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FDD16-D7E7-42E0-99C0-F7BA25722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Classificação automática de géneros musicais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020A3-8D10-48D8-AF55-68C9A6354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Aluno: Gustavo Moreira</a:t>
            </a:r>
          </a:p>
          <a:p>
            <a:r>
              <a:rPr lang="pt-PT" dirty="0"/>
              <a:t>Número: 1130604</a:t>
            </a:r>
          </a:p>
          <a:p>
            <a:r>
              <a:rPr lang="pt-PT" dirty="0"/>
              <a:t>Orientadora: Fátima Rodrigues</a:t>
            </a:r>
          </a:p>
        </p:txBody>
      </p:sp>
    </p:spTree>
    <p:extLst>
      <p:ext uri="{BB962C8B-B14F-4D97-AF65-F5344CB8AC3E}">
        <p14:creationId xmlns:p14="http://schemas.microsoft.com/office/powerpoint/2010/main" val="232451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3CA6-90F9-4CE0-85E5-B62E5360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 –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A8E8E-F629-4A68-A766-9A792E0C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Inteligência artificial tornou-se um tópico quente entre a comunidade de desenvolvimento de tecnologias.</a:t>
            </a:r>
          </a:p>
          <a:p>
            <a:r>
              <a:rPr lang="pt-PT" dirty="0"/>
              <a:t>Serviços de streaming  são cada vez mais comuns.</a:t>
            </a:r>
          </a:p>
          <a:p>
            <a:r>
              <a:rPr lang="pt-PT" dirty="0"/>
              <a:t>Competividade exige qualidade</a:t>
            </a:r>
          </a:p>
          <a:p>
            <a:r>
              <a:rPr lang="pt-PT" dirty="0"/>
              <a:t>Utilização de redes neuronais como ferramenta de auxílio para a música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Classificação de músicas para catalogação</a:t>
            </a:r>
          </a:p>
          <a:p>
            <a:pPr lvl="1"/>
            <a:r>
              <a:rPr lang="pt-PT" dirty="0"/>
              <a:t>Recomendações</a:t>
            </a:r>
          </a:p>
          <a:p>
            <a:pPr lvl="1"/>
            <a:r>
              <a:rPr lang="pt-PT" dirty="0"/>
              <a:t>Geração de playlists para os clientes</a:t>
            </a:r>
          </a:p>
        </p:txBody>
      </p:sp>
    </p:spTree>
    <p:extLst>
      <p:ext uri="{BB962C8B-B14F-4D97-AF65-F5344CB8AC3E}">
        <p14:creationId xmlns:p14="http://schemas.microsoft.com/office/powerpoint/2010/main" val="75415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FE86E-B924-4B19-AF4A-9A51FDB6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 –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869D0-6290-4F67-994B-D251EFF2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ser humano é lento a classificar uma música quando comparado com a máquina</a:t>
            </a:r>
          </a:p>
          <a:p>
            <a:r>
              <a:rPr lang="pt-PT" dirty="0"/>
              <a:t>120 músicas por dia é a capacidade máxima de classificação por um ser humano.</a:t>
            </a:r>
          </a:p>
          <a:p>
            <a:r>
              <a:rPr lang="pt-PT" dirty="0"/>
              <a:t>Grandes empresas no ramo da música necessitam de números bem mais elevados que o apresentado para garantirem uma boa escalabilidade do seu serviço.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40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33F80-6B29-499F-BBFE-9267D8E7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3 – Análise de Valor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C83D3B-DEC2-458A-931A-CEE424EA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9993" y="1489255"/>
            <a:ext cx="3296618" cy="5154825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Continuar o trabalho de um indivíduo e acrescentar valor a esse trabalho</a:t>
            </a:r>
          </a:p>
          <a:p>
            <a:r>
              <a:rPr lang="pt-PT" dirty="0">
                <a:solidFill>
                  <a:srgbClr val="FF0000"/>
                </a:solidFill>
              </a:rPr>
              <a:t>Construir uma solução técnica a partir do seu início, recorrendo a um dataset previamente existente.</a:t>
            </a:r>
          </a:p>
          <a:p>
            <a:r>
              <a:rPr lang="pt-PT" dirty="0"/>
              <a:t>Construir a solução técnica e o dataset de raíz.</a:t>
            </a:r>
          </a:p>
          <a:p>
            <a:r>
              <a:rPr lang="pt-PT" dirty="0"/>
              <a:t>Usar pesquisa existente para identificar pontos comuns de desenvolvimento e propor uma guideline.</a:t>
            </a:r>
          </a:p>
          <a:p>
            <a:r>
              <a:rPr lang="pt-PT" dirty="0"/>
              <a:t>Construir uma framework de desenvolvimento para a classificação de géneros musiciais.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56EFE41-1B16-4204-A57F-6A57688EE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2A4667B-6F91-4EE1-9A89-F575F6E4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1489256"/>
            <a:ext cx="8208500" cy="52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9CC9-930D-4173-93E9-25075D16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4 – Background e processo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7A16044-0D2F-4FA4-8361-60DAFEBD20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9456" y="2133599"/>
            <a:ext cx="3536346" cy="3929835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146AB3E-2CC6-45E2-B68B-CFE6FEE3A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2129083"/>
            <a:ext cx="4313238" cy="3771409"/>
          </a:xfrm>
        </p:spPr>
      </p:pic>
    </p:spTree>
    <p:extLst>
      <p:ext uri="{BB962C8B-B14F-4D97-AF65-F5344CB8AC3E}">
        <p14:creationId xmlns:p14="http://schemas.microsoft.com/office/powerpoint/2010/main" val="173324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46BC3-EF94-4F84-A149-6880C8E6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5 – Estado da Arte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6A865-A121-47C6-85B7-01555431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Frameworks de Deep Learning: </a:t>
            </a:r>
            <a:r>
              <a:rPr lang="pt-PT" dirty="0">
                <a:solidFill>
                  <a:srgbClr val="FF0000"/>
                </a:solidFill>
              </a:rPr>
              <a:t>Pytorch</a:t>
            </a:r>
            <a:r>
              <a:rPr lang="pt-PT" dirty="0"/>
              <a:t>, MxNet, TensorFlow, MATLAB, NvidiaCaffe, Chainer</a:t>
            </a:r>
          </a:p>
          <a:p>
            <a:r>
              <a:rPr lang="pt-PT" dirty="0"/>
              <a:t>O espéctro de aúdio será essencial na análise de um género musical</a:t>
            </a:r>
          </a:p>
          <a:p>
            <a:r>
              <a:rPr lang="pt-PT" dirty="0"/>
              <a:t>GTZAN, Million Song e FMA(Free Music Archive) são os datasets mais conhecidos e utilizados.</a:t>
            </a:r>
          </a:p>
          <a:p>
            <a:r>
              <a:rPr lang="pt-PT" dirty="0"/>
              <a:t>Dataset mais simples revela melhores resultados de “accuracy”, mas é menos versátil. Um dataset mais complexo, capaz de classificar uma maior panóplia de géneros musicais, diminui a eficácia do algoritmo.</a:t>
            </a:r>
          </a:p>
          <a:p>
            <a:r>
              <a:rPr lang="pt-PT" dirty="0"/>
              <a:t>“Accuracy” dos modelos neuronais varia entre os 20% e os 80%.</a:t>
            </a:r>
          </a:p>
        </p:txBody>
      </p:sp>
    </p:spTree>
    <p:extLst>
      <p:ext uri="{BB962C8B-B14F-4D97-AF65-F5344CB8AC3E}">
        <p14:creationId xmlns:p14="http://schemas.microsoft.com/office/powerpoint/2010/main" val="297385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859B8-5FB0-41D2-B0AB-1F4FB61E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6 – Design – Casos de uso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C16122-0B2A-4F91-85BE-A19710A7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195" y="2133600"/>
            <a:ext cx="8592767" cy="3778250"/>
          </a:xfrm>
        </p:spPr>
      </p:pic>
    </p:spTree>
    <p:extLst>
      <p:ext uri="{BB962C8B-B14F-4D97-AF65-F5344CB8AC3E}">
        <p14:creationId xmlns:p14="http://schemas.microsoft.com/office/powerpoint/2010/main" val="158677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C6FB-6784-4038-9A69-EFFFDD06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7 – Design – Listagem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3B1C3-BCC5-4CEA-AC92-C861761A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Aplicação Android</a:t>
            </a:r>
          </a:p>
          <a:p>
            <a:r>
              <a:rPr lang="pt-PT" dirty="0"/>
              <a:t>Web-API</a:t>
            </a:r>
          </a:p>
          <a:p>
            <a:r>
              <a:rPr lang="pt-PT" dirty="0"/>
              <a:t>Storage</a:t>
            </a:r>
          </a:p>
          <a:p>
            <a:r>
              <a:rPr lang="pt-PT" dirty="0">
                <a:solidFill>
                  <a:srgbClr val="FF0000"/>
                </a:solidFill>
              </a:rPr>
              <a:t>Modelo neuronal</a:t>
            </a:r>
          </a:p>
          <a:p>
            <a:r>
              <a:rPr lang="pt-PT" dirty="0">
                <a:solidFill>
                  <a:srgbClr val="FF0000"/>
                </a:solidFill>
              </a:rPr>
              <a:t>Bibilioteca de código: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Audio Loader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Audio Converter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Data Preprocessor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Evaluator</a:t>
            </a:r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599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D7880-2224-4FDD-9003-DBF21903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7 – Design – Component Diagram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5C70FF-74A1-4CB8-8579-65D94BCDF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56" y="1625600"/>
            <a:ext cx="5463442" cy="4867740"/>
          </a:xfrm>
        </p:spPr>
      </p:pic>
    </p:spTree>
    <p:extLst>
      <p:ext uri="{BB962C8B-B14F-4D97-AF65-F5344CB8AC3E}">
        <p14:creationId xmlns:p14="http://schemas.microsoft.com/office/powerpoint/2010/main" val="265214093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339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Classificação automática de géneros musicais</vt:lpstr>
      <vt:lpstr>1 – Contexto</vt:lpstr>
      <vt:lpstr>2 – Problema</vt:lpstr>
      <vt:lpstr>3 – Análise de Valor</vt:lpstr>
      <vt:lpstr>4 – Background e processo</vt:lpstr>
      <vt:lpstr>5 – Estado da Arte</vt:lpstr>
      <vt:lpstr>6 – Design – Casos de uso</vt:lpstr>
      <vt:lpstr>7 – Design – Listagem de componentes</vt:lpstr>
      <vt:lpstr>7 – Design – Component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Moreira</dc:creator>
  <cp:lastModifiedBy>Gustavo Moreira</cp:lastModifiedBy>
  <cp:revision>5</cp:revision>
  <dcterms:created xsi:type="dcterms:W3CDTF">2021-03-29T20:01:32Z</dcterms:created>
  <dcterms:modified xsi:type="dcterms:W3CDTF">2021-03-29T20:29:54Z</dcterms:modified>
</cp:coreProperties>
</file>