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FDD16-D7E7-42E0-99C0-F7BA25722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Automatic classification of music genres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020A3-8D10-48D8-AF55-68C9A6354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Student: Gustavo Moreira</a:t>
            </a:r>
          </a:p>
          <a:p>
            <a:r>
              <a:rPr lang="pt-PT" dirty="0"/>
              <a:t>Number: 1130604</a:t>
            </a:r>
          </a:p>
          <a:p>
            <a:r>
              <a:rPr lang="pt-PT" dirty="0"/>
              <a:t>Supervisor: Fátima Rodrigues</a:t>
            </a:r>
          </a:p>
        </p:txBody>
      </p:sp>
    </p:spTree>
    <p:extLst>
      <p:ext uri="{BB962C8B-B14F-4D97-AF65-F5344CB8AC3E}">
        <p14:creationId xmlns:p14="http://schemas.microsoft.com/office/powerpoint/2010/main" val="232451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3CA6-90F9-4CE0-85E5-B62E5360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 – Context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A8E8E-F629-4A68-A766-9A792E0C9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Artificial </a:t>
            </a:r>
            <a:r>
              <a:rPr lang="pt-PT" dirty="0"/>
              <a:t>Intelligence has become a hot topic among the tech community</a:t>
            </a:r>
          </a:p>
          <a:p>
            <a:r>
              <a:rPr lang="pt-PT" dirty="0"/>
              <a:t>Streaming services are now mainstream.</a:t>
            </a:r>
          </a:p>
          <a:p>
            <a:r>
              <a:rPr lang="pt-PT" dirty="0"/>
              <a:t>Competitivess requires quality.</a:t>
            </a:r>
          </a:p>
          <a:p>
            <a:r>
              <a:rPr lang="pt-PT" dirty="0"/>
              <a:t>Neural network are a powerful tool to explore music.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Catalog of music genres.</a:t>
            </a:r>
          </a:p>
          <a:p>
            <a:pPr lvl="1"/>
            <a:r>
              <a:rPr lang="pt-PT" dirty="0"/>
              <a:t>Recomendations.</a:t>
            </a:r>
          </a:p>
          <a:p>
            <a:pPr lvl="1"/>
            <a:r>
              <a:rPr lang="pt-PT" dirty="0"/>
              <a:t>Playlist generation for clients.</a:t>
            </a:r>
          </a:p>
        </p:txBody>
      </p:sp>
    </p:spTree>
    <p:extLst>
      <p:ext uri="{BB962C8B-B14F-4D97-AF65-F5344CB8AC3E}">
        <p14:creationId xmlns:p14="http://schemas.microsoft.com/office/powerpoint/2010/main" val="75415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FE86E-B924-4B19-AF4A-9A51FDB6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 – Problem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869D0-6290-4F67-994B-D251EFF2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human being is slow to classify one single song when compared to a computer.</a:t>
            </a:r>
          </a:p>
          <a:p>
            <a:r>
              <a:rPr lang="pt-PT" dirty="0"/>
              <a:t>120 songs per day is the maximum capacity a single human being is capable of doing.</a:t>
            </a:r>
          </a:p>
          <a:p>
            <a:r>
              <a:rPr lang="pt-PT" dirty="0"/>
              <a:t>Big companies in the music streaming business require a much bigger number than humans are capable of providing to guarentee a good scalability of their services.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401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33F80-6B29-499F-BBFE-9267D8E7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3 – Value Analysis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C83D3B-DEC2-458A-931A-CEE424EA1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9993" y="1489255"/>
            <a:ext cx="3296618" cy="51548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Continue the work of an individual researcher that has publicly made his work available to the community.</a:t>
            </a:r>
            <a:endParaRPr lang="pt-PT" dirty="0"/>
          </a:p>
          <a:p>
            <a:r>
              <a:rPr lang="en-US" dirty="0">
                <a:solidFill>
                  <a:srgbClr val="FF0000"/>
                </a:solidFill>
              </a:rPr>
              <a:t>Build a technical solution from scratch, using a dataset that was previously define.</a:t>
            </a:r>
          </a:p>
          <a:p>
            <a:r>
              <a:rPr lang="en-US" dirty="0"/>
              <a:t>Build a technical solution and a dataset from scratch.</a:t>
            </a:r>
          </a:p>
          <a:p>
            <a:r>
              <a:rPr lang="en-US" dirty="0"/>
              <a:t>Use previous research to identify common points of implementation and propose a guideline of implementation that is accepted by the community.</a:t>
            </a:r>
          </a:p>
          <a:p>
            <a:r>
              <a:rPr lang="en-US" dirty="0"/>
              <a:t>Build a music genre classification framework.</a:t>
            </a:r>
            <a:endParaRPr lang="pt-PT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56EFE41-1B16-4204-A57F-6A57688EE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2A4667B-6F91-4EE1-9A89-F575F6E4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1" y="1489256"/>
            <a:ext cx="8208500" cy="52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0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89CC9-930D-4173-93E9-25075D16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4 – Background e process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7A16044-0D2F-4FA4-8361-60DAFEBD20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09456" y="2133599"/>
            <a:ext cx="3536346" cy="3929835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146AB3E-2CC6-45E2-B68B-CFE6FEE3A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375" y="2129083"/>
            <a:ext cx="4313238" cy="3771409"/>
          </a:xfrm>
        </p:spPr>
      </p:pic>
    </p:spTree>
    <p:extLst>
      <p:ext uri="{BB962C8B-B14F-4D97-AF65-F5344CB8AC3E}">
        <p14:creationId xmlns:p14="http://schemas.microsoft.com/office/powerpoint/2010/main" val="173324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46BC3-EF94-4F84-A149-6880C8E6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5 – State of the art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6A865-A121-47C6-85B7-01555431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Deep Learning frameworks: </a:t>
            </a:r>
            <a:r>
              <a:rPr lang="pt-PT" dirty="0">
                <a:solidFill>
                  <a:srgbClr val="FF0000"/>
                </a:solidFill>
              </a:rPr>
              <a:t>Pytorch</a:t>
            </a:r>
            <a:r>
              <a:rPr lang="pt-PT" dirty="0"/>
              <a:t>, MxNet, TensorFlow, MATLAB, NvidiaCaffe, Chainer</a:t>
            </a:r>
          </a:p>
          <a:p>
            <a:r>
              <a:rPr lang="pt-PT" dirty="0"/>
              <a:t>Audio spectrum analysis is key to a good music genre classification.</a:t>
            </a:r>
          </a:p>
          <a:p>
            <a:r>
              <a:rPr lang="pt-PT" dirty="0"/>
              <a:t>GTZAN, Million Song and FMA(Free Music Archive) are the most known and used datasets in the industry.</a:t>
            </a:r>
          </a:p>
          <a:p>
            <a:r>
              <a:rPr lang="pt-PT" dirty="0"/>
              <a:t>Simpler datasets reveal better accuracy results, but the classification is targeting a smaller amount of music genres. On the other hand, more complext datasets are capable of classifying a bigger number of music genres, but they drop the accuracy of the neural network.</a:t>
            </a:r>
          </a:p>
          <a:p>
            <a:r>
              <a:rPr lang="pt-PT" dirty="0"/>
              <a:t>Neural networks accuracy varies between 20% to 80%.</a:t>
            </a:r>
          </a:p>
        </p:txBody>
      </p:sp>
    </p:spTree>
    <p:extLst>
      <p:ext uri="{BB962C8B-B14F-4D97-AF65-F5344CB8AC3E}">
        <p14:creationId xmlns:p14="http://schemas.microsoft.com/office/powerpoint/2010/main" val="297385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859B8-5FB0-41D2-B0AB-1F4FB61E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6 – Design – Casos de uso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C16122-0B2A-4F91-85BE-A19710A79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195" y="2133600"/>
            <a:ext cx="8592767" cy="3778250"/>
          </a:xfrm>
        </p:spPr>
      </p:pic>
    </p:spTree>
    <p:extLst>
      <p:ext uri="{BB962C8B-B14F-4D97-AF65-F5344CB8AC3E}">
        <p14:creationId xmlns:p14="http://schemas.microsoft.com/office/powerpoint/2010/main" val="158677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AC6FB-6784-4038-9A69-EFFFDD06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7 – Design – Listagem de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93B1C3-BCC5-4CEA-AC92-C861761A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Android Application</a:t>
            </a:r>
          </a:p>
          <a:p>
            <a:r>
              <a:rPr lang="pt-PT" dirty="0"/>
              <a:t>Web-API</a:t>
            </a:r>
          </a:p>
          <a:p>
            <a:r>
              <a:rPr lang="pt-PT" dirty="0"/>
              <a:t>Storage</a:t>
            </a:r>
          </a:p>
          <a:p>
            <a:r>
              <a:rPr lang="pt-PT" dirty="0">
                <a:solidFill>
                  <a:srgbClr val="FF0000"/>
                </a:solidFill>
              </a:rPr>
              <a:t>Neural Network</a:t>
            </a:r>
          </a:p>
          <a:p>
            <a:r>
              <a:rPr lang="pt-PT" dirty="0">
                <a:solidFill>
                  <a:srgbClr val="FF0000"/>
                </a:solidFill>
              </a:rPr>
              <a:t>Code Library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Audio Loader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Audio Converter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Data Preprocessor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Evaluator</a:t>
            </a:r>
          </a:p>
          <a:p>
            <a:pPr lvl="1"/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599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D7880-2224-4FDD-9003-DBF21903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7 – Design – Component Diagram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5C70FF-74A1-4CB8-8579-65D94BCDF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256" y="1625600"/>
            <a:ext cx="5463442" cy="4867740"/>
          </a:xfrm>
        </p:spPr>
      </p:pic>
    </p:spTree>
    <p:extLst>
      <p:ext uri="{BB962C8B-B14F-4D97-AF65-F5344CB8AC3E}">
        <p14:creationId xmlns:p14="http://schemas.microsoft.com/office/powerpoint/2010/main" val="265214093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354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Cacho</vt:lpstr>
      <vt:lpstr>Automatic classification of music genres</vt:lpstr>
      <vt:lpstr>1 – Context</vt:lpstr>
      <vt:lpstr>2 – Problem</vt:lpstr>
      <vt:lpstr>3 – Value Analysis</vt:lpstr>
      <vt:lpstr>4 – Background e process</vt:lpstr>
      <vt:lpstr>5 – State of the art</vt:lpstr>
      <vt:lpstr>6 – Design – Casos de uso</vt:lpstr>
      <vt:lpstr>7 – Design – Listagem de componentes</vt:lpstr>
      <vt:lpstr>7 – Design – Component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Moreira</dc:creator>
  <cp:lastModifiedBy>Gustavo Moreira</cp:lastModifiedBy>
  <cp:revision>8</cp:revision>
  <dcterms:created xsi:type="dcterms:W3CDTF">2021-03-29T20:01:32Z</dcterms:created>
  <dcterms:modified xsi:type="dcterms:W3CDTF">2021-03-29T20:41:45Z</dcterms:modified>
</cp:coreProperties>
</file>