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0A9C-E53F-4ABC-B39F-F02AFE36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A4DF1-F779-47B6-9B53-575B9EEE2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792D-EE49-46F2-87AA-54F778C0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728A-A9A9-4DA0-9773-F3DC4763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5B23-9CF1-40C7-91A3-0E122CC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8908-955C-4365-8D76-14079800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776E7-B179-4856-A827-6A1DFABC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5626-2B24-452A-9371-97E840BA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31EC-4069-4180-8913-0E432C0D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C992-BE84-485F-A627-F3789B53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D48A-1431-4665-82F7-4342A2915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0F6AB-B62D-4169-BA19-617B04C3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D762-3F2D-44CD-A462-11628F49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7F3C9-0768-4786-84CF-73625EA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41AE-3F8E-439A-9264-0A284E08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F75A-4B7C-4F93-8E57-3DCAFD8D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697E-2E47-4E06-A767-6A3E1BFA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1F34-7305-4BC8-BB16-12221A7A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747C-915A-44D7-AC28-D97A12C7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FAE49-BC68-4A2F-B221-B21C673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AE36-AAE8-444D-B600-7D5E8074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4DDF-77ED-46A4-A641-C7069E46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E0F3-43CD-4185-B059-430BEC22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C0EC-5804-478E-BE3B-B13818C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6685-5EB4-4C98-9C30-179FA2CC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9A89-9022-4E6D-AF4F-B3154A21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A208-7FF6-441E-8472-C9E3D6F0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09D23-9807-4DB9-8391-0DED8F8B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5DBB-5538-4057-9918-8A86A8FB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79A9A-ED29-4F14-AAE5-D109246F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B2D7-2285-4DB6-86CE-5F5CFD2F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CF95-FA68-4714-8EDA-3C6ED16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9326-CEA5-4FCB-A71D-E853C080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77565-6E3F-48FF-8E8A-3002A3EF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98BF6-802F-481F-B93C-977537984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E86C6-95B9-4B1B-A359-2B540CAE8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20020-90B6-41FD-8023-F677A18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CD80A-50C0-4CD6-AB52-C3D64460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425E4-C11B-44ED-A606-6D699E6E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8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5179-BBC9-4F2D-B13C-BE869572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8B1DB-99F7-4371-969B-D9C4EABA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5C7C-19D6-440B-980B-763134EC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6A742-C8D7-4439-9935-7A50E80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1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6AA16-96CD-4F83-B6E2-789E908B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3F426-BEB1-4A9D-A9ED-D130FBAF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D68B7-0EEF-462E-A4BA-66AB219F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479B-DB65-441C-8F11-2C1369DA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5B93-70E8-44C5-8FF2-61E763649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5216-85F9-45E2-B0E7-932774C2F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1AB6-07B5-4F48-81B6-A5F0CEA2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4888-0A55-4DFB-8D04-36826ACE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3A21-7807-4B23-8226-04041E78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007-7626-4315-808B-435D3A7C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1E089-BAB0-43CA-8BD4-0F483EE7D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7A469-592D-485B-B646-238B2F1B3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0E341-E0EE-45E3-A054-7D3AF055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B9B5-6274-4CD8-B36A-F49C96B1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B376-0871-4263-8095-B79DDFB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DFFC3-471E-40FE-AA48-7400FDB9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106B-61F6-4D6A-9521-BDB7486A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7A87-9D79-4E13-9F0C-05F4F6AB6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3917-2A03-4884-951C-CCF27B91B60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9D89-F091-4245-A6C8-FE7E19E3C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6916-B790-495D-B949-3767601FD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EC7E-DDDF-449A-BF9E-6A0311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738B-8949-43C8-ADB6-C49885165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FF871-27FB-413E-B151-8EEAEB19E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 err="1"/>
              <a:t>Kick</a:t>
            </a:r>
            <a:r>
              <a:rPr lang="pt-BR" dirty="0"/>
              <a:t>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2024-03-18T12:41:18Z</dcterms:created>
  <dcterms:modified xsi:type="dcterms:W3CDTF">2024-03-18T12:42:06Z</dcterms:modified>
</cp:coreProperties>
</file>