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58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36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9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7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22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63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71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5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0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5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5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9B75-64A2-4F4E-AE31-78B118CE2909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6A06-E3D6-43FC-8C70-7C65FEBBCB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69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2349"/>
            <a:ext cx="9144000" cy="2387600"/>
          </a:xfrm>
        </p:spPr>
        <p:txBody>
          <a:bodyPr/>
          <a:lstStyle/>
          <a:p>
            <a:r>
              <a:rPr lang="pt-BR" dirty="0" smtClean="0"/>
              <a:t>Projeto Integrado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8303" y="5041955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pt-BR" dirty="0"/>
              <a:t>Leonardo dos Santos </a:t>
            </a:r>
            <a:r>
              <a:rPr lang="pt-BR" dirty="0" err="1"/>
              <a:t>Morera</a:t>
            </a:r>
            <a:r>
              <a:rPr lang="pt-BR" dirty="0"/>
              <a:t> 819168585</a:t>
            </a:r>
          </a:p>
          <a:p>
            <a:pPr algn="r"/>
            <a:r>
              <a:rPr lang="pt-BR" dirty="0"/>
              <a:t>Gustavo Moura 819168579</a:t>
            </a:r>
          </a:p>
          <a:p>
            <a:pPr algn="r"/>
            <a:r>
              <a:rPr lang="pt-BR" dirty="0"/>
              <a:t>Victor Fernandes 819168886</a:t>
            </a:r>
          </a:p>
          <a:p>
            <a:pPr algn="r"/>
            <a:r>
              <a:rPr lang="pt-BR" dirty="0"/>
              <a:t>Igor Franklin 819168581</a:t>
            </a:r>
          </a:p>
          <a:p>
            <a:pPr algn="r"/>
            <a:r>
              <a:rPr lang="pt-BR" dirty="0"/>
              <a:t>Silvio </a:t>
            </a:r>
            <a:r>
              <a:rPr lang="pt-BR" dirty="0" err="1"/>
              <a:t>Lufupa</a:t>
            </a:r>
            <a:r>
              <a:rPr lang="pt-BR" dirty="0"/>
              <a:t> 819168593</a:t>
            </a:r>
          </a:p>
          <a:p>
            <a:pPr algn="r"/>
            <a:r>
              <a:rPr lang="pt-BR" dirty="0" err="1"/>
              <a:t>Aneska</a:t>
            </a:r>
            <a:r>
              <a:rPr lang="pt-BR" dirty="0"/>
              <a:t> Karina 819168573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081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Projeto Integrado</vt:lpstr>
    </vt:vector>
  </TitlesOfParts>
  <Company>AMC Serviços Educacionais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</dc:title>
  <dc:creator>igor franklin</dc:creator>
  <cp:lastModifiedBy>igor franklin</cp:lastModifiedBy>
  <cp:revision>1</cp:revision>
  <dcterms:created xsi:type="dcterms:W3CDTF">2019-05-08T01:01:52Z</dcterms:created>
  <dcterms:modified xsi:type="dcterms:W3CDTF">2019-05-08T01:02:02Z</dcterms:modified>
</cp:coreProperties>
</file>