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2399288" cy="45000863"/>
  <p:notesSz cx="6858000" cy="9144000"/>
  <p:defaultTextStyle>
    <a:defPPr>
      <a:defRPr lang="pt-BR"/>
    </a:defPPr>
    <a:lvl1pPr marL="0" algn="l" defTabSz="4319991" rtl="0" eaLnBrk="1" latinLnBrk="0" hangingPunct="1">
      <a:defRPr sz="8504" kern="1200">
        <a:solidFill>
          <a:schemeClr val="tx1"/>
        </a:solidFill>
        <a:latin typeface="+mn-lt"/>
        <a:ea typeface="+mn-ea"/>
        <a:cs typeface="+mn-cs"/>
      </a:defRPr>
    </a:lvl1pPr>
    <a:lvl2pPr marL="2159996" algn="l" defTabSz="4319991" rtl="0" eaLnBrk="1" latinLnBrk="0" hangingPunct="1">
      <a:defRPr sz="8504" kern="1200">
        <a:solidFill>
          <a:schemeClr val="tx1"/>
        </a:solidFill>
        <a:latin typeface="+mn-lt"/>
        <a:ea typeface="+mn-ea"/>
        <a:cs typeface="+mn-cs"/>
      </a:defRPr>
    </a:lvl2pPr>
    <a:lvl3pPr marL="4319991" algn="l" defTabSz="4319991" rtl="0" eaLnBrk="1" latinLnBrk="0" hangingPunct="1">
      <a:defRPr sz="8504" kern="1200">
        <a:solidFill>
          <a:schemeClr val="tx1"/>
        </a:solidFill>
        <a:latin typeface="+mn-lt"/>
        <a:ea typeface="+mn-ea"/>
        <a:cs typeface="+mn-cs"/>
      </a:defRPr>
    </a:lvl3pPr>
    <a:lvl4pPr marL="6479987" algn="l" defTabSz="4319991" rtl="0" eaLnBrk="1" latinLnBrk="0" hangingPunct="1">
      <a:defRPr sz="8504" kern="1200">
        <a:solidFill>
          <a:schemeClr val="tx1"/>
        </a:solidFill>
        <a:latin typeface="+mn-lt"/>
        <a:ea typeface="+mn-ea"/>
        <a:cs typeface="+mn-cs"/>
      </a:defRPr>
    </a:lvl4pPr>
    <a:lvl5pPr marL="8639983" algn="l" defTabSz="4319991" rtl="0" eaLnBrk="1" latinLnBrk="0" hangingPunct="1">
      <a:defRPr sz="8504" kern="1200">
        <a:solidFill>
          <a:schemeClr val="tx1"/>
        </a:solidFill>
        <a:latin typeface="+mn-lt"/>
        <a:ea typeface="+mn-ea"/>
        <a:cs typeface="+mn-cs"/>
      </a:defRPr>
    </a:lvl5pPr>
    <a:lvl6pPr marL="10799978" algn="l" defTabSz="4319991" rtl="0" eaLnBrk="1" latinLnBrk="0" hangingPunct="1">
      <a:defRPr sz="8504" kern="1200">
        <a:solidFill>
          <a:schemeClr val="tx1"/>
        </a:solidFill>
        <a:latin typeface="+mn-lt"/>
        <a:ea typeface="+mn-ea"/>
        <a:cs typeface="+mn-cs"/>
      </a:defRPr>
    </a:lvl6pPr>
    <a:lvl7pPr marL="12959974" algn="l" defTabSz="4319991" rtl="0" eaLnBrk="1" latinLnBrk="0" hangingPunct="1">
      <a:defRPr sz="8504" kern="1200">
        <a:solidFill>
          <a:schemeClr val="tx1"/>
        </a:solidFill>
        <a:latin typeface="+mn-lt"/>
        <a:ea typeface="+mn-ea"/>
        <a:cs typeface="+mn-cs"/>
      </a:defRPr>
    </a:lvl7pPr>
    <a:lvl8pPr marL="15119970" algn="l" defTabSz="4319991" rtl="0" eaLnBrk="1" latinLnBrk="0" hangingPunct="1">
      <a:defRPr sz="8504" kern="1200">
        <a:solidFill>
          <a:schemeClr val="tx1"/>
        </a:solidFill>
        <a:latin typeface="+mn-lt"/>
        <a:ea typeface="+mn-ea"/>
        <a:cs typeface="+mn-cs"/>
      </a:defRPr>
    </a:lvl8pPr>
    <a:lvl9pPr marL="17279965" algn="l" defTabSz="4319991" rtl="0" eaLnBrk="1" latinLnBrk="0" hangingPunct="1">
      <a:defRPr sz="850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20" d="100"/>
          <a:sy n="20" d="100"/>
        </p:scale>
        <p:origin x="1998" y="-1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364728"/>
            <a:ext cx="27539395" cy="15666967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3635873"/>
            <a:ext cx="24299466" cy="10864788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A49F-BE8A-437A-805B-CE9B3F882F32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CF66-9355-46F9-A40D-0B1A97D461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30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A49F-BE8A-437A-805B-CE9B3F882F32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CF66-9355-46F9-A40D-0B1A97D461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27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95879"/>
            <a:ext cx="6986096" cy="3813615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95879"/>
            <a:ext cx="20553298" cy="3813615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A49F-BE8A-437A-805B-CE9B3F882F32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CF66-9355-46F9-A40D-0B1A97D461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00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A49F-BE8A-437A-805B-CE9B3F882F32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CF66-9355-46F9-A40D-0B1A97D461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80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1218978"/>
            <a:ext cx="27944386" cy="18719106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30115174"/>
            <a:ext cx="27944386" cy="98439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A49F-BE8A-437A-805B-CE9B3F882F32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CF66-9355-46F9-A40D-0B1A97D461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48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979396"/>
            <a:ext cx="13769697" cy="2855263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979396"/>
            <a:ext cx="13769697" cy="2855263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A49F-BE8A-437A-805B-CE9B3F882F32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CF66-9355-46F9-A40D-0B1A97D461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06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95889"/>
            <a:ext cx="27944386" cy="869808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1031465"/>
            <a:ext cx="13706415" cy="5406350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6437815"/>
            <a:ext cx="13706415" cy="2417755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1031465"/>
            <a:ext cx="13773917" cy="5406350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6437815"/>
            <a:ext cx="13773917" cy="2417755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A49F-BE8A-437A-805B-CE9B3F882F32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CF66-9355-46F9-A40D-0B1A97D461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10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A49F-BE8A-437A-805B-CE9B3F882F32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CF66-9355-46F9-A40D-0B1A97D461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05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A49F-BE8A-437A-805B-CE9B3F882F32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CF66-9355-46F9-A40D-0B1A97D461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30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3000058"/>
            <a:ext cx="10449614" cy="10500201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479301"/>
            <a:ext cx="16402140" cy="31979780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3500259"/>
            <a:ext cx="10449614" cy="25010900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A49F-BE8A-437A-805B-CE9B3F882F32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CF66-9355-46F9-A40D-0B1A97D461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63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3000058"/>
            <a:ext cx="10449614" cy="10500201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479301"/>
            <a:ext cx="16402140" cy="31979780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3500259"/>
            <a:ext cx="10449614" cy="25010900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A49F-BE8A-437A-805B-CE9B3F882F32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CF66-9355-46F9-A40D-0B1A97D461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73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95889"/>
            <a:ext cx="27944386" cy="8698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979396"/>
            <a:ext cx="27944386" cy="28552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1709143"/>
            <a:ext cx="7289840" cy="2395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CA49F-BE8A-437A-805B-CE9B3F882F32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1709143"/>
            <a:ext cx="10934760" cy="2395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1709143"/>
            <a:ext cx="7289840" cy="2395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DCF66-9355-46F9-A40D-0B1A97D461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51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8074234" y="499311"/>
            <a:ext cx="15000114" cy="2657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334" dirty="0">
                <a:latin typeface="Arial Black" panose="020B0A04020102020204" pitchFamily="34" charset="0"/>
              </a:rPr>
              <a:t>Web site e </a:t>
            </a:r>
            <a:r>
              <a:rPr lang="pt-BR" sz="8334" dirty="0" err="1">
                <a:latin typeface="Arial Black" panose="020B0A04020102020204" pitchFamily="34" charset="0"/>
              </a:rPr>
              <a:t>App</a:t>
            </a:r>
            <a:r>
              <a:rPr lang="pt-BR" sz="8334" dirty="0">
                <a:latin typeface="Arial Black" panose="020B0A04020102020204" pitchFamily="34" charset="0"/>
              </a:rPr>
              <a:t> de estudos compartilhados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86" y="0"/>
            <a:ext cx="8284052" cy="365962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2806676" y="40744995"/>
            <a:ext cx="12794315" cy="5303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1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Leonardo dos Santos </a:t>
            </a:r>
            <a:r>
              <a:rPr lang="pt-BR" sz="4167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Morera</a:t>
            </a:r>
            <a:r>
              <a:rPr lang="pt-BR" sz="41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819168585</a:t>
            </a:r>
          </a:p>
          <a:p>
            <a:r>
              <a:rPr lang="pt-BR" sz="41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Gustavo Moura 819168579</a:t>
            </a:r>
          </a:p>
          <a:p>
            <a:r>
              <a:rPr lang="pt-BR" sz="41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Victor Fernandes 819168886</a:t>
            </a:r>
          </a:p>
          <a:p>
            <a:r>
              <a:rPr lang="pt-BR" sz="41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Igor Franklin 819168581</a:t>
            </a:r>
          </a:p>
          <a:p>
            <a:r>
              <a:rPr lang="pt-BR" sz="41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Silvio </a:t>
            </a:r>
            <a:r>
              <a:rPr lang="pt-BR" sz="4167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Lufupa</a:t>
            </a:r>
            <a:r>
              <a:rPr lang="pt-BR" sz="41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819168593</a:t>
            </a:r>
          </a:p>
          <a:p>
            <a:r>
              <a:rPr lang="pt-BR" sz="4167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Aneska</a:t>
            </a:r>
            <a:r>
              <a:rPr lang="pt-BR" sz="41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Karina 819168573</a:t>
            </a:r>
          </a:p>
          <a:p>
            <a:endParaRPr lang="pt-BR" sz="8859" dirty="0"/>
          </a:p>
        </p:txBody>
      </p:sp>
      <p:sp>
        <p:nvSpPr>
          <p:cNvPr id="7" name="CaixaDeTexto 6"/>
          <p:cNvSpPr txBox="1"/>
          <p:nvPr/>
        </p:nvSpPr>
        <p:spPr>
          <a:xfrm>
            <a:off x="0" y="43599838"/>
            <a:ext cx="14197263" cy="140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Orientador: </a:t>
            </a:r>
            <a:r>
              <a:rPr lang="pt-BR" dirty="0" err="1" smtClean="0"/>
              <a:t>Elcio</a:t>
            </a:r>
            <a:r>
              <a:rPr lang="pt-BR" dirty="0" smtClean="0"/>
              <a:t> Abrahão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3212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31</Words>
  <Application>Microsoft Office PowerPoint</Application>
  <PresentationFormat>Personalizar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Tahoma</vt:lpstr>
      <vt:lpstr>Tema do Office</vt:lpstr>
      <vt:lpstr>Apresentação do PowerPoint</vt:lpstr>
    </vt:vector>
  </TitlesOfParts>
  <Company>AMC Serviços Educacionais Ltda.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igor franklin</dc:creator>
  <cp:lastModifiedBy>igor franklin</cp:lastModifiedBy>
  <cp:revision>3</cp:revision>
  <dcterms:created xsi:type="dcterms:W3CDTF">2019-05-08T00:34:16Z</dcterms:created>
  <dcterms:modified xsi:type="dcterms:W3CDTF">2019-05-08T01:00:01Z</dcterms:modified>
</cp:coreProperties>
</file>