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03" y="682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C24C-0E62-416C-8125-1CDB84F71F7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878D3-DB93-488E-82B4-008C2379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8D3-DB93-488E-82B4-008C23798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14E5-3AB0-B5C5-B9A8-D5D5C1AA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1A82D-BAD4-2ADF-9A4A-75D16D1D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CC8D-83F4-4D29-85A9-4524F5FE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6CB7-DC67-6FEB-F9AD-58415BF6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3F47-0B72-D479-46EB-E26D6548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8B03-4DDF-C3BC-64CE-0409AB41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BBFC-0D86-915E-EA30-FF465BBD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1788-2E21-AAB4-30CD-A8F630B3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085E-7A18-14AF-2AF0-5C230F3B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F3C9-3C52-2DCE-A3FE-1D28580E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52B2C-3161-1D1E-E2F0-3FA6B3C8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137F-B840-2227-D617-85105281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AD6F-3304-5B4E-A583-D284A74F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AF99-89EF-00A2-0621-A3AA5349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A620-6FA5-7041-1568-BF0F121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C1A8-FB2C-A144-15CD-5D99E050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B913-E2C7-E2AA-1D7F-F1C1C04B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5CA3-AD91-A573-E061-C7A720EE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A222-0D44-6914-9C5B-0841A536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E206-07EE-CAEC-B740-5A3E229A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0B87-7119-B3A2-1C41-FF71DB1A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EF22-BE99-837B-D4D5-21721C5B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EE19-5D6D-5CCE-0F6B-3CEBCF6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4A3C-4E02-61C2-D2C8-6B6B23E5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4EE0-92AB-A069-5D0A-FF0D8BE9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CA00-1DB9-2B2D-293D-1C8DA8BC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F8D4-07F9-7D56-FF4E-8A8BD965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A55CD-C3E4-7612-EB3E-EB1C4725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78FD-F3FA-B0AE-AF99-1B9746FC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0A73-E675-C1AF-2794-F11034AA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5E9F-21EA-BF18-FF71-E1BEF4E4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37B2-54E3-7688-CF39-5222D6E0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D12C-BBE7-45A3-E63C-71AAE7A7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BD9D6-FC32-B45F-373B-A55D1B37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83EA-E585-0ECE-CA5A-A3FD55F7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455D-FB91-03D2-2FBD-AC764081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20FCC-D5A2-ED59-E911-6152BD09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22AC2-A361-28F3-7A1A-E7596171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2F61E-E752-E6E9-3B3A-9E97D86B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F56-93B9-911B-6DBB-160C3853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DB10F-76F0-68C9-31F8-7B8A710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4063-BD06-FC45-F7E9-933DA042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3849-CD5B-7A6A-2AF2-2EF03D36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DF5C0-FFAF-86B3-C9FE-80E3F72E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E74F2-CFDA-98D7-9360-A2106C3D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77E31-5610-B7A4-A8D1-2346D024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3238-7007-5E99-E597-CAB5AD63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E5A8-6C3E-C052-51E0-89A994ED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86AE-8F85-B6E8-3F40-C7C111C7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15E-7AC3-1DF6-C046-296C518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E8AB-F464-93DD-F1CC-D1949F65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8D62-4ADE-8C8A-F0A7-5F82833A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36C-C1EC-31A3-AC90-2BED4992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7E77A-1313-47D1-C108-743F04D4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3F0-81D2-C9B1-EEA8-9837CC40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BDA6-7D92-E57A-1E6F-EE7EE4C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0C14-C4D5-9AA7-5F4F-08B0D483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3890-E937-6E22-D252-DB5C6A2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C712-BF17-1F82-7671-B858789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D9366-0F82-149E-D3EF-6E2A3C7A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75B-8766-CF52-2924-5ECF25FB0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91BAB-9528-4576-B38E-591A7E8A5D0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F1DB-9DB1-0718-A590-6B182E68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2119-DD95-E00D-51AF-7CEF79FD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F27FD-2924-43C1-9A27-05839128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phone with a screen on it">
            <a:extLst>
              <a:ext uri="{FF2B5EF4-FFF2-40B4-BE49-F238E27FC236}">
                <a16:creationId xmlns:a16="http://schemas.microsoft.com/office/drawing/2014/main" id="{B9A8921A-8E26-B7A9-C699-20DF54543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60" y="0"/>
            <a:ext cx="12192000" cy="6902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14E2E6-3B5A-1C35-E09A-1EEA84F87221}"/>
              </a:ext>
            </a:extLst>
          </p:cNvPr>
          <p:cNvSpPr/>
          <p:nvPr/>
        </p:nvSpPr>
        <p:spPr>
          <a:xfrm rot="6624492">
            <a:off x="-6202027" y="-3730407"/>
            <a:ext cx="11751385" cy="9612715"/>
          </a:xfrm>
          <a:prstGeom prst="rect">
            <a:avLst/>
          </a:prstGeom>
          <a:solidFill>
            <a:srgbClr val="FF5A6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360F-ED2D-512F-8B79-85A1D62BDA75}"/>
              </a:ext>
            </a:extLst>
          </p:cNvPr>
          <p:cNvSpPr/>
          <p:nvPr/>
        </p:nvSpPr>
        <p:spPr>
          <a:xfrm rot="6624492">
            <a:off x="2814973" y="-377607"/>
            <a:ext cx="11751385" cy="9612715"/>
          </a:xfrm>
          <a:prstGeom prst="rect">
            <a:avLst/>
          </a:prstGeom>
          <a:solidFill>
            <a:srgbClr val="FF5A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Nascimento</dc:creator>
  <cp:lastModifiedBy>Gustavo Nascimento</cp:lastModifiedBy>
  <cp:revision>1</cp:revision>
  <dcterms:created xsi:type="dcterms:W3CDTF">2024-04-19T11:34:42Z</dcterms:created>
  <dcterms:modified xsi:type="dcterms:W3CDTF">2024-04-19T11:45:09Z</dcterms:modified>
</cp:coreProperties>
</file>