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3</a:t>
            </a:r>
            <a:r>
              <a:rPr lang="pt-BR">
                <a:solidFill>
                  <a:srgbClr val="FF0000"/>
                </a:solidFill>
              </a:rPr>
              <a:t>3si&amp;(@#*)@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213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594</cp:revision>
  <cp:lastPrinted>2014-02-05T13:48:47Z</cp:lastPrinted>
  <dcterms:created xsi:type="dcterms:W3CDTF">2013-08-12T12:40:06Z</dcterms:created>
  <dcterms:modified xsi:type="dcterms:W3CDTF">2020-03-05T23:44:18Z</dcterms:modified>
</cp:coreProperties>
</file>