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37DD-F9D6-4603-9D6C-1544BB187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57A2A7-2B11-4B7E-B6A3-25590FD2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DA492-6ED0-40FB-B85A-0AE8452E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7E6AD-8443-4C12-A2A8-3698B9BE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03CF0A-BCEB-4902-90F7-2A7D0137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6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247C7-108D-4D15-8CF5-C2B1AFE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4B09EF-7779-4961-BC9A-0BD503278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55950-85F2-488A-9B8A-9275A268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F140A-408E-4012-9A57-A3B50B4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050F3-CA55-4460-A549-51924861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94181-55A3-453F-A416-6125FCC32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DED3D3-B7C7-46DC-9BCF-E128E9EFD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C83A7-2693-49A9-960B-0533D12E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BB035-C114-42AC-875F-55B4E15F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355F8-E859-4694-8320-B6877308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0573A-31AC-496C-AC95-CA7967B5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E4649-59F6-406D-B3ED-2474269C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81A6E-9006-4CAF-B7E4-5D42455F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12390-CF10-4692-82E2-DFAD6D24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6C925-3CB2-4C29-8DB4-6793D2C2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03898-9E8C-4E90-AE9A-00966F4C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F1DCE-3176-4297-8F35-B345D1E6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B2CB4B-D096-4C5A-92B6-4D7344C2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FE333-6EE6-40B3-8314-31DCFDAA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AA525-538D-48DA-9C1A-9325D48C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3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1D168-4FC9-4FB0-AC6F-4CBA8706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35E7F-B962-49BA-BAEE-554E9E9D7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DE952F-1B63-4786-840E-E5C14C93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5EEFC-DBF5-42B5-852A-FCF266CC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D0864E-4141-4A32-84F8-B596069E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D9537-A8EF-4DA4-8481-7AACC008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31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EECAC-3A3F-4E0B-BA8E-91E4FC63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32EA5D-B6E7-43B0-A9B8-8A873252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DD143E-E667-4E2B-B5EA-66986DD9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F18B72-0AA7-4B52-8292-91DA448D5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F44FC-0599-426C-9B20-169E5CAD6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039D4A-EC4C-4944-9053-4C98BD64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A7FD8D-5EAF-441B-9F95-C30096F0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720052-51CC-4A29-9707-5BCE12FE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BC7D-6A51-4515-A4E3-8EDFB77A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E84603-F5E4-4C95-9932-F3F05253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3FE530-6863-44B4-8F38-2BFAB803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DD9AEB-4EA3-4298-B8DE-CDABB7F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17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42B5B0-D3CC-423C-8B1B-5ACC967F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2A279F-8ABD-46E4-9BC5-9913B32B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FF34AA-F682-4684-A96C-961228F3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2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6F261-60B8-4760-9682-0B1BDA9B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9E013-F747-4097-BCCD-14D8C7AB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4A4282-D25A-4707-92BE-90B53B0E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CAC02-EFC9-4FAC-8114-B2E202B9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FA5829-7C8D-4583-BCEE-C5C2DF4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67E78E-C4C1-48E4-87C1-4C98A2E6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2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D035C-D483-4441-9138-954F4AFB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D1E4D1-A42D-4FDA-B270-019C358E7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477B0D-9B94-406F-B30A-BCDF99E3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CD11C3-B54F-4FD5-A15D-53CD1C4D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85C66D-22B6-4D0B-9B22-D0E61C65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E82AE2-1E02-42EF-9952-FE935AED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C85A0F-CEA3-4545-BA5B-A2582B99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3D2AA-E4F8-4161-921A-1AC05317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581B0-EEAD-4B39-BE6E-E2BC88F0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249E-33FF-41DC-B1B9-E3C680E725D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6C7FB-29F6-4166-B71C-8E1FB81A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E984DD-E14F-470D-9028-2A30953D7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B2E7-7D6A-4C5C-9657-015C84FF2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2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9DB66-D043-4E37-B8CF-B96AB4CFC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47" y="5100506"/>
            <a:ext cx="10755385" cy="126940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Com o que trabalho?</a:t>
            </a:r>
          </a:p>
        </p:txBody>
      </p:sp>
      <p:pic>
        <p:nvPicPr>
          <p:cNvPr id="4098" name="Picture 2" descr="Alternativas para reciclagem de resíduos - GNR Ambiental">
            <a:extLst>
              <a:ext uri="{FF2B5EF4-FFF2-40B4-BE49-F238E27FC236}">
                <a16:creationId xmlns:a16="http://schemas.microsoft.com/office/drawing/2014/main" id="{4DD7D91B-E4AA-4433-8D9B-995D17E9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82" y="459559"/>
            <a:ext cx="70485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1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EE49F-A783-4EF7-B40D-62368CD9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68" y="5166584"/>
            <a:ext cx="10805719" cy="115195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 Qual meu sonho?</a:t>
            </a:r>
          </a:p>
        </p:txBody>
      </p:sp>
      <p:pic>
        <p:nvPicPr>
          <p:cNvPr id="2052" name="Picture 4" descr="Vendo Plástico / Aparas de Strech eva limpa sem etiqueta na B2Blue com o  Melhor Preço! - Empresa 10606">
            <a:extLst>
              <a:ext uri="{FF2B5EF4-FFF2-40B4-BE49-F238E27FC236}">
                <a16:creationId xmlns:a16="http://schemas.microsoft.com/office/drawing/2014/main" id="{8882B65E-FF74-45F8-ADB8-8682D428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94" y="539458"/>
            <a:ext cx="3077886" cy="393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ciclar Imagens – Download Grátis no Freepik">
            <a:extLst>
              <a:ext uri="{FF2B5EF4-FFF2-40B4-BE49-F238E27FC236}">
                <a16:creationId xmlns:a16="http://schemas.microsoft.com/office/drawing/2014/main" id="{59E8752C-5850-4C92-88A7-5F8C80F4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97" y="539458"/>
            <a:ext cx="4044630" cy="404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D6911-39B8-4731-B954-376AD013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3394"/>
            <a:ext cx="10981888" cy="140362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Por que estou no curso de logística?</a:t>
            </a:r>
          </a:p>
        </p:txBody>
      </p:sp>
      <p:pic>
        <p:nvPicPr>
          <p:cNvPr id="3074" name="Picture 2" descr="Logística: Antes do Covid-19, Depois do Covid-19 - MAC Logistic">
            <a:extLst>
              <a:ext uri="{FF2B5EF4-FFF2-40B4-BE49-F238E27FC236}">
                <a16:creationId xmlns:a16="http://schemas.microsoft.com/office/drawing/2014/main" id="{9C2192CC-359D-40C0-BF13-5D2B7519F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57" y="236420"/>
            <a:ext cx="5847886" cy="438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97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E3C34-7333-4B94-A6B0-51FB62C1F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016" y="219082"/>
            <a:ext cx="6227427" cy="123557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056D2A-BA28-476E-8BF7-AE28B6BB7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721" y="5597369"/>
            <a:ext cx="9144000" cy="1655762"/>
          </a:xfrm>
        </p:spPr>
        <p:txBody>
          <a:bodyPr/>
          <a:lstStyle/>
          <a:p>
            <a:r>
              <a:rPr lang="pt-BR" dirty="0"/>
              <a:t>Qual meu </a:t>
            </a:r>
            <a:r>
              <a:rPr lang="pt-BR" dirty="0" err="1"/>
              <a:t>hobbie</a:t>
            </a:r>
            <a:r>
              <a:rPr lang="pt-BR" dirty="0"/>
              <a:t>?</a:t>
            </a:r>
          </a:p>
        </p:txBody>
      </p:sp>
      <p:pic>
        <p:nvPicPr>
          <p:cNvPr id="1026" name="Picture 2" descr="Copa do Mundo de Futsal: onde e como assistir aos jogos do Brasil |  Esportes | EL PAÍS Brasil">
            <a:extLst>
              <a:ext uri="{FF2B5EF4-FFF2-40B4-BE49-F238E27FC236}">
                <a16:creationId xmlns:a16="http://schemas.microsoft.com/office/drawing/2014/main" id="{BA81505C-B26C-4DDE-BD83-1D5996E9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16" y="736133"/>
            <a:ext cx="6227427" cy="46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2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70C5F-E466-433E-A0DE-33DA9D0B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03739-DCA4-4652-8EF0-E527934A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552517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Uma conquista importante para mim?</a:t>
            </a:r>
          </a:p>
        </p:txBody>
      </p:sp>
      <p:pic>
        <p:nvPicPr>
          <p:cNvPr id="5122" name="Picture 2" descr="CG 160 Titan – Rodão Motos">
            <a:extLst>
              <a:ext uri="{FF2B5EF4-FFF2-40B4-BE49-F238E27FC236}">
                <a16:creationId xmlns:a16="http://schemas.microsoft.com/office/drawing/2014/main" id="{6182B741-0F2D-43A4-857B-18DEF904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71" y="-398389"/>
            <a:ext cx="8191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207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2</cp:revision>
  <dcterms:created xsi:type="dcterms:W3CDTF">2023-08-11T23:03:58Z</dcterms:created>
  <dcterms:modified xsi:type="dcterms:W3CDTF">2023-08-11T23:10:57Z</dcterms:modified>
</cp:coreProperties>
</file>