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Fredoka One" panose="02000000000000000000" pitchFamily="2" charset="0"/>
      <p:regular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CB1C2A-3577-4111-91BF-97FA77991D04}">
  <a:tblStyle styleId="{43CB1C2A-3577-4111-91BF-97FA77991D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8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0ae48ca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0ae48ca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8" name="Google Shape;3618;g14c91933799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9" name="Google Shape;3619;g14c91933799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4c9193379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4c9193379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6ff389808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6ff389808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6ff389808c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6ff389808c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6ff389808c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6ff389808c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786f5cfebb_2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786f5cfebb_2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6ff389808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6ff389808c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4c91933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4c91933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4c919337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4c9193379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46488" y="964775"/>
            <a:ext cx="5451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41838" y="3761825"/>
            <a:ext cx="4260300" cy="397500"/>
          </a:xfrm>
          <a:prstGeom prst="rect">
            <a:avLst/>
          </a:prstGeom>
          <a:solidFill>
            <a:srgbClr val="6C7D7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063350" y="-26142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43875" y="-850600"/>
            <a:ext cx="2560027" cy="2221162"/>
            <a:chOff x="-1143875" y="-850600"/>
            <a:chExt cx="2560027" cy="2221162"/>
          </a:xfrm>
        </p:grpSpPr>
        <p:sp>
          <p:nvSpPr>
            <p:cNvPr id="13" name="Google Shape;13;p2"/>
            <p:cNvSpPr/>
            <p:nvPr/>
          </p:nvSpPr>
          <p:spPr>
            <a:xfrm>
              <a:off x="-1143875" y="-290548"/>
              <a:ext cx="1709637" cy="1661110"/>
            </a:xfrm>
            <a:custGeom>
              <a:avLst/>
              <a:gdLst/>
              <a:ahLst/>
              <a:cxnLst/>
              <a:rect l="l" t="t" r="r" b="b"/>
              <a:pathLst>
                <a:path w="20187" h="19614" extrusionOk="0">
                  <a:moveTo>
                    <a:pt x="10091" y="1"/>
                  </a:moveTo>
                  <a:cubicBezTo>
                    <a:pt x="8765" y="1"/>
                    <a:pt x="7615" y="422"/>
                    <a:pt x="6460" y="901"/>
                  </a:cubicBezTo>
                  <a:cubicBezTo>
                    <a:pt x="5271" y="1395"/>
                    <a:pt x="4331" y="2105"/>
                    <a:pt x="3436" y="3000"/>
                  </a:cubicBezTo>
                  <a:cubicBezTo>
                    <a:pt x="2535" y="3901"/>
                    <a:pt x="1640" y="4762"/>
                    <a:pt x="1146" y="5951"/>
                  </a:cubicBezTo>
                  <a:cubicBezTo>
                    <a:pt x="666" y="7101"/>
                    <a:pt x="1" y="8334"/>
                    <a:pt x="1" y="9655"/>
                  </a:cubicBezTo>
                  <a:cubicBezTo>
                    <a:pt x="1" y="10977"/>
                    <a:pt x="324" y="12352"/>
                    <a:pt x="803" y="13502"/>
                  </a:cubicBezTo>
                  <a:cubicBezTo>
                    <a:pt x="1297" y="14696"/>
                    <a:pt x="2061" y="15890"/>
                    <a:pt x="2956" y="16790"/>
                  </a:cubicBezTo>
                  <a:cubicBezTo>
                    <a:pt x="3857" y="17686"/>
                    <a:pt x="5300" y="17852"/>
                    <a:pt x="6489" y="18346"/>
                  </a:cubicBezTo>
                  <a:cubicBezTo>
                    <a:pt x="7639" y="18826"/>
                    <a:pt x="8765" y="19614"/>
                    <a:pt x="10091" y="19614"/>
                  </a:cubicBezTo>
                  <a:cubicBezTo>
                    <a:pt x="11412" y="19614"/>
                    <a:pt x="12694" y="19203"/>
                    <a:pt x="13844" y="18728"/>
                  </a:cubicBezTo>
                  <a:cubicBezTo>
                    <a:pt x="15038" y="18229"/>
                    <a:pt x="16340" y="17705"/>
                    <a:pt x="17240" y="16805"/>
                  </a:cubicBezTo>
                  <a:cubicBezTo>
                    <a:pt x="18141" y="15909"/>
                    <a:pt x="18620" y="14588"/>
                    <a:pt x="19120" y="13394"/>
                  </a:cubicBezTo>
                  <a:cubicBezTo>
                    <a:pt x="19594" y="12244"/>
                    <a:pt x="20186" y="10982"/>
                    <a:pt x="20186" y="9655"/>
                  </a:cubicBezTo>
                  <a:cubicBezTo>
                    <a:pt x="20186" y="8334"/>
                    <a:pt x="19286" y="7199"/>
                    <a:pt x="18806" y="6049"/>
                  </a:cubicBezTo>
                  <a:cubicBezTo>
                    <a:pt x="18312" y="4855"/>
                    <a:pt x="17950" y="3592"/>
                    <a:pt x="17054" y="2692"/>
                  </a:cubicBezTo>
                  <a:cubicBezTo>
                    <a:pt x="16154" y="1797"/>
                    <a:pt x="14994" y="1190"/>
                    <a:pt x="13800" y="696"/>
                  </a:cubicBezTo>
                  <a:cubicBezTo>
                    <a:pt x="12650" y="216"/>
                    <a:pt x="11412" y="1"/>
                    <a:pt x="10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2907" y="-850600"/>
              <a:ext cx="1469058" cy="1427360"/>
            </a:xfrm>
            <a:custGeom>
              <a:avLst/>
              <a:gdLst/>
              <a:ahLst/>
              <a:cxnLst/>
              <a:rect l="l" t="t" r="r" b="b"/>
              <a:pathLst>
                <a:path w="20187" h="19614" extrusionOk="0">
                  <a:moveTo>
                    <a:pt x="10091" y="1"/>
                  </a:moveTo>
                  <a:cubicBezTo>
                    <a:pt x="8765" y="1"/>
                    <a:pt x="7615" y="422"/>
                    <a:pt x="6460" y="901"/>
                  </a:cubicBezTo>
                  <a:cubicBezTo>
                    <a:pt x="5271" y="1395"/>
                    <a:pt x="4331" y="2105"/>
                    <a:pt x="3436" y="3000"/>
                  </a:cubicBezTo>
                  <a:cubicBezTo>
                    <a:pt x="2535" y="3901"/>
                    <a:pt x="1640" y="4762"/>
                    <a:pt x="1146" y="5951"/>
                  </a:cubicBezTo>
                  <a:cubicBezTo>
                    <a:pt x="666" y="7101"/>
                    <a:pt x="1" y="8334"/>
                    <a:pt x="1" y="9655"/>
                  </a:cubicBezTo>
                  <a:cubicBezTo>
                    <a:pt x="1" y="10977"/>
                    <a:pt x="324" y="12352"/>
                    <a:pt x="803" y="13502"/>
                  </a:cubicBezTo>
                  <a:cubicBezTo>
                    <a:pt x="1297" y="14696"/>
                    <a:pt x="2061" y="15890"/>
                    <a:pt x="2956" y="16790"/>
                  </a:cubicBezTo>
                  <a:cubicBezTo>
                    <a:pt x="3857" y="17686"/>
                    <a:pt x="5300" y="17852"/>
                    <a:pt x="6489" y="18346"/>
                  </a:cubicBezTo>
                  <a:cubicBezTo>
                    <a:pt x="7639" y="18826"/>
                    <a:pt x="8765" y="19614"/>
                    <a:pt x="10091" y="19614"/>
                  </a:cubicBezTo>
                  <a:cubicBezTo>
                    <a:pt x="11412" y="19614"/>
                    <a:pt x="12694" y="19203"/>
                    <a:pt x="13844" y="18728"/>
                  </a:cubicBezTo>
                  <a:cubicBezTo>
                    <a:pt x="15038" y="18229"/>
                    <a:pt x="16340" y="17705"/>
                    <a:pt x="17240" y="16805"/>
                  </a:cubicBezTo>
                  <a:cubicBezTo>
                    <a:pt x="18141" y="15909"/>
                    <a:pt x="18620" y="14588"/>
                    <a:pt x="19120" y="13394"/>
                  </a:cubicBezTo>
                  <a:cubicBezTo>
                    <a:pt x="19594" y="12244"/>
                    <a:pt x="20186" y="10982"/>
                    <a:pt x="20186" y="9655"/>
                  </a:cubicBezTo>
                  <a:cubicBezTo>
                    <a:pt x="20186" y="8334"/>
                    <a:pt x="19286" y="7199"/>
                    <a:pt x="18806" y="6049"/>
                  </a:cubicBezTo>
                  <a:cubicBezTo>
                    <a:pt x="18312" y="4855"/>
                    <a:pt x="17950" y="3592"/>
                    <a:pt x="17054" y="2692"/>
                  </a:cubicBezTo>
                  <a:cubicBezTo>
                    <a:pt x="16154" y="1797"/>
                    <a:pt x="14994" y="1190"/>
                    <a:pt x="13800" y="696"/>
                  </a:cubicBezTo>
                  <a:cubicBezTo>
                    <a:pt x="12650" y="216"/>
                    <a:pt x="11412" y="1"/>
                    <a:pt x="10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134825" y="3671075"/>
            <a:ext cx="1709659" cy="1750448"/>
          </a:xfrm>
          <a:custGeom>
            <a:avLst/>
            <a:gdLst/>
            <a:ahLst/>
            <a:cxnLst/>
            <a:rect l="l" t="t" r="r" b="b"/>
            <a:pathLst>
              <a:path w="22634" h="23174" extrusionOk="0">
                <a:moveTo>
                  <a:pt x="2084" y="1"/>
                </a:moveTo>
                <a:cubicBezTo>
                  <a:pt x="2048" y="1"/>
                  <a:pt x="2013" y="2"/>
                  <a:pt x="1978" y="3"/>
                </a:cubicBezTo>
                <a:cubicBezTo>
                  <a:pt x="710" y="62"/>
                  <a:pt x="617" y="3781"/>
                  <a:pt x="431" y="5332"/>
                </a:cubicBezTo>
                <a:cubicBezTo>
                  <a:pt x="123" y="7950"/>
                  <a:pt x="1" y="10602"/>
                  <a:pt x="74" y="13245"/>
                </a:cubicBezTo>
                <a:cubicBezTo>
                  <a:pt x="94" y="13890"/>
                  <a:pt x="441" y="20649"/>
                  <a:pt x="793" y="20649"/>
                </a:cubicBezTo>
                <a:cubicBezTo>
                  <a:pt x="793" y="20649"/>
                  <a:pt x="793" y="20649"/>
                  <a:pt x="794" y="20649"/>
                </a:cubicBezTo>
                <a:cubicBezTo>
                  <a:pt x="1547" y="20625"/>
                  <a:pt x="2301" y="20613"/>
                  <a:pt x="3055" y="20613"/>
                </a:cubicBezTo>
                <a:cubicBezTo>
                  <a:pt x="9501" y="20613"/>
                  <a:pt x="15948" y="21474"/>
                  <a:pt x="22261" y="23174"/>
                </a:cubicBezTo>
                <a:cubicBezTo>
                  <a:pt x="22633" y="19313"/>
                  <a:pt x="20598" y="15295"/>
                  <a:pt x="17715" y="14214"/>
                </a:cubicBezTo>
                <a:cubicBezTo>
                  <a:pt x="15582" y="13416"/>
                  <a:pt x="13130" y="14057"/>
                  <a:pt x="11217" y="12589"/>
                </a:cubicBezTo>
                <a:cubicBezTo>
                  <a:pt x="9847" y="11537"/>
                  <a:pt x="9039" y="9604"/>
                  <a:pt x="8408" y="7706"/>
                </a:cubicBezTo>
                <a:cubicBezTo>
                  <a:pt x="7781" y="5812"/>
                  <a:pt x="7233" y="3801"/>
                  <a:pt x="6152" y="2284"/>
                </a:cubicBezTo>
                <a:cubicBezTo>
                  <a:pt x="5271" y="1045"/>
                  <a:pt x="3401" y="1"/>
                  <a:pt x="20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9475" y="-398475"/>
            <a:ext cx="1581835" cy="1615924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532475" y="820675"/>
            <a:ext cx="1143121" cy="1133837"/>
          </a:xfrm>
          <a:custGeom>
            <a:avLst/>
            <a:gdLst/>
            <a:ahLst/>
            <a:cxnLst/>
            <a:rect l="l" t="t" r="r" b="b"/>
            <a:pathLst>
              <a:path w="30659" h="30410" extrusionOk="0">
                <a:moveTo>
                  <a:pt x="8125" y="245"/>
                </a:moveTo>
                <a:cubicBezTo>
                  <a:pt x="9783" y="245"/>
                  <a:pt x="11523" y="677"/>
                  <a:pt x="13091" y="1523"/>
                </a:cubicBezTo>
                <a:cubicBezTo>
                  <a:pt x="13614" y="1802"/>
                  <a:pt x="14035" y="2193"/>
                  <a:pt x="14480" y="2609"/>
                </a:cubicBezTo>
                <a:cubicBezTo>
                  <a:pt x="14872" y="2976"/>
                  <a:pt x="15278" y="3358"/>
                  <a:pt x="15762" y="3652"/>
                </a:cubicBezTo>
                <a:cubicBezTo>
                  <a:pt x="16736" y="4244"/>
                  <a:pt x="17925" y="4674"/>
                  <a:pt x="19506" y="5007"/>
                </a:cubicBezTo>
                <a:cubicBezTo>
                  <a:pt x="20025" y="5120"/>
                  <a:pt x="20553" y="5217"/>
                  <a:pt x="21067" y="5310"/>
                </a:cubicBezTo>
                <a:cubicBezTo>
                  <a:pt x="22697" y="5604"/>
                  <a:pt x="24380" y="5912"/>
                  <a:pt x="25853" y="6681"/>
                </a:cubicBezTo>
                <a:cubicBezTo>
                  <a:pt x="28627" y="8124"/>
                  <a:pt x="30409" y="11192"/>
                  <a:pt x="30291" y="14314"/>
                </a:cubicBezTo>
                <a:cubicBezTo>
                  <a:pt x="30179" y="17436"/>
                  <a:pt x="28172" y="20358"/>
                  <a:pt x="25300" y="21591"/>
                </a:cubicBezTo>
                <a:cubicBezTo>
                  <a:pt x="24688" y="21855"/>
                  <a:pt x="24028" y="22051"/>
                  <a:pt x="23386" y="22242"/>
                </a:cubicBezTo>
                <a:cubicBezTo>
                  <a:pt x="22114" y="22619"/>
                  <a:pt x="20798" y="23010"/>
                  <a:pt x="19814" y="23935"/>
                </a:cubicBezTo>
                <a:cubicBezTo>
                  <a:pt x="19237" y="24478"/>
                  <a:pt x="18821" y="25168"/>
                  <a:pt x="18424" y="25829"/>
                </a:cubicBezTo>
                <a:cubicBezTo>
                  <a:pt x="18214" y="26181"/>
                  <a:pt x="17994" y="26538"/>
                  <a:pt x="17759" y="26871"/>
                </a:cubicBezTo>
                <a:cubicBezTo>
                  <a:pt x="16297" y="28928"/>
                  <a:pt x="13813" y="30164"/>
                  <a:pt x="11305" y="30164"/>
                </a:cubicBezTo>
                <a:cubicBezTo>
                  <a:pt x="10883" y="30164"/>
                  <a:pt x="10460" y="30129"/>
                  <a:pt x="10042" y="30057"/>
                </a:cubicBezTo>
                <a:cubicBezTo>
                  <a:pt x="7140" y="29562"/>
                  <a:pt x="4635" y="27326"/>
                  <a:pt x="3817" y="24498"/>
                </a:cubicBezTo>
                <a:cubicBezTo>
                  <a:pt x="3313" y="22746"/>
                  <a:pt x="3431" y="20862"/>
                  <a:pt x="3548" y="19037"/>
                </a:cubicBezTo>
                <a:cubicBezTo>
                  <a:pt x="3671" y="17079"/>
                  <a:pt x="3798" y="15053"/>
                  <a:pt x="3157" y="13174"/>
                </a:cubicBezTo>
                <a:cubicBezTo>
                  <a:pt x="2888" y="12381"/>
                  <a:pt x="2482" y="11633"/>
                  <a:pt x="2090" y="10909"/>
                </a:cubicBezTo>
                <a:cubicBezTo>
                  <a:pt x="1591" y="9974"/>
                  <a:pt x="1067" y="9005"/>
                  <a:pt x="847" y="7963"/>
                </a:cubicBezTo>
                <a:cubicBezTo>
                  <a:pt x="270" y="5203"/>
                  <a:pt x="2031" y="2091"/>
                  <a:pt x="4870" y="877"/>
                </a:cubicBezTo>
                <a:cubicBezTo>
                  <a:pt x="5859" y="454"/>
                  <a:pt x="6972" y="245"/>
                  <a:pt x="8125" y="245"/>
                </a:cubicBezTo>
                <a:close/>
                <a:moveTo>
                  <a:pt x="8122" y="1"/>
                </a:moveTo>
                <a:cubicBezTo>
                  <a:pt x="6937" y="1"/>
                  <a:pt x="5791" y="216"/>
                  <a:pt x="4772" y="652"/>
                </a:cubicBezTo>
                <a:cubicBezTo>
                  <a:pt x="1831" y="1909"/>
                  <a:pt x="1" y="5144"/>
                  <a:pt x="607" y="8012"/>
                </a:cubicBezTo>
                <a:cubicBezTo>
                  <a:pt x="832" y="9093"/>
                  <a:pt x="1361" y="10072"/>
                  <a:pt x="1875" y="11026"/>
                </a:cubicBezTo>
                <a:cubicBezTo>
                  <a:pt x="2261" y="11740"/>
                  <a:pt x="2658" y="12479"/>
                  <a:pt x="2922" y="13253"/>
                </a:cubicBezTo>
                <a:cubicBezTo>
                  <a:pt x="3548" y="15088"/>
                  <a:pt x="3421" y="17089"/>
                  <a:pt x="3299" y="19022"/>
                </a:cubicBezTo>
                <a:cubicBezTo>
                  <a:pt x="3186" y="20867"/>
                  <a:pt x="3064" y="22775"/>
                  <a:pt x="3583" y="24566"/>
                </a:cubicBezTo>
                <a:cubicBezTo>
                  <a:pt x="4424" y="27483"/>
                  <a:pt x="7008" y="29792"/>
                  <a:pt x="10003" y="30301"/>
                </a:cubicBezTo>
                <a:cubicBezTo>
                  <a:pt x="10433" y="30375"/>
                  <a:pt x="10862" y="30409"/>
                  <a:pt x="11297" y="30409"/>
                </a:cubicBezTo>
                <a:lnTo>
                  <a:pt x="11297" y="30409"/>
                </a:lnTo>
                <a:cubicBezTo>
                  <a:pt x="13885" y="30408"/>
                  <a:pt x="16448" y="29136"/>
                  <a:pt x="17960" y="27013"/>
                </a:cubicBezTo>
                <a:cubicBezTo>
                  <a:pt x="18204" y="26675"/>
                  <a:pt x="18420" y="26308"/>
                  <a:pt x="18635" y="25956"/>
                </a:cubicBezTo>
                <a:cubicBezTo>
                  <a:pt x="19026" y="25305"/>
                  <a:pt x="19428" y="24635"/>
                  <a:pt x="19981" y="24116"/>
                </a:cubicBezTo>
                <a:cubicBezTo>
                  <a:pt x="20920" y="23230"/>
                  <a:pt x="22153" y="22863"/>
                  <a:pt x="23460" y="22477"/>
                </a:cubicBezTo>
                <a:cubicBezTo>
                  <a:pt x="24106" y="22286"/>
                  <a:pt x="24771" y="22085"/>
                  <a:pt x="25398" y="21816"/>
                </a:cubicBezTo>
                <a:cubicBezTo>
                  <a:pt x="28353" y="20549"/>
                  <a:pt x="30418" y="17534"/>
                  <a:pt x="30541" y="14319"/>
                </a:cubicBezTo>
                <a:cubicBezTo>
                  <a:pt x="30658" y="11104"/>
                  <a:pt x="28823" y="7948"/>
                  <a:pt x="25970" y="6465"/>
                </a:cubicBezTo>
                <a:cubicBezTo>
                  <a:pt x="24463" y="5677"/>
                  <a:pt x="22760" y="5369"/>
                  <a:pt x="21111" y="5066"/>
                </a:cubicBezTo>
                <a:cubicBezTo>
                  <a:pt x="20597" y="4973"/>
                  <a:pt x="20069" y="4880"/>
                  <a:pt x="19555" y="4767"/>
                </a:cubicBezTo>
                <a:cubicBezTo>
                  <a:pt x="18004" y="4439"/>
                  <a:pt x="16839" y="4019"/>
                  <a:pt x="15890" y="3441"/>
                </a:cubicBezTo>
                <a:cubicBezTo>
                  <a:pt x="15430" y="3162"/>
                  <a:pt x="15033" y="2790"/>
                  <a:pt x="14647" y="2433"/>
                </a:cubicBezTo>
                <a:cubicBezTo>
                  <a:pt x="14211" y="2022"/>
                  <a:pt x="13756" y="1601"/>
                  <a:pt x="13208" y="1308"/>
                </a:cubicBezTo>
                <a:cubicBezTo>
                  <a:pt x="11602" y="443"/>
                  <a:pt x="9821" y="1"/>
                  <a:pt x="8122" y="1"/>
                </a:cubicBezTo>
                <a:close/>
                <a:moveTo>
                  <a:pt x="11297" y="30409"/>
                </a:moveTo>
                <a:cubicBezTo>
                  <a:pt x="11296" y="30409"/>
                  <a:pt x="11295" y="30409"/>
                  <a:pt x="11295" y="30409"/>
                </a:cubicBezTo>
                <a:lnTo>
                  <a:pt x="11300" y="30409"/>
                </a:lnTo>
                <a:cubicBezTo>
                  <a:pt x="11299" y="30409"/>
                  <a:pt x="11298" y="30409"/>
                  <a:pt x="11297" y="304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6204950" y="4513450"/>
            <a:ext cx="3256339" cy="883507"/>
            <a:chOff x="6204950" y="4513450"/>
            <a:chExt cx="3256339" cy="883507"/>
          </a:xfrm>
        </p:grpSpPr>
        <p:sp>
          <p:nvSpPr>
            <p:cNvPr id="19" name="Google Shape;19;p2"/>
            <p:cNvSpPr/>
            <p:nvPr/>
          </p:nvSpPr>
          <p:spPr>
            <a:xfrm>
              <a:off x="6204950" y="4513450"/>
              <a:ext cx="1784339" cy="793457"/>
            </a:xfrm>
            <a:custGeom>
              <a:avLst/>
              <a:gdLst/>
              <a:ahLst/>
              <a:cxnLst/>
              <a:rect l="l" t="t" r="r" b="b"/>
              <a:pathLst>
                <a:path w="18528" h="8239" extrusionOk="0">
                  <a:moveTo>
                    <a:pt x="15209" y="1"/>
                  </a:moveTo>
                  <a:cubicBezTo>
                    <a:pt x="14416" y="1"/>
                    <a:pt x="13624" y="232"/>
                    <a:pt x="12983" y="706"/>
                  </a:cubicBezTo>
                  <a:lnTo>
                    <a:pt x="12978" y="706"/>
                  </a:lnTo>
                  <a:cubicBezTo>
                    <a:pt x="12293" y="1215"/>
                    <a:pt x="11794" y="1939"/>
                    <a:pt x="11226" y="2585"/>
                  </a:cubicBezTo>
                  <a:cubicBezTo>
                    <a:pt x="10663" y="3231"/>
                    <a:pt x="9973" y="3838"/>
                    <a:pt x="9137" y="3980"/>
                  </a:cubicBezTo>
                  <a:cubicBezTo>
                    <a:pt x="9000" y="4004"/>
                    <a:pt x="8864" y="4014"/>
                    <a:pt x="8729" y="4014"/>
                  </a:cubicBezTo>
                  <a:cubicBezTo>
                    <a:pt x="7717" y="4014"/>
                    <a:pt x="6741" y="3414"/>
                    <a:pt x="5731" y="3173"/>
                  </a:cubicBezTo>
                  <a:cubicBezTo>
                    <a:pt x="5399" y="3094"/>
                    <a:pt x="5059" y="3055"/>
                    <a:pt x="4719" y="3055"/>
                  </a:cubicBezTo>
                  <a:cubicBezTo>
                    <a:pt x="3624" y="3055"/>
                    <a:pt x="2526" y="3454"/>
                    <a:pt x="1694" y="4185"/>
                  </a:cubicBezTo>
                  <a:cubicBezTo>
                    <a:pt x="607" y="5145"/>
                    <a:pt x="0" y="6652"/>
                    <a:pt x="118" y="8115"/>
                  </a:cubicBezTo>
                  <a:cubicBezTo>
                    <a:pt x="2627" y="7842"/>
                    <a:pt x="5149" y="7706"/>
                    <a:pt x="7672" y="7706"/>
                  </a:cubicBezTo>
                  <a:cubicBezTo>
                    <a:pt x="10442" y="7706"/>
                    <a:pt x="13212" y="7870"/>
                    <a:pt x="15963" y="8198"/>
                  </a:cubicBezTo>
                  <a:cubicBezTo>
                    <a:pt x="16121" y="8219"/>
                    <a:pt x="16283" y="8238"/>
                    <a:pt x="16442" y="8238"/>
                  </a:cubicBezTo>
                  <a:cubicBezTo>
                    <a:pt x="16624" y="8238"/>
                    <a:pt x="16802" y="8213"/>
                    <a:pt x="16966" y="8135"/>
                  </a:cubicBezTo>
                  <a:cubicBezTo>
                    <a:pt x="17314" y="7968"/>
                    <a:pt x="17524" y="7601"/>
                    <a:pt x="17681" y="7244"/>
                  </a:cubicBezTo>
                  <a:cubicBezTo>
                    <a:pt x="18346" y="5747"/>
                    <a:pt x="18527" y="4034"/>
                    <a:pt x="18224" y="2419"/>
                  </a:cubicBezTo>
                  <a:cubicBezTo>
                    <a:pt x="18082" y="1685"/>
                    <a:pt x="17969" y="1005"/>
                    <a:pt x="17318" y="618"/>
                  </a:cubicBezTo>
                  <a:cubicBezTo>
                    <a:pt x="16687" y="241"/>
                    <a:pt x="16017" y="16"/>
                    <a:pt x="15283" y="2"/>
                  </a:cubicBezTo>
                  <a:cubicBezTo>
                    <a:pt x="15258" y="1"/>
                    <a:pt x="15234" y="1"/>
                    <a:pt x="1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7676950" y="4603500"/>
              <a:ext cx="1784339" cy="793457"/>
            </a:xfrm>
            <a:custGeom>
              <a:avLst/>
              <a:gdLst/>
              <a:ahLst/>
              <a:cxnLst/>
              <a:rect l="l" t="t" r="r" b="b"/>
              <a:pathLst>
                <a:path w="18528" h="8239" extrusionOk="0">
                  <a:moveTo>
                    <a:pt x="15209" y="1"/>
                  </a:moveTo>
                  <a:cubicBezTo>
                    <a:pt x="14416" y="1"/>
                    <a:pt x="13624" y="232"/>
                    <a:pt x="12983" y="706"/>
                  </a:cubicBezTo>
                  <a:lnTo>
                    <a:pt x="12978" y="706"/>
                  </a:lnTo>
                  <a:cubicBezTo>
                    <a:pt x="12293" y="1215"/>
                    <a:pt x="11794" y="1939"/>
                    <a:pt x="11226" y="2585"/>
                  </a:cubicBezTo>
                  <a:cubicBezTo>
                    <a:pt x="10663" y="3231"/>
                    <a:pt x="9973" y="3838"/>
                    <a:pt x="9137" y="3980"/>
                  </a:cubicBezTo>
                  <a:cubicBezTo>
                    <a:pt x="9000" y="4004"/>
                    <a:pt x="8864" y="4014"/>
                    <a:pt x="8729" y="4014"/>
                  </a:cubicBezTo>
                  <a:cubicBezTo>
                    <a:pt x="7717" y="4014"/>
                    <a:pt x="6741" y="3414"/>
                    <a:pt x="5731" y="3173"/>
                  </a:cubicBezTo>
                  <a:cubicBezTo>
                    <a:pt x="5399" y="3094"/>
                    <a:pt x="5059" y="3055"/>
                    <a:pt x="4719" y="3055"/>
                  </a:cubicBezTo>
                  <a:cubicBezTo>
                    <a:pt x="3624" y="3055"/>
                    <a:pt x="2526" y="3454"/>
                    <a:pt x="1694" y="4185"/>
                  </a:cubicBezTo>
                  <a:cubicBezTo>
                    <a:pt x="607" y="5145"/>
                    <a:pt x="0" y="6652"/>
                    <a:pt x="118" y="8115"/>
                  </a:cubicBezTo>
                  <a:cubicBezTo>
                    <a:pt x="2627" y="7842"/>
                    <a:pt x="5149" y="7706"/>
                    <a:pt x="7672" y="7706"/>
                  </a:cubicBezTo>
                  <a:cubicBezTo>
                    <a:pt x="10442" y="7706"/>
                    <a:pt x="13212" y="7870"/>
                    <a:pt x="15963" y="8198"/>
                  </a:cubicBezTo>
                  <a:cubicBezTo>
                    <a:pt x="16121" y="8219"/>
                    <a:pt x="16283" y="8238"/>
                    <a:pt x="16442" y="8238"/>
                  </a:cubicBezTo>
                  <a:cubicBezTo>
                    <a:pt x="16624" y="8238"/>
                    <a:pt x="16802" y="8213"/>
                    <a:pt x="16966" y="8135"/>
                  </a:cubicBezTo>
                  <a:cubicBezTo>
                    <a:pt x="17314" y="7968"/>
                    <a:pt x="17524" y="7601"/>
                    <a:pt x="17681" y="7244"/>
                  </a:cubicBezTo>
                  <a:cubicBezTo>
                    <a:pt x="18346" y="5747"/>
                    <a:pt x="18527" y="4034"/>
                    <a:pt x="18224" y="2419"/>
                  </a:cubicBezTo>
                  <a:cubicBezTo>
                    <a:pt x="18082" y="1685"/>
                    <a:pt x="17969" y="1005"/>
                    <a:pt x="17318" y="618"/>
                  </a:cubicBezTo>
                  <a:cubicBezTo>
                    <a:pt x="16687" y="241"/>
                    <a:pt x="16017" y="16"/>
                    <a:pt x="15283" y="2"/>
                  </a:cubicBezTo>
                  <a:cubicBezTo>
                    <a:pt x="15258" y="1"/>
                    <a:pt x="15234" y="1"/>
                    <a:pt x="1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7030375" y="430532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rgbClr val="F0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8631138" y="3151692"/>
            <a:ext cx="880386" cy="887890"/>
            <a:chOff x="4534700" y="3291900"/>
            <a:chExt cx="245575" cy="247675"/>
          </a:xfrm>
        </p:grpSpPr>
        <p:sp>
          <p:nvSpPr>
            <p:cNvPr id="23" name="Google Shape;23;p2"/>
            <p:cNvSpPr/>
            <p:nvPr/>
          </p:nvSpPr>
          <p:spPr>
            <a:xfrm>
              <a:off x="4685550" y="3364200"/>
              <a:ext cx="24500" cy="28600"/>
            </a:xfrm>
            <a:custGeom>
              <a:avLst/>
              <a:gdLst/>
              <a:ahLst/>
              <a:cxnLst/>
              <a:rect l="l" t="t" r="r" b="b"/>
              <a:pathLst>
                <a:path w="980" h="1144" extrusionOk="0">
                  <a:moveTo>
                    <a:pt x="217" y="1"/>
                  </a:moveTo>
                  <a:cubicBezTo>
                    <a:pt x="183" y="1"/>
                    <a:pt x="149" y="9"/>
                    <a:pt x="118" y="25"/>
                  </a:cubicBezTo>
                  <a:lnTo>
                    <a:pt x="118" y="30"/>
                  </a:lnTo>
                  <a:cubicBezTo>
                    <a:pt x="20" y="79"/>
                    <a:pt x="1" y="206"/>
                    <a:pt x="50" y="299"/>
                  </a:cubicBezTo>
                  <a:cubicBezTo>
                    <a:pt x="118" y="441"/>
                    <a:pt x="196" y="578"/>
                    <a:pt x="289" y="705"/>
                  </a:cubicBezTo>
                  <a:cubicBezTo>
                    <a:pt x="392" y="847"/>
                    <a:pt x="505" y="1004"/>
                    <a:pt x="647" y="1112"/>
                  </a:cubicBezTo>
                  <a:cubicBezTo>
                    <a:pt x="675" y="1134"/>
                    <a:pt x="710" y="1143"/>
                    <a:pt x="744" y="1143"/>
                  </a:cubicBezTo>
                  <a:cubicBezTo>
                    <a:pt x="809" y="1143"/>
                    <a:pt x="876" y="1109"/>
                    <a:pt x="911" y="1058"/>
                  </a:cubicBezTo>
                  <a:cubicBezTo>
                    <a:pt x="979" y="970"/>
                    <a:pt x="960" y="867"/>
                    <a:pt x="896" y="784"/>
                  </a:cubicBezTo>
                  <a:cubicBezTo>
                    <a:pt x="847" y="725"/>
                    <a:pt x="789" y="676"/>
                    <a:pt x="735" y="617"/>
                  </a:cubicBezTo>
                  <a:cubicBezTo>
                    <a:pt x="715" y="593"/>
                    <a:pt x="691" y="564"/>
                    <a:pt x="666" y="534"/>
                  </a:cubicBezTo>
                  <a:cubicBezTo>
                    <a:pt x="656" y="519"/>
                    <a:pt x="642" y="505"/>
                    <a:pt x="632" y="490"/>
                  </a:cubicBezTo>
                  <a:cubicBezTo>
                    <a:pt x="627" y="485"/>
                    <a:pt x="627" y="485"/>
                    <a:pt x="622" y="480"/>
                  </a:cubicBezTo>
                  <a:lnTo>
                    <a:pt x="622" y="480"/>
                  </a:lnTo>
                  <a:cubicBezTo>
                    <a:pt x="628" y="486"/>
                    <a:pt x="630" y="490"/>
                    <a:pt x="629" y="490"/>
                  </a:cubicBezTo>
                  <a:cubicBezTo>
                    <a:pt x="629" y="490"/>
                    <a:pt x="627" y="487"/>
                    <a:pt x="622" y="480"/>
                  </a:cubicBezTo>
                  <a:lnTo>
                    <a:pt x="622" y="480"/>
                  </a:lnTo>
                  <a:cubicBezTo>
                    <a:pt x="622" y="480"/>
                    <a:pt x="622" y="480"/>
                    <a:pt x="622" y="480"/>
                  </a:cubicBezTo>
                  <a:cubicBezTo>
                    <a:pt x="534" y="358"/>
                    <a:pt x="456" y="231"/>
                    <a:pt x="387" y="99"/>
                  </a:cubicBezTo>
                  <a:cubicBezTo>
                    <a:pt x="351" y="33"/>
                    <a:pt x="285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01100" y="337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54475" y="3353800"/>
              <a:ext cx="11900" cy="13000"/>
            </a:xfrm>
            <a:custGeom>
              <a:avLst/>
              <a:gdLst/>
              <a:ahLst/>
              <a:cxnLst/>
              <a:rect l="l" t="t" r="r" b="b"/>
              <a:pathLst>
                <a:path w="476" h="520" extrusionOk="0">
                  <a:moveTo>
                    <a:pt x="240" y="1"/>
                  </a:moveTo>
                  <a:cubicBezTo>
                    <a:pt x="206" y="1"/>
                    <a:pt x="182" y="6"/>
                    <a:pt x="152" y="20"/>
                  </a:cubicBezTo>
                  <a:cubicBezTo>
                    <a:pt x="133" y="25"/>
                    <a:pt x="118" y="35"/>
                    <a:pt x="103" y="50"/>
                  </a:cubicBezTo>
                  <a:cubicBezTo>
                    <a:pt x="79" y="69"/>
                    <a:pt x="59" y="89"/>
                    <a:pt x="45" y="113"/>
                  </a:cubicBezTo>
                  <a:cubicBezTo>
                    <a:pt x="40" y="133"/>
                    <a:pt x="30" y="153"/>
                    <a:pt x="25" y="172"/>
                  </a:cubicBezTo>
                  <a:cubicBezTo>
                    <a:pt x="20" y="182"/>
                    <a:pt x="15" y="197"/>
                    <a:pt x="11" y="211"/>
                  </a:cubicBezTo>
                  <a:cubicBezTo>
                    <a:pt x="1" y="255"/>
                    <a:pt x="1" y="294"/>
                    <a:pt x="11" y="338"/>
                  </a:cubicBezTo>
                  <a:cubicBezTo>
                    <a:pt x="20" y="383"/>
                    <a:pt x="40" y="417"/>
                    <a:pt x="69" y="446"/>
                  </a:cubicBezTo>
                  <a:cubicBezTo>
                    <a:pt x="94" y="471"/>
                    <a:pt x="118" y="485"/>
                    <a:pt x="148" y="495"/>
                  </a:cubicBezTo>
                  <a:cubicBezTo>
                    <a:pt x="177" y="510"/>
                    <a:pt x="206" y="520"/>
                    <a:pt x="240" y="520"/>
                  </a:cubicBezTo>
                  <a:cubicBezTo>
                    <a:pt x="280" y="520"/>
                    <a:pt x="319" y="505"/>
                    <a:pt x="358" y="485"/>
                  </a:cubicBezTo>
                  <a:cubicBezTo>
                    <a:pt x="373" y="471"/>
                    <a:pt x="387" y="461"/>
                    <a:pt x="407" y="446"/>
                  </a:cubicBezTo>
                  <a:cubicBezTo>
                    <a:pt x="436" y="417"/>
                    <a:pt x="456" y="383"/>
                    <a:pt x="466" y="338"/>
                  </a:cubicBezTo>
                  <a:cubicBezTo>
                    <a:pt x="475" y="294"/>
                    <a:pt x="475" y="255"/>
                    <a:pt x="466" y="211"/>
                  </a:cubicBezTo>
                  <a:cubicBezTo>
                    <a:pt x="461" y="197"/>
                    <a:pt x="461" y="182"/>
                    <a:pt x="456" y="172"/>
                  </a:cubicBezTo>
                  <a:cubicBezTo>
                    <a:pt x="446" y="143"/>
                    <a:pt x="436" y="113"/>
                    <a:pt x="417" y="94"/>
                  </a:cubicBezTo>
                  <a:cubicBezTo>
                    <a:pt x="397" y="69"/>
                    <a:pt x="378" y="50"/>
                    <a:pt x="353" y="35"/>
                  </a:cubicBezTo>
                  <a:lnTo>
                    <a:pt x="299" y="11"/>
                  </a:lnTo>
                  <a:cubicBezTo>
                    <a:pt x="280" y="6"/>
                    <a:pt x="260" y="6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663650" y="3398775"/>
              <a:ext cx="24750" cy="26900"/>
            </a:xfrm>
            <a:custGeom>
              <a:avLst/>
              <a:gdLst/>
              <a:ahLst/>
              <a:cxnLst/>
              <a:rect l="l" t="t" r="r" b="b"/>
              <a:pathLst>
                <a:path w="990" h="1076" extrusionOk="0">
                  <a:moveTo>
                    <a:pt x="328" y="0"/>
                  </a:moveTo>
                  <a:cubicBezTo>
                    <a:pt x="297" y="0"/>
                    <a:pt x="265" y="5"/>
                    <a:pt x="236" y="12"/>
                  </a:cubicBezTo>
                  <a:cubicBezTo>
                    <a:pt x="167" y="27"/>
                    <a:pt x="113" y="76"/>
                    <a:pt x="74" y="125"/>
                  </a:cubicBezTo>
                  <a:cubicBezTo>
                    <a:pt x="45" y="159"/>
                    <a:pt x="25" y="193"/>
                    <a:pt x="15" y="233"/>
                  </a:cubicBezTo>
                  <a:cubicBezTo>
                    <a:pt x="11" y="262"/>
                    <a:pt x="11" y="291"/>
                    <a:pt x="6" y="321"/>
                  </a:cubicBezTo>
                  <a:cubicBezTo>
                    <a:pt x="1" y="365"/>
                    <a:pt x="11" y="404"/>
                    <a:pt x="30" y="443"/>
                  </a:cubicBezTo>
                  <a:cubicBezTo>
                    <a:pt x="45" y="482"/>
                    <a:pt x="64" y="516"/>
                    <a:pt x="99" y="546"/>
                  </a:cubicBezTo>
                  <a:cubicBezTo>
                    <a:pt x="157" y="595"/>
                    <a:pt x="216" y="658"/>
                    <a:pt x="270" y="717"/>
                  </a:cubicBezTo>
                  <a:cubicBezTo>
                    <a:pt x="299" y="761"/>
                    <a:pt x="329" y="805"/>
                    <a:pt x="353" y="854"/>
                  </a:cubicBezTo>
                  <a:cubicBezTo>
                    <a:pt x="373" y="893"/>
                    <a:pt x="387" y="928"/>
                    <a:pt x="422" y="957"/>
                  </a:cubicBezTo>
                  <a:cubicBezTo>
                    <a:pt x="466" y="1001"/>
                    <a:pt x="524" y="1035"/>
                    <a:pt x="583" y="1050"/>
                  </a:cubicBezTo>
                  <a:cubicBezTo>
                    <a:pt x="603" y="1055"/>
                    <a:pt x="622" y="1060"/>
                    <a:pt x="642" y="1065"/>
                  </a:cubicBezTo>
                  <a:cubicBezTo>
                    <a:pt x="659" y="1072"/>
                    <a:pt x="678" y="1075"/>
                    <a:pt x="697" y="1075"/>
                  </a:cubicBezTo>
                  <a:cubicBezTo>
                    <a:pt x="729" y="1075"/>
                    <a:pt x="761" y="1067"/>
                    <a:pt x="789" y="1055"/>
                  </a:cubicBezTo>
                  <a:cubicBezTo>
                    <a:pt x="833" y="1035"/>
                    <a:pt x="877" y="1001"/>
                    <a:pt x="901" y="957"/>
                  </a:cubicBezTo>
                  <a:cubicBezTo>
                    <a:pt x="906" y="942"/>
                    <a:pt x="916" y="928"/>
                    <a:pt x="921" y="908"/>
                  </a:cubicBezTo>
                  <a:cubicBezTo>
                    <a:pt x="935" y="879"/>
                    <a:pt x="950" y="844"/>
                    <a:pt x="960" y="810"/>
                  </a:cubicBezTo>
                  <a:cubicBezTo>
                    <a:pt x="989" y="717"/>
                    <a:pt x="965" y="619"/>
                    <a:pt x="921" y="541"/>
                  </a:cubicBezTo>
                  <a:cubicBezTo>
                    <a:pt x="891" y="487"/>
                    <a:pt x="857" y="443"/>
                    <a:pt x="823" y="394"/>
                  </a:cubicBezTo>
                  <a:cubicBezTo>
                    <a:pt x="774" y="331"/>
                    <a:pt x="725" y="262"/>
                    <a:pt x="666" y="203"/>
                  </a:cubicBezTo>
                  <a:cubicBezTo>
                    <a:pt x="608" y="145"/>
                    <a:pt x="539" y="96"/>
                    <a:pt x="475" y="47"/>
                  </a:cubicBezTo>
                  <a:cubicBezTo>
                    <a:pt x="433" y="13"/>
                    <a:pt x="380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14925" y="3343650"/>
              <a:ext cx="22150" cy="22425"/>
            </a:xfrm>
            <a:custGeom>
              <a:avLst/>
              <a:gdLst/>
              <a:ahLst/>
              <a:cxnLst/>
              <a:rect l="l" t="t" r="r" b="b"/>
              <a:pathLst>
                <a:path w="886" h="897" extrusionOk="0">
                  <a:moveTo>
                    <a:pt x="240" y="1"/>
                  </a:moveTo>
                  <a:cubicBezTo>
                    <a:pt x="176" y="1"/>
                    <a:pt x="118" y="30"/>
                    <a:pt x="73" y="74"/>
                  </a:cubicBezTo>
                  <a:cubicBezTo>
                    <a:pt x="29" y="113"/>
                    <a:pt x="0" y="187"/>
                    <a:pt x="0" y="245"/>
                  </a:cubicBezTo>
                  <a:cubicBezTo>
                    <a:pt x="0" y="309"/>
                    <a:pt x="29" y="373"/>
                    <a:pt x="73" y="422"/>
                  </a:cubicBezTo>
                  <a:cubicBezTo>
                    <a:pt x="157" y="510"/>
                    <a:pt x="245" y="603"/>
                    <a:pt x="333" y="696"/>
                  </a:cubicBezTo>
                  <a:cubicBezTo>
                    <a:pt x="343" y="710"/>
                    <a:pt x="357" y="720"/>
                    <a:pt x="367" y="735"/>
                  </a:cubicBezTo>
                  <a:cubicBezTo>
                    <a:pt x="406" y="774"/>
                    <a:pt x="445" y="789"/>
                    <a:pt x="494" y="813"/>
                  </a:cubicBezTo>
                  <a:cubicBezTo>
                    <a:pt x="519" y="823"/>
                    <a:pt x="543" y="833"/>
                    <a:pt x="568" y="842"/>
                  </a:cubicBezTo>
                  <a:lnTo>
                    <a:pt x="646" y="877"/>
                  </a:lnTo>
                  <a:cubicBezTo>
                    <a:pt x="680" y="891"/>
                    <a:pt x="715" y="896"/>
                    <a:pt x="749" y="896"/>
                  </a:cubicBezTo>
                  <a:cubicBezTo>
                    <a:pt x="751" y="896"/>
                    <a:pt x="753" y="896"/>
                    <a:pt x="756" y="896"/>
                  </a:cubicBezTo>
                  <a:cubicBezTo>
                    <a:pt x="822" y="896"/>
                    <a:pt x="885" y="830"/>
                    <a:pt x="876" y="769"/>
                  </a:cubicBezTo>
                  <a:cubicBezTo>
                    <a:pt x="876" y="744"/>
                    <a:pt x="876" y="720"/>
                    <a:pt x="871" y="696"/>
                  </a:cubicBezTo>
                  <a:cubicBezTo>
                    <a:pt x="866" y="686"/>
                    <a:pt x="861" y="671"/>
                    <a:pt x="856" y="656"/>
                  </a:cubicBezTo>
                  <a:cubicBezTo>
                    <a:pt x="842" y="632"/>
                    <a:pt x="832" y="607"/>
                    <a:pt x="822" y="578"/>
                  </a:cubicBezTo>
                  <a:cubicBezTo>
                    <a:pt x="812" y="554"/>
                    <a:pt x="803" y="529"/>
                    <a:pt x="793" y="505"/>
                  </a:cubicBezTo>
                  <a:cubicBezTo>
                    <a:pt x="773" y="451"/>
                    <a:pt x="754" y="412"/>
                    <a:pt x="715" y="373"/>
                  </a:cubicBezTo>
                  <a:cubicBezTo>
                    <a:pt x="705" y="363"/>
                    <a:pt x="690" y="353"/>
                    <a:pt x="680" y="338"/>
                  </a:cubicBezTo>
                  <a:cubicBezTo>
                    <a:pt x="592" y="250"/>
                    <a:pt x="499" y="162"/>
                    <a:pt x="411" y="74"/>
                  </a:cubicBezTo>
                  <a:cubicBezTo>
                    <a:pt x="362" y="25"/>
                    <a:pt x="303" y="6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47575" y="3401125"/>
              <a:ext cx="19725" cy="23075"/>
            </a:xfrm>
            <a:custGeom>
              <a:avLst/>
              <a:gdLst/>
              <a:ahLst/>
              <a:cxnLst/>
              <a:rect l="l" t="t" r="r" b="b"/>
              <a:pathLst>
                <a:path w="789" h="923" extrusionOk="0">
                  <a:moveTo>
                    <a:pt x="287" y="0"/>
                  </a:moveTo>
                  <a:cubicBezTo>
                    <a:pt x="237" y="0"/>
                    <a:pt x="186" y="17"/>
                    <a:pt x="143" y="41"/>
                  </a:cubicBezTo>
                  <a:cubicBezTo>
                    <a:pt x="108" y="60"/>
                    <a:pt x="84" y="85"/>
                    <a:pt x="64" y="114"/>
                  </a:cubicBezTo>
                  <a:cubicBezTo>
                    <a:pt x="40" y="139"/>
                    <a:pt x="25" y="173"/>
                    <a:pt x="15" y="207"/>
                  </a:cubicBezTo>
                  <a:cubicBezTo>
                    <a:pt x="6" y="246"/>
                    <a:pt x="1" y="285"/>
                    <a:pt x="10" y="320"/>
                  </a:cubicBezTo>
                  <a:cubicBezTo>
                    <a:pt x="10" y="359"/>
                    <a:pt x="25" y="393"/>
                    <a:pt x="45" y="427"/>
                  </a:cubicBezTo>
                  <a:cubicBezTo>
                    <a:pt x="123" y="545"/>
                    <a:pt x="201" y="667"/>
                    <a:pt x="284" y="789"/>
                  </a:cubicBezTo>
                  <a:cubicBezTo>
                    <a:pt x="304" y="819"/>
                    <a:pt x="324" y="843"/>
                    <a:pt x="353" y="863"/>
                  </a:cubicBezTo>
                  <a:cubicBezTo>
                    <a:pt x="373" y="882"/>
                    <a:pt x="392" y="892"/>
                    <a:pt x="417" y="902"/>
                  </a:cubicBezTo>
                  <a:cubicBezTo>
                    <a:pt x="441" y="914"/>
                    <a:pt x="468" y="923"/>
                    <a:pt x="499" y="923"/>
                  </a:cubicBezTo>
                  <a:cubicBezTo>
                    <a:pt x="506" y="923"/>
                    <a:pt x="512" y="922"/>
                    <a:pt x="519" y="922"/>
                  </a:cubicBezTo>
                  <a:cubicBezTo>
                    <a:pt x="544" y="922"/>
                    <a:pt x="563" y="917"/>
                    <a:pt x="588" y="912"/>
                  </a:cubicBezTo>
                  <a:cubicBezTo>
                    <a:pt x="642" y="892"/>
                    <a:pt x="666" y="887"/>
                    <a:pt x="705" y="843"/>
                  </a:cubicBezTo>
                  <a:cubicBezTo>
                    <a:pt x="735" y="819"/>
                    <a:pt x="754" y="789"/>
                    <a:pt x="764" y="755"/>
                  </a:cubicBezTo>
                  <a:cubicBezTo>
                    <a:pt x="774" y="736"/>
                    <a:pt x="784" y="711"/>
                    <a:pt x="784" y="687"/>
                  </a:cubicBezTo>
                  <a:cubicBezTo>
                    <a:pt x="789" y="648"/>
                    <a:pt x="789" y="613"/>
                    <a:pt x="779" y="579"/>
                  </a:cubicBezTo>
                  <a:cubicBezTo>
                    <a:pt x="769" y="555"/>
                    <a:pt x="759" y="535"/>
                    <a:pt x="749" y="511"/>
                  </a:cubicBezTo>
                  <a:cubicBezTo>
                    <a:pt x="676" y="388"/>
                    <a:pt x="598" y="266"/>
                    <a:pt x="519" y="144"/>
                  </a:cubicBezTo>
                  <a:cubicBezTo>
                    <a:pt x="480" y="80"/>
                    <a:pt x="426" y="36"/>
                    <a:pt x="353" y="11"/>
                  </a:cubicBezTo>
                  <a:cubicBezTo>
                    <a:pt x="332" y="4"/>
                    <a:pt x="310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13200" y="3426675"/>
              <a:ext cx="13250" cy="18025"/>
            </a:xfrm>
            <a:custGeom>
              <a:avLst/>
              <a:gdLst/>
              <a:ahLst/>
              <a:cxnLst/>
              <a:rect l="l" t="t" r="r" b="b"/>
              <a:pathLst>
                <a:path w="530" h="721" extrusionOk="0">
                  <a:moveTo>
                    <a:pt x="187" y="0"/>
                  </a:moveTo>
                  <a:cubicBezTo>
                    <a:pt x="156" y="0"/>
                    <a:pt x="125" y="10"/>
                    <a:pt x="98" y="27"/>
                  </a:cubicBezTo>
                  <a:cubicBezTo>
                    <a:pt x="59" y="46"/>
                    <a:pt x="25" y="90"/>
                    <a:pt x="15" y="130"/>
                  </a:cubicBezTo>
                  <a:cubicBezTo>
                    <a:pt x="1" y="179"/>
                    <a:pt x="10" y="227"/>
                    <a:pt x="35" y="271"/>
                  </a:cubicBezTo>
                  <a:lnTo>
                    <a:pt x="133" y="472"/>
                  </a:lnTo>
                  <a:lnTo>
                    <a:pt x="182" y="570"/>
                  </a:lnTo>
                  <a:cubicBezTo>
                    <a:pt x="196" y="599"/>
                    <a:pt x="206" y="624"/>
                    <a:pt x="231" y="648"/>
                  </a:cubicBezTo>
                  <a:cubicBezTo>
                    <a:pt x="250" y="668"/>
                    <a:pt x="275" y="683"/>
                    <a:pt x="299" y="702"/>
                  </a:cubicBezTo>
                  <a:cubicBezTo>
                    <a:pt x="321" y="714"/>
                    <a:pt x="348" y="720"/>
                    <a:pt x="375" y="720"/>
                  </a:cubicBezTo>
                  <a:cubicBezTo>
                    <a:pt x="402" y="720"/>
                    <a:pt x="429" y="714"/>
                    <a:pt x="451" y="702"/>
                  </a:cubicBezTo>
                  <a:cubicBezTo>
                    <a:pt x="500" y="673"/>
                    <a:pt x="519" y="624"/>
                    <a:pt x="524" y="570"/>
                  </a:cubicBezTo>
                  <a:cubicBezTo>
                    <a:pt x="524" y="536"/>
                    <a:pt x="529" y="506"/>
                    <a:pt x="519" y="472"/>
                  </a:cubicBezTo>
                  <a:cubicBezTo>
                    <a:pt x="510" y="443"/>
                    <a:pt x="495" y="413"/>
                    <a:pt x="480" y="389"/>
                  </a:cubicBezTo>
                  <a:cubicBezTo>
                    <a:pt x="465" y="355"/>
                    <a:pt x="451" y="320"/>
                    <a:pt x="431" y="291"/>
                  </a:cubicBezTo>
                  <a:lnTo>
                    <a:pt x="333" y="90"/>
                  </a:lnTo>
                  <a:cubicBezTo>
                    <a:pt x="314" y="46"/>
                    <a:pt x="270" y="22"/>
                    <a:pt x="231" y="7"/>
                  </a:cubicBezTo>
                  <a:cubicBezTo>
                    <a:pt x="216" y="3"/>
                    <a:pt x="202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693750" y="3463600"/>
              <a:ext cx="17400" cy="21075"/>
            </a:xfrm>
            <a:custGeom>
              <a:avLst/>
              <a:gdLst/>
              <a:ahLst/>
              <a:cxnLst/>
              <a:rect l="l" t="t" r="r" b="b"/>
              <a:pathLst>
                <a:path w="696" h="843" extrusionOk="0">
                  <a:moveTo>
                    <a:pt x="261" y="0"/>
                  </a:moveTo>
                  <a:cubicBezTo>
                    <a:pt x="238" y="0"/>
                    <a:pt x="214" y="3"/>
                    <a:pt x="191" y="8"/>
                  </a:cubicBezTo>
                  <a:cubicBezTo>
                    <a:pt x="133" y="23"/>
                    <a:pt x="69" y="77"/>
                    <a:pt x="40" y="130"/>
                  </a:cubicBezTo>
                  <a:cubicBezTo>
                    <a:pt x="20" y="160"/>
                    <a:pt x="10" y="194"/>
                    <a:pt x="10" y="228"/>
                  </a:cubicBezTo>
                  <a:cubicBezTo>
                    <a:pt x="1" y="263"/>
                    <a:pt x="1" y="297"/>
                    <a:pt x="15" y="331"/>
                  </a:cubicBezTo>
                  <a:cubicBezTo>
                    <a:pt x="45" y="429"/>
                    <a:pt x="89" y="522"/>
                    <a:pt x="147" y="605"/>
                  </a:cubicBezTo>
                  <a:cubicBezTo>
                    <a:pt x="182" y="649"/>
                    <a:pt x="216" y="698"/>
                    <a:pt x="260" y="737"/>
                  </a:cubicBezTo>
                  <a:cubicBezTo>
                    <a:pt x="284" y="767"/>
                    <a:pt x="314" y="791"/>
                    <a:pt x="343" y="811"/>
                  </a:cubicBezTo>
                  <a:cubicBezTo>
                    <a:pt x="375" y="833"/>
                    <a:pt x="420" y="843"/>
                    <a:pt x="462" y="843"/>
                  </a:cubicBezTo>
                  <a:cubicBezTo>
                    <a:pt x="484" y="843"/>
                    <a:pt x="506" y="840"/>
                    <a:pt x="524" y="835"/>
                  </a:cubicBezTo>
                  <a:cubicBezTo>
                    <a:pt x="534" y="830"/>
                    <a:pt x="539" y="830"/>
                    <a:pt x="544" y="830"/>
                  </a:cubicBezTo>
                  <a:cubicBezTo>
                    <a:pt x="573" y="820"/>
                    <a:pt x="602" y="801"/>
                    <a:pt x="627" y="776"/>
                  </a:cubicBezTo>
                  <a:cubicBezTo>
                    <a:pt x="651" y="752"/>
                    <a:pt x="671" y="723"/>
                    <a:pt x="676" y="688"/>
                  </a:cubicBezTo>
                  <a:cubicBezTo>
                    <a:pt x="681" y="683"/>
                    <a:pt x="681" y="678"/>
                    <a:pt x="681" y="674"/>
                  </a:cubicBezTo>
                  <a:cubicBezTo>
                    <a:pt x="691" y="634"/>
                    <a:pt x="695" y="595"/>
                    <a:pt x="681" y="551"/>
                  </a:cubicBezTo>
                  <a:cubicBezTo>
                    <a:pt x="676" y="532"/>
                    <a:pt x="666" y="507"/>
                    <a:pt x="656" y="488"/>
                  </a:cubicBezTo>
                  <a:cubicBezTo>
                    <a:pt x="646" y="468"/>
                    <a:pt x="627" y="448"/>
                    <a:pt x="612" y="429"/>
                  </a:cubicBezTo>
                  <a:cubicBezTo>
                    <a:pt x="588" y="395"/>
                    <a:pt x="563" y="356"/>
                    <a:pt x="544" y="311"/>
                  </a:cubicBezTo>
                  <a:cubicBezTo>
                    <a:pt x="529" y="272"/>
                    <a:pt x="519" y="233"/>
                    <a:pt x="509" y="194"/>
                  </a:cubicBezTo>
                  <a:cubicBezTo>
                    <a:pt x="500" y="126"/>
                    <a:pt x="446" y="72"/>
                    <a:pt x="392" y="37"/>
                  </a:cubicBezTo>
                  <a:cubicBezTo>
                    <a:pt x="353" y="11"/>
                    <a:pt x="307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611775" y="3433550"/>
              <a:ext cx="25475" cy="29800"/>
            </a:xfrm>
            <a:custGeom>
              <a:avLst/>
              <a:gdLst/>
              <a:ahLst/>
              <a:cxnLst/>
              <a:rect l="l" t="t" r="r" b="b"/>
              <a:pathLst>
                <a:path w="1019" h="1192" extrusionOk="0">
                  <a:moveTo>
                    <a:pt x="299" y="0"/>
                  </a:moveTo>
                  <a:cubicBezTo>
                    <a:pt x="247" y="0"/>
                    <a:pt x="195" y="17"/>
                    <a:pt x="148" y="41"/>
                  </a:cubicBezTo>
                  <a:cubicBezTo>
                    <a:pt x="89" y="75"/>
                    <a:pt x="35" y="148"/>
                    <a:pt x="16" y="217"/>
                  </a:cubicBezTo>
                  <a:cubicBezTo>
                    <a:pt x="1" y="285"/>
                    <a:pt x="6" y="383"/>
                    <a:pt x="45" y="442"/>
                  </a:cubicBezTo>
                  <a:cubicBezTo>
                    <a:pt x="123" y="559"/>
                    <a:pt x="206" y="672"/>
                    <a:pt x="285" y="789"/>
                  </a:cubicBezTo>
                  <a:cubicBezTo>
                    <a:pt x="324" y="848"/>
                    <a:pt x="363" y="907"/>
                    <a:pt x="402" y="961"/>
                  </a:cubicBezTo>
                  <a:cubicBezTo>
                    <a:pt x="436" y="1005"/>
                    <a:pt x="466" y="1058"/>
                    <a:pt x="505" y="1098"/>
                  </a:cubicBezTo>
                  <a:cubicBezTo>
                    <a:pt x="564" y="1161"/>
                    <a:pt x="644" y="1191"/>
                    <a:pt x="730" y="1191"/>
                  </a:cubicBezTo>
                  <a:cubicBezTo>
                    <a:pt x="736" y="1191"/>
                    <a:pt x="743" y="1191"/>
                    <a:pt x="750" y="1191"/>
                  </a:cubicBezTo>
                  <a:cubicBezTo>
                    <a:pt x="803" y="1186"/>
                    <a:pt x="852" y="1171"/>
                    <a:pt x="896" y="1137"/>
                  </a:cubicBezTo>
                  <a:cubicBezTo>
                    <a:pt x="921" y="1117"/>
                    <a:pt x="945" y="1093"/>
                    <a:pt x="960" y="1063"/>
                  </a:cubicBezTo>
                  <a:cubicBezTo>
                    <a:pt x="965" y="1044"/>
                    <a:pt x="975" y="1024"/>
                    <a:pt x="984" y="1005"/>
                  </a:cubicBezTo>
                  <a:cubicBezTo>
                    <a:pt x="1019" y="916"/>
                    <a:pt x="1009" y="814"/>
                    <a:pt x="960" y="731"/>
                  </a:cubicBezTo>
                  <a:cubicBezTo>
                    <a:pt x="940" y="701"/>
                    <a:pt x="921" y="677"/>
                    <a:pt x="901" y="647"/>
                  </a:cubicBezTo>
                  <a:cubicBezTo>
                    <a:pt x="862" y="594"/>
                    <a:pt x="823" y="535"/>
                    <a:pt x="784" y="481"/>
                  </a:cubicBezTo>
                  <a:cubicBezTo>
                    <a:pt x="701" y="368"/>
                    <a:pt x="622" y="261"/>
                    <a:pt x="539" y="148"/>
                  </a:cubicBezTo>
                  <a:cubicBezTo>
                    <a:pt x="515" y="104"/>
                    <a:pt x="480" y="70"/>
                    <a:pt x="436" y="41"/>
                  </a:cubicBezTo>
                  <a:cubicBezTo>
                    <a:pt x="417" y="31"/>
                    <a:pt x="392" y="21"/>
                    <a:pt x="368" y="11"/>
                  </a:cubicBezTo>
                  <a:cubicBezTo>
                    <a:pt x="345" y="4"/>
                    <a:pt x="322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97225" y="3374725"/>
              <a:ext cx="11900" cy="12025"/>
            </a:xfrm>
            <a:custGeom>
              <a:avLst/>
              <a:gdLst/>
              <a:ahLst/>
              <a:cxnLst/>
              <a:rect l="l" t="t" r="r" b="b"/>
              <a:pathLst>
                <a:path w="476" h="481" extrusionOk="0">
                  <a:moveTo>
                    <a:pt x="241" y="0"/>
                  </a:moveTo>
                  <a:cubicBezTo>
                    <a:pt x="229" y="0"/>
                    <a:pt x="217" y="2"/>
                    <a:pt x="206" y="6"/>
                  </a:cubicBezTo>
                  <a:cubicBezTo>
                    <a:pt x="177" y="6"/>
                    <a:pt x="147" y="15"/>
                    <a:pt x="118" y="30"/>
                  </a:cubicBezTo>
                  <a:cubicBezTo>
                    <a:pt x="113" y="40"/>
                    <a:pt x="103" y="45"/>
                    <a:pt x="94" y="50"/>
                  </a:cubicBezTo>
                  <a:cubicBezTo>
                    <a:pt x="69" y="69"/>
                    <a:pt x="50" y="89"/>
                    <a:pt x="35" y="118"/>
                  </a:cubicBezTo>
                  <a:cubicBezTo>
                    <a:pt x="30" y="138"/>
                    <a:pt x="20" y="157"/>
                    <a:pt x="10" y="177"/>
                  </a:cubicBezTo>
                  <a:cubicBezTo>
                    <a:pt x="1" y="206"/>
                    <a:pt x="1" y="240"/>
                    <a:pt x="10" y="270"/>
                  </a:cubicBezTo>
                  <a:cubicBezTo>
                    <a:pt x="10" y="284"/>
                    <a:pt x="10" y="294"/>
                    <a:pt x="10" y="304"/>
                  </a:cubicBezTo>
                  <a:cubicBezTo>
                    <a:pt x="20" y="333"/>
                    <a:pt x="35" y="363"/>
                    <a:pt x="54" y="382"/>
                  </a:cubicBezTo>
                  <a:cubicBezTo>
                    <a:pt x="64" y="402"/>
                    <a:pt x="79" y="417"/>
                    <a:pt x="98" y="426"/>
                  </a:cubicBezTo>
                  <a:cubicBezTo>
                    <a:pt x="118" y="451"/>
                    <a:pt x="147" y="466"/>
                    <a:pt x="177" y="470"/>
                  </a:cubicBezTo>
                  <a:cubicBezTo>
                    <a:pt x="187" y="470"/>
                    <a:pt x="196" y="475"/>
                    <a:pt x="206" y="475"/>
                  </a:cubicBezTo>
                  <a:cubicBezTo>
                    <a:pt x="226" y="478"/>
                    <a:pt x="238" y="480"/>
                    <a:pt x="251" y="480"/>
                  </a:cubicBezTo>
                  <a:cubicBezTo>
                    <a:pt x="265" y="480"/>
                    <a:pt x="279" y="478"/>
                    <a:pt x="304" y="470"/>
                  </a:cubicBezTo>
                  <a:lnTo>
                    <a:pt x="309" y="470"/>
                  </a:lnTo>
                  <a:cubicBezTo>
                    <a:pt x="319" y="466"/>
                    <a:pt x="324" y="466"/>
                    <a:pt x="328" y="461"/>
                  </a:cubicBezTo>
                  <a:lnTo>
                    <a:pt x="343" y="461"/>
                  </a:lnTo>
                  <a:cubicBezTo>
                    <a:pt x="348" y="456"/>
                    <a:pt x="353" y="456"/>
                    <a:pt x="363" y="451"/>
                  </a:cubicBezTo>
                  <a:cubicBezTo>
                    <a:pt x="382" y="446"/>
                    <a:pt x="397" y="431"/>
                    <a:pt x="412" y="417"/>
                  </a:cubicBezTo>
                  <a:cubicBezTo>
                    <a:pt x="417" y="412"/>
                    <a:pt x="421" y="407"/>
                    <a:pt x="426" y="402"/>
                  </a:cubicBezTo>
                  <a:cubicBezTo>
                    <a:pt x="441" y="382"/>
                    <a:pt x="446" y="377"/>
                    <a:pt x="451" y="348"/>
                  </a:cubicBezTo>
                  <a:lnTo>
                    <a:pt x="456" y="348"/>
                  </a:lnTo>
                  <a:lnTo>
                    <a:pt x="456" y="343"/>
                  </a:lnTo>
                  <a:cubicBezTo>
                    <a:pt x="456" y="328"/>
                    <a:pt x="461" y="319"/>
                    <a:pt x="465" y="304"/>
                  </a:cubicBezTo>
                  <a:cubicBezTo>
                    <a:pt x="475" y="260"/>
                    <a:pt x="475" y="216"/>
                    <a:pt x="465" y="177"/>
                  </a:cubicBezTo>
                  <a:cubicBezTo>
                    <a:pt x="456" y="157"/>
                    <a:pt x="446" y="138"/>
                    <a:pt x="441" y="118"/>
                  </a:cubicBezTo>
                  <a:cubicBezTo>
                    <a:pt x="426" y="89"/>
                    <a:pt x="407" y="69"/>
                    <a:pt x="377" y="50"/>
                  </a:cubicBezTo>
                  <a:cubicBezTo>
                    <a:pt x="372" y="45"/>
                    <a:pt x="363" y="40"/>
                    <a:pt x="358" y="30"/>
                  </a:cubicBezTo>
                  <a:cubicBezTo>
                    <a:pt x="338" y="25"/>
                    <a:pt x="319" y="15"/>
                    <a:pt x="299" y="10"/>
                  </a:cubicBezTo>
                  <a:cubicBezTo>
                    <a:pt x="281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606650" y="3320775"/>
              <a:ext cx="16300" cy="16675"/>
            </a:xfrm>
            <a:custGeom>
              <a:avLst/>
              <a:gdLst/>
              <a:ahLst/>
              <a:cxnLst/>
              <a:rect l="l" t="t" r="r" b="b"/>
              <a:pathLst>
                <a:path w="652" h="667" extrusionOk="0">
                  <a:moveTo>
                    <a:pt x="240" y="1"/>
                  </a:moveTo>
                  <a:cubicBezTo>
                    <a:pt x="211" y="1"/>
                    <a:pt x="177" y="10"/>
                    <a:pt x="147" y="25"/>
                  </a:cubicBezTo>
                  <a:cubicBezTo>
                    <a:pt x="118" y="35"/>
                    <a:pt x="93" y="50"/>
                    <a:pt x="74" y="74"/>
                  </a:cubicBezTo>
                  <a:lnTo>
                    <a:pt x="69" y="74"/>
                  </a:lnTo>
                  <a:cubicBezTo>
                    <a:pt x="25" y="123"/>
                    <a:pt x="5" y="182"/>
                    <a:pt x="0" y="250"/>
                  </a:cubicBezTo>
                  <a:cubicBezTo>
                    <a:pt x="0" y="294"/>
                    <a:pt x="10" y="333"/>
                    <a:pt x="35" y="373"/>
                  </a:cubicBezTo>
                  <a:cubicBezTo>
                    <a:pt x="54" y="412"/>
                    <a:pt x="84" y="441"/>
                    <a:pt x="123" y="461"/>
                  </a:cubicBezTo>
                  <a:cubicBezTo>
                    <a:pt x="172" y="495"/>
                    <a:pt x="221" y="529"/>
                    <a:pt x="270" y="563"/>
                  </a:cubicBezTo>
                  <a:cubicBezTo>
                    <a:pt x="294" y="583"/>
                    <a:pt x="318" y="603"/>
                    <a:pt x="343" y="617"/>
                  </a:cubicBezTo>
                  <a:cubicBezTo>
                    <a:pt x="358" y="622"/>
                    <a:pt x="367" y="632"/>
                    <a:pt x="382" y="637"/>
                  </a:cubicBezTo>
                  <a:lnTo>
                    <a:pt x="426" y="656"/>
                  </a:lnTo>
                  <a:cubicBezTo>
                    <a:pt x="441" y="661"/>
                    <a:pt x="455" y="661"/>
                    <a:pt x="470" y="666"/>
                  </a:cubicBezTo>
                  <a:cubicBezTo>
                    <a:pt x="475" y="666"/>
                    <a:pt x="480" y="661"/>
                    <a:pt x="480" y="661"/>
                  </a:cubicBezTo>
                  <a:lnTo>
                    <a:pt x="499" y="661"/>
                  </a:lnTo>
                  <a:cubicBezTo>
                    <a:pt x="524" y="661"/>
                    <a:pt x="548" y="651"/>
                    <a:pt x="573" y="642"/>
                  </a:cubicBezTo>
                  <a:cubicBezTo>
                    <a:pt x="583" y="632"/>
                    <a:pt x="592" y="622"/>
                    <a:pt x="602" y="617"/>
                  </a:cubicBezTo>
                  <a:cubicBezTo>
                    <a:pt x="617" y="603"/>
                    <a:pt x="627" y="588"/>
                    <a:pt x="632" y="568"/>
                  </a:cubicBezTo>
                  <a:cubicBezTo>
                    <a:pt x="641" y="549"/>
                    <a:pt x="646" y="529"/>
                    <a:pt x="646" y="510"/>
                  </a:cubicBezTo>
                  <a:cubicBezTo>
                    <a:pt x="646" y="505"/>
                    <a:pt x="646" y="495"/>
                    <a:pt x="646" y="490"/>
                  </a:cubicBezTo>
                  <a:cubicBezTo>
                    <a:pt x="651" y="480"/>
                    <a:pt x="646" y="475"/>
                    <a:pt x="646" y="461"/>
                  </a:cubicBezTo>
                  <a:cubicBezTo>
                    <a:pt x="646" y="446"/>
                    <a:pt x="641" y="426"/>
                    <a:pt x="632" y="417"/>
                  </a:cubicBezTo>
                  <a:cubicBezTo>
                    <a:pt x="632" y="407"/>
                    <a:pt x="627" y="397"/>
                    <a:pt x="622" y="392"/>
                  </a:cubicBezTo>
                  <a:cubicBezTo>
                    <a:pt x="617" y="377"/>
                    <a:pt x="607" y="363"/>
                    <a:pt x="602" y="353"/>
                  </a:cubicBezTo>
                  <a:cubicBezTo>
                    <a:pt x="588" y="324"/>
                    <a:pt x="568" y="299"/>
                    <a:pt x="553" y="275"/>
                  </a:cubicBezTo>
                  <a:cubicBezTo>
                    <a:pt x="519" y="226"/>
                    <a:pt x="485" y="177"/>
                    <a:pt x="451" y="123"/>
                  </a:cubicBezTo>
                  <a:cubicBezTo>
                    <a:pt x="431" y="89"/>
                    <a:pt x="402" y="59"/>
                    <a:pt x="362" y="35"/>
                  </a:cubicBezTo>
                  <a:cubicBezTo>
                    <a:pt x="328" y="15"/>
                    <a:pt x="284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62425" y="3291900"/>
              <a:ext cx="18375" cy="17525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236" y="1"/>
                  </a:moveTo>
                  <a:cubicBezTo>
                    <a:pt x="172" y="1"/>
                    <a:pt x="113" y="30"/>
                    <a:pt x="69" y="69"/>
                  </a:cubicBezTo>
                  <a:cubicBezTo>
                    <a:pt x="45" y="94"/>
                    <a:pt x="30" y="118"/>
                    <a:pt x="20" y="148"/>
                  </a:cubicBezTo>
                  <a:cubicBezTo>
                    <a:pt x="6" y="177"/>
                    <a:pt x="1" y="206"/>
                    <a:pt x="1" y="241"/>
                  </a:cubicBezTo>
                  <a:cubicBezTo>
                    <a:pt x="1" y="275"/>
                    <a:pt x="6" y="304"/>
                    <a:pt x="20" y="334"/>
                  </a:cubicBezTo>
                  <a:cubicBezTo>
                    <a:pt x="30" y="363"/>
                    <a:pt x="45" y="387"/>
                    <a:pt x="69" y="407"/>
                  </a:cubicBezTo>
                  <a:lnTo>
                    <a:pt x="241" y="544"/>
                  </a:lnTo>
                  <a:cubicBezTo>
                    <a:pt x="270" y="568"/>
                    <a:pt x="299" y="593"/>
                    <a:pt x="324" y="617"/>
                  </a:cubicBezTo>
                  <a:cubicBezTo>
                    <a:pt x="334" y="622"/>
                    <a:pt x="338" y="627"/>
                    <a:pt x="343" y="632"/>
                  </a:cubicBezTo>
                  <a:cubicBezTo>
                    <a:pt x="363" y="642"/>
                    <a:pt x="378" y="661"/>
                    <a:pt x="397" y="671"/>
                  </a:cubicBezTo>
                  <a:cubicBezTo>
                    <a:pt x="422" y="686"/>
                    <a:pt x="451" y="696"/>
                    <a:pt x="480" y="696"/>
                  </a:cubicBezTo>
                  <a:cubicBezTo>
                    <a:pt x="490" y="701"/>
                    <a:pt x="500" y="701"/>
                    <a:pt x="510" y="701"/>
                  </a:cubicBezTo>
                  <a:cubicBezTo>
                    <a:pt x="539" y="701"/>
                    <a:pt x="568" y="696"/>
                    <a:pt x="598" y="691"/>
                  </a:cubicBezTo>
                  <a:cubicBezTo>
                    <a:pt x="637" y="686"/>
                    <a:pt x="671" y="652"/>
                    <a:pt x="696" y="622"/>
                  </a:cubicBezTo>
                  <a:cubicBezTo>
                    <a:pt x="710" y="603"/>
                    <a:pt x="725" y="583"/>
                    <a:pt x="730" y="559"/>
                  </a:cubicBezTo>
                  <a:cubicBezTo>
                    <a:pt x="730" y="539"/>
                    <a:pt x="735" y="524"/>
                    <a:pt x="735" y="505"/>
                  </a:cubicBezTo>
                  <a:cubicBezTo>
                    <a:pt x="735" y="500"/>
                    <a:pt x="735" y="495"/>
                    <a:pt x="735" y="490"/>
                  </a:cubicBezTo>
                  <a:lnTo>
                    <a:pt x="735" y="480"/>
                  </a:lnTo>
                  <a:cubicBezTo>
                    <a:pt x="735" y="461"/>
                    <a:pt x="730" y="431"/>
                    <a:pt x="725" y="412"/>
                  </a:cubicBezTo>
                  <a:cubicBezTo>
                    <a:pt x="715" y="373"/>
                    <a:pt x="691" y="334"/>
                    <a:pt x="657" y="304"/>
                  </a:cubicBezTo>
                  <a:cubicBezTo>
                    <a:pt x="652" y="299"/>
                    <a:pt x="647" y="289"/>
                    <a:pt x="637" y="285"/>
                  </a:cubicBezTo>
                  <a:cubicBezTo>
                    <a:pt x="612" y="260"/>
                    <a:pt x="583" y="241"/>
                    <a:pt x="559" y="216"/>
                  </a:cubicBezTo>
                  <a:cubicBezTo>
                    <a:pt x="505" y="167"/>
                    <a:pt x="451" y="118"/>
                    <a:pt x="402" y="69"/>
                  </a:cubicBezTo>
                  <a:cubicBezTo>
                    <a:pt x="373" y="40"/>
                    <a:pt x="338" y="20"/>
                    <a:pt x="294" y="11"/>
                  </a:cubicBezTo>
                  <a:cubicBezTo>
                    <a:pt x="275" y="6"/>
                    <a:pt x="255" y="6"/>
                    <a:pt x="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63050" y="3506225"/>
              <a:ext cx="28900" cy="33350"/>
            </a:xfrm>
            <a:custGeom>
              <a:avLst/>
              <a:gdLst/>
              <a:ahLst/>
              <a:cxnLst/>
              <a:rect l="l" t="t" r="r" b="b"/>
              <a:pathLst>
                <a:path w="1156" h="1334" extrusionOk="0">
                  <a:moveTo>
                    <a:pt x="343" y="1"/>
                  </a:moveTo>
                  <a:cubicBezTo>
                    <a:pt x="271" y="1"/>
                    <a:pt x="198" y="25"/>
                    <a:pt x="142" y="70"/>
                  </a:cubicBezTo>
                  <a:cubicBezTo>
                    <a:pt x="88" y="114"/>
                    <a:pt x="49" y="167"/>
                    <a:pt x="30" y="236"/>
                  </a:cubicBezTo>
                  <a:lnTo>
                    <a:pt x="30" y="241"/>
                  </a:lnTo>
                  <a:cubicBezTo>
                    <a:pt x="0" y="324"/>
                    <a:pt x="25" y="407"/>
                    <a:pt x="59" y="486"/>
                  </a:cubicBezTo>
                  <a:cubicBezTo>
                    <a:pt x="83" y="539"/>
                    <a:pt x="103" y="598"/>
                    <a:pt x="132" y="647"/>
                  </a:cubicBezTo>
                  <a:cubicBezTo>
                    <a:pt x="162" y="691"/>
                    <a:pt x="191" y="740"/>
                    <a:pt x="225" y="784"/>
                  </a:cubicBezTo>
                  <a:cubicBezTo>
                    <a:pt x="255" y="833"/>
                    <a:pt x="289" y="877"/>
                    <a:pt x="323" y="926"/>
                  </a:cubicBezTo>
                  <a:cubicBezTo>
                    <a:pt x="372" y="990"/>
                    <a:pt x="416" y="1048"/>
                    <a:pt x="485" y="1092"/>
                  </a:cubicBezTo>
                  <a:cubicBezTo>
                    <a:pt x="499" y="1107"/>
                    <a:pt x="514" y="1112"/>
                    <a:pt x="529" y="1122"/>
                  </a:cubicBezTo>
                  <a:cubicBezTo>
                    <a:pt x="558" y="1151"/>
                    <a:pt x="592" y="1176"/>
                    <a:pt x="622" y="1200"/>
                  </a:cubicBezTo>
                  <a:cubicBezTo>
                    <a:pt x="656" y="1234"/>
                    <a:pt x="695" y="1269"/>
                    <a:pt x="734" y="1293"/>
                  </a:cubicBezTo>
                  <a:cubicBezTo>
                    <a:pt x="784" y="1322"/>
                    <a:pt x="833" y="1333"/>
                    <a:pt x="885" y="1333"/>
                  </a:cubicBezTo>
                  <a:cubicBezTo>
                    <a:pt x="895" y="1333"/>
                    <a:pt x="905" y="1333"/>
                    <a:pt x="915" y="1332"/>
                  </a:cubicBezTo>
                  <a:cubicBezTo>
                    <a:pt x="984" y="1327"/>
                    <a:pt x="1033" y="1308"/>
                    <a:pt x="1082" y="1264"/>
                  </a:cubicBezTo>
                  <a:cubicBezTo>
                    <a:pt x="1131" y="1220"/>
                    <a:pt x="1140" y="1156"/>
                    <a:pt x="1150" y="1097"/>
                  </a:cubicBezTo>
                  <a:cubicBezTo>
                    <a:pt x="1155" y="1029"/>
                    <a:pt x="1145" y="970"/>
                    <a:pt x="1116" y="906"/>
                  </a:cubicBezTo>
                  <a:cubicBezTo>
                    <a:pt x="1101" y="882"/>
                    <a:pt x="1087" y="862"/>
                    <a:pt x="1072" y="838"/>
                  </a:cubicBezTo>
                  <a:cubicBezTo>
                    <a:pt x="1043" y="794"/>
                    <a:pt x="1018" y="755"/>
                    <a:pt x="994" y="711"/>
                  </a:cubicBezTo>
                  <a:cubicBezTo>
                    <a:pt x="994" y="706"/>
                    <a:pt x="994" y="706"/>
                    <a:pt x="989" y="701"/>
                  </a:cubicBezTo>
                  <a:cubicBezTo>
                    <a:pt x="959" y="623"/>
                    <a:pt x="935" y="579"/>
                    <a:pt x="881" y="515"/>
                  </a:cubicBezTo>
                  <a:cubicBezTo>
                    <a:pt x="862" y="490"/>
                    <a:pt x="842" y="461"/>
                    <a:pt x="822" y="437"/>
                  </a:cubicBezTo>
                  <a:cubicBezTo>
                    <a:pt x="788" y="393"/>
                    <a:pt x="754" y="349"/>
                    <a:pt x="724" y="305"/>
                  </a:cubicBezTo>
                  <a:cubicBezTo>
                    <a:pt x="676" y="231"/>
                    <a:pt x="612" y="163"/>
                    <a:pt x="553" y="94"/>
                  </a:cubicBezTo>
                  <a:cubicBezTo>
                    <a:pt x="499" y="30"/>
                    <a:pt x="422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55775" y="3350500"/>
              <a:ext cx="24500" cy="28150"/>
            </a:xfrm>
            <a:custGeom>
              <a:avLst/>
              <a:gdLst/>
              <a:ahLst/>
              <a:cxnLst/>
              <a:rect l="l" t="t" r="r" b="b"/>
              <a:pathLst>
                <a:path w="980" h="1126" extrusionOk="0">
                  <a:moveTo>
                    <a:pt x="284" y="1"/>
                  </a:moveTo>
                  <a:cubicBezTo>
                    <a:pt x="231" y="1"/>
                    <a:pt x="172" y="25"/>
                    <a:pt x="128" y="59"/>
                  </a:cubicBezTo>
                  <a:cubicBezTo>
                    <a:pt x="30" y="138"/>
                    <a:pt x="1" y="285"/>
                    <a:pt x="64" y="397"/>
                  </a:cubicBezTo>
                  <a:cubicBezTo>
                    <a:pt x="93" y="451"/>
                    <a:pt x="138" y="500"/>
                    <a:pt x="177" y="549"/>
                  </a:cubicBezTo>
                  <a:cubicBezTo>
                    <a:pt x="211" y="603"/>
                    <a:pt x="245" y="652"/>
                    <a:pt x="284" y="700"/>
                  </a:cubicBezTo>
                  <a:cubicBezTo>
                    <a:pt x="358" y="803"/>
                    <a:pt x="431" y="906"/>
                    <a:pt x="505" y="1004"/>
                  </a:cubicBezTo>
                  <a:cubicBezTo>
                    <a:pt x="544" y="1058"/>
                    <a:pt x="583" y="1097"/>
                    <a:pt x="646" y="1116"/>
                  </a:cubicBezTo>
                  <a:cubicBezTo>
                    <a:pt x="665" y="1123"/>
                    <a:pt x="684" y="1125"/>
                    <a:pt x="704" y="1125"/>
                  </a:cubicBezTo>
                  <a:cubicBezTo>
                    <a:pt x="747" y="1125"/>
                    <a:pt x="791" y="1112"/>
                    <a:pt x="828" y="1092"/>
                  </a:cubicBezTo>
                  <a:cubicBezTo>
                    <a:pt x="935" y="1033"/>
                    <a:pt x="979" y="867"/>
                    <a:pt x="911" y="759"/>
                  </a:cubicBezTo>
                  <a:cubicBezTo>
                    <a:pt x="842" y="652"/>
                    <a:pt x="774" y="549"/>
                    <a:pt x="705" y="441"/>
                  </a:cubicBezTo>
                  <a:cubicBezTo>
                    <a:pt x="627" y="319"/>
                    <a:pt x="558" y="187"/>
                    <a:pt x="465" y="79"/>
                  </a:cubicBezTo>
                  <a:cubicBezTo>
                    <a:pt x="421" y="25"/>
                    <a:pt x="348" y="6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534700" y="3323000"/>
              <a:ext cx="34900" cy="38475"/>
            </a:xfrm>
            <a:custGeom>
              <a:avLst/>
              <a:gdLst/>
              <a:ahLst/>
              <a:cxnLst/>
              <a:rect l="l" t="t" r="r" b="b"/>
              <a:pathLst>
                <a:path w="1396" h="1539" extrusionOk="0">
                  <a:moveTo>
                    <a:pt x="213" y="1"/>
                  </a:moveTo>
                  <a:cubicBezTo>
                    <a:pt x="158" y="1"/>
                    <a:pt x="103" y="26"/>
                    <a:pt x="70" y="63"/>
                  </a:cubicBezTo>
                  <a:cubicBezTo>
                    <a:pt x="16" y="117"/>
                    <a:pt x="1" y="191"/>
                    <a:pt x="16" y="264"/>
                  </a:cubicBezTo>
                  <a:cubicBezTo>
                    <a:pt x="21" y="303"/>
                    <a:pt x="30" y="332"/>
                    <a:pt x="45" y="367"/>
                  </a:cubicBezTo>
                  <a:cubicBezTo>
                    <a:pt x="65" y="416"/>
                    <a:pt x="99" y="455"/>
                    <a:pt x="133" y="499"/>
                  </a:cubicBezTo>
                  <a:cubicBezTo>
                    <a:pt x="167" y="543"/>
                    <a:pt x="202" y="592"/>
                    <a:pt x="241" y="641"/>
                  </a:cubicBezTo>
                  <a:lnTo>
                    <a:pt x="446" y="915"/>
                  </a:lnTo>
                  <a:cubicBezTo>
                    <a:pt x="593" y="1101"/>
                    <a:pt x="745" y="1277"/>
                    <a:pt x="897" y="1458"/>
                  </a:cubicBezTo>
                  <a:cubicBezTo>
                    <a:pt x="943" y="1514"/>
                    <a:pt x="1010" y="1539"/>
                    <a:pt x="1078" y="1539"/>
                  </a:cubicBezTo>
                  <a:cubicBezTo>
                    <a:pt x="1152" y="1539"/>
                    <a:pt x="1227" y="1509"/>
                    <a:pt x="1278" y="1458"/>
                  </a:cubicBezTo>
                  <a:cubicBezTo>
                    <a:pt x="1396" y="1350"/>
                    <a:pt x="1371" y="1179"/>
                    <a:pt x="1278" y="1066"/>
                  </a:cubicBezTo>
                  <a:cubicBezTo>
                    <a:pt x="1131" y="885"/>
                    <a:pt x="985" y="699"/>
                    <a:pt x="823" y="528"/>
                  </a:cubicBezTo>
                  <a:lnTo>
                    <a:pt x="588" y="269"/>
                  </a:lnTo>
                  <a:cubicBezTo>
                    <a:pt x="549" y="225"/>
                    <a:pt x="510" y="181"/>
                    <a:pt x="471" y="137"/>
                  </a:cubicBezTo>
                  <a:cubicBezTo>
                    <a:pt x="427" y="88"/>
                    <a:pt x="388" y="58"/>
                    <a:pt x="329" y="34"/>
                  </a:cubicBezTo>
                  <a:cubicBezTo>
                    <a:pt x="309" y="24"/>
                    <a:pt x="285" y="19"/>
                    <a:pt x="265" y="9"/>
                  </a:cubicBezTo>
                  <a:cubicBezTo>
                    <a:pt x="248" y="3"/>
                    <a:pt x="231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561750" y="3424900"/>
              <a:ext cx="23025" cy="27775"/>
            </a:xfrm>
            <a:custGeom>
              <a:avLst/>
              <a:gdLst/>
              <a:ahLst/>
              <a:cxnLst/>
              <a:rect l="l" t="t" r="r" b="b"/>
              <a:pathLst>
                <a:path w="921" h="1111" extrusionOk="0">
                  <a:moveTo>
                    <a:pt x="321" y="0"/>
                  </a:moveTo>
                  <a:cubicBezTo>
                    <a:pt x="267" y="0"/>
                    <a:pt x="213" y="18"/>
                    <a:pt x="167" y="44"/>
                  </a:cubicBezTo>
                  <a:cubicBezTo>
                    <a:pt x="98" y="78"/>
                    <a:pt x="44" y="161"/>
                    <a:pt x="25" y="230"/>
                  </a:cubicBezTo>
                  <a:cubicBezTo>
                    <a:pt x="0" y="308"/>
                    <a:pt x="15" y="406"/>
                    <a:pt x="54" y="475"/>
                  </a:cubicBezTo>
                  <a:cubicBezTo>
                    <a:pt x="103" y="558"/>
                    <a:pt x="157" y="641"/>
                    <a:pt x="206" y="729"/>
                  </a:cubicBezTo>
                  <a:cubicBezTo>
                    <a:pt x="230" y="768"/>
                    <a:pt x="255" y="812"/>
                    <a:pt x="284" y="856"/>
                  </a:cubicBezTo>
                  <a:cubicBezTo>
                    <a:pt x="319" y="915"/>
                    <a:pt x="367" y="969"/>
                    <a:pt x="416" y="1023"/>
                  </a:cubicBezTo>
                  <a:cubicBezTo>
                    <a:pt x="465" y="1081"/>
                    <a:pt x="549" y="1106"/>
                    <a:pt x="622" y="1111"/>
                  </a:cubicBezTo>
                  <a:cubicBezTo>
                    <a:pt x="686" y="1111"/>
                    <a:pt x="749" y="1086"/>
                    <a:pt x="798" y="1047"/>
                  </a:cubicBezTo>
                  <a:cubicBezTo>
                    <a:pt x="852" y="1003"/>
                    <a:pt x="886" y="954"/>
                    <a:pt x="906" y="891"/>
                  </a:cubicBezTo>
                  <a:cubicBezTo>
                    <a:pt x="916" y="851"/>
                    <a:pt x="920" y="807"/>
                    <a:pt x="911" y="768"/>
                  </a:cubicBezTo>
                  <a:cubicBezTo>
                    <a:pt x="911" y="729"/>
                    <a:pt x="896" y="690"/>
                    <a:pt x="876" y="656"/>
                  </a:cubicBezTo>
                  <a:cubicBezTo>
                    <a:pt x="857" y="612"/>
                    <a:pt x="842" y="568"/>
                    <a:pt x="818" y="524"/>
                  </a:cubicBezTo>
                  <a:cubicBezTo>
                    <a:pt x="793" y="484"/>
                    <a:pt x="764" y="445"/>
                    <a:pt x="739" y="401"/>
                  </a:cubicBezTo>
                  <a:cubicBezTo>
                    <a:pt x="686" y="318"/>
                    <a:pt x="637" y="240"/>
                    <a:pt x="583" y="157"/>
                  </a:cubicBezTo>
                  <a:cubicBezTo>
                    <a:pt x="539" y="83"/>
                    <a:pt x="480" y="39"/>
                    <a:pt x="402" y="15"/>
                  </a:cubicBezTo>
                  <a:cubicBezTo>
                    <a:pt x="376" y="5"/>
                    <a:pt x="34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/>
          <p:nvPr/>
        </p:nvSpPr>
        <p:spPr>
          <a:xfrm rot="694416">
            <a:off x="-228421" y="-182583"/>
            <a:ext cx="1529269" cy="1304377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/>
          <p:nvPr/>
        </p:nvSpPr>
        <p:spPr>
          <a:xfrm flipH="1">
            <a:off x="8703639" y="-72348"/>
            <a:ext cx="1709637" cy="1661110"/>
          </a:xfrm>
          <a:custGeom>
            <a:avLst/>
            <a:gdLst/>
            <a:ahLst/>
            <a:cxnLst/>
            <a:rect l="l" t="t" r="r" b="b"/>
            <a:pathLst>
              <a:path w="20187" h="19614" extrusionOk="0">
                <a:moveTo>
                  <a:pt x="10091" y="1"/>
                </a:moveTo>
                <a:cubicBezTo>
                  <a:pt x="8765" y="1"/>
                  <a:pt x="7615" y="422"/>
                  <a:pt x="6460" y="901"/>
                </a:cubicBezTo>
                <a:cubicBezTo>
                  <a:pt x="5271" y="1395"/>
                  <a:pt x="4331" y="2105"/>
                  <a:pt x="3436" y="3000"/>
                </a:cubicBezTo>
                <a:cubicBezTo>
                  <a:pt x="2535" y="3901"/>
                  <a:pt x="1640" y="4762"/>
                  <a:pt x="1146" y="5951"/>
                </a:cubicBezTo>
                <a:cubicBezTo>
                  <a:pt x="666" y="7101"/>
                  <a:pt x="1" y="8334"/>
                  <a:pt x="1" y="9655"/>
                </a:cubicBezTo>
                <a:cubicBezTo>
                  <a:pt x="1" y="10977"/>
                  <a:pt x="324" y="12352"/>
                  <a:pt x="803" y="13502"/>
                </a:cubicBezTo>
                <a:cubicBezTo>
                  <a:pt x="1297" y="14696"/>
                  <a:pt x="2061" y="15890"/>
                  <a:pt x="2956" y="16790"/>
                </a:cubicBezTo>
                <a:cubicBezTo>
                  <a:pt x="3857" y="17686"/>
                  <a:pt x="5300" y="17852"/>
                  <a:pt x="6489" y="18346"/>
                </a:cubicBezTo>
                <a:cubicBezTo>
                  <a:pt x="7639" y="18826"/>
                  <a:pt x="8765" y="19614"/>
                  <a:pt x="10091" y="19614"/>
                </a:cubicBezTo>
                <a:cubicBezTo>
                  <a:pt x="11412" y="19614"/>
                  <a:pt x="12694" y="19203"/>
                  <a:pt x="13844" y="18728"/>
                </a:cubicBezTo>
                <a:cubicBezTo>
                  <a:pt x="15038" y="18229"/>
                  <a:pt x="16340" y="17705"/>
                  <a:pt x="17240" y="16805"/>
                </a:cubicBezTo>
                <a:cubicBezTo>
                  <a:pt x="18141" y="15909"/>
                  <a:pt x="18620" y="14588"/>
                  <a:pt x="19120" y="13394"/>
                </a:cubicBezTo>
                <a:cubicBezTo>
                  <a:pt x="19594" y="12244"/>
                  <a:pt x="20186" y="10982"/>
                  <a:pt x="20186" y="9655"/>
                </a:cubicBezTo>
                <a:cubicBezTo>
                  <a:pt x="20186" y="8334"/>
                  <a:pt x="19286" y="7199"/>
                  <a:pt x="18806" y="6049"/>
                </a:cubicBezTo>
                <a:cubicBezTo>
                  <a:pt x="18312" y="4855"/>
                  <a:pt x="17950" y="3592"/>
                  <a:pt x="17054" y="2692"/>
                </a:cubicBezTo>
                <a:cubicBezTo>
                  <a:pt x="16154" y="1797"/>
                  <a:pt x="14994" y="1190"/>
                  <a:pt x="13800" y="696"/>
                </a:cubicBezTo>
                <a:cubicBezTo>
                  <a:pt x="12650" y="216"/>
                  <a:pt x="11412" y="1"/>
                  <a:pt x="100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flipH="1">
            <a:off x="7853250" y="-632400"/>
            <a:ext cx="1469058" cy="1427360"/>
          </a:xfrm>
          <a:custGeom>
            <a:avLst/>
            <a:gdLst/>
            <a:ahLst/>
            <a:cxnLst/>
            <a:rect l="l" t="t" r="r" b="b"/>
            <a:pathLst>
              <a:path w="20187" h="19614" extrusionOk="0">
                <a:moveTo>
                  <a:pt x="10091" y="1"/>
                </a:moveTo>
                <a:cubicBezTo>
                  <a:pt x="8765" y="1"/>
                  <a:pt x="7615" y="422"/>
                  <a:pt x="6460" y="901"/>
                </a:cubicBezTo>
                <a:cubicBezTo>
                  <a:pt x="5271" y="1395"/>
                  <a:pt x="4331" y="2105"/>
                  <a:pt x="3436" y="3000"/>
                </a:cubicBezTo>
                <a:cubicBezTo>
                  <a:pt x="2535" y="3901"/>
                  <a:pt x="1640" y="4762"/>
                  <a:pt x="1146" y="5951"/>
                </a:cubicBezTo>
                <a:cubicBezTo>
                  <a:pt x="666" y="7101"/>
                  <a:pt x="1" y="8334"/>
                  <a:pt x="1" y="9655"/>
                </a:cubicBezTo>
                <a:cubicBezTo>
                  <a:pt x="1" y="10977"/>
                  <a:pt x="324" y="12352"/>
                  <a:pt x="803" y="13502"/>
                </a:cubicBezTo>
                <a:cubicBezTo>
                  <a:pt x="1297" y="14696"/>
                  <a:pt x="2061" y="15890"/>
                  <a:pt x="2956" y="16790"/>
                </a:cubicBezTo>
                <a:cubicBezTo>
                  <a:pt x="3857" y="17686"/>
                  <a:pt x="5300" y="17852"/>
                  <a:pt x="6489" y="18346"/>
                </a:cubicBezTo>
                <a:cubicBezTo>
                  <a:pt x="7639" y="18826"/>
                  <a:pt x="8765" y="19614"/>
                  <a:pt x="10091" y="19614"/>
                </a:cubicBezTo>
                <a:cubicBezTo>
                  <a:pt x="11412" y="19614"/>
                  <a:pt x="12694" y="19203"/>
                  <a:pt x="13844" y="18728"/>
                </a:cubicBezTo>
                <a:cubicBezTo>
                  <a:pt x="15038" y="18229"/>
                  <a:pt x="16340" y="17705"/>
                  <a:pt x="17240" y="16805"/>
                </a:cubicBezTo>
                <a:cubicBezTo>
                  <a:pt x="18141" y="15909"/>
                  <a:pt x="18620" y="14588"/>
                  <a:pt x="19120" y="13394"/>
                </a:cubicBezTo>
                <a:cubicBezTo>
                  <a:pt x="19594" y="12244"/>
                  <a:pt x="20186" y="10982"/>
                  <a:pt x="20186" y="9655"/>
                </a:cubicBezTo>
                <a:cubicBezTo>
                  <a:pt x="20186" y="8334"/>
                  <a:pt x="19286" y="7199"/>
                  <a:pt x="18806" y="6049"/>
                </a:cubicBezTo>
                <a:cubicBezTo>
                  <a:pt x="18312" y="4855"/>
                  <a:pt x="17950" y="3592"/>
                  <a:pt x="17054" y="2692"/>
                </a:cubicBezTo>
                <a:cubicBezTo>
                  <a:pt x="16154" y="1797"/>
                  <a:pt x="14994" y="1190"/>
                  <a:pt x="13800" y="696"/>
                </a:cubicBezTo>
                <a:cubicBezTo>
                  <a:pt x="12650" y="216"/>
                  <a:pt x="11412" y="1"/>
                  <a:pt x="100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 rot="899968">
            <a:off x="8009300" y="4073763"/>
            <a:ext cx="1400574" cy="1430958"/>
          </a:xfrm>
          <a:custGeom>
            <a:avLst/>
            <a:gdLst/>
            <a:ahLst/>
            <a:cxnLst/>
            <a:rect l="l" t="t" r="r" b="b"/>
            <a:pathLst>
              <a:path w="35494" h="36264" extrusionOk="0">
                <a:moveTo>
                  <a:pt x="29259" y="1"/>
                </a:moveTo>
                <a:cubicBezTo>
                  <a:pt x="27217" y="1"/>
                  <a:pt x="25085" y="520"/>
                  <a:pt x="23431" y="1573"/>
                </a:cubicBezTo>
                <a:cubicBezTo>
                  <a:pt x="21062" y="3075"/>
                  <a:pt x="19423" y="5669"/>
                  <a:pt x="19076" y="8453"/>
                </a:cubicBezTo>
                <a:cubicBezTo>
                  <a:pt x="18895" y="9911"/>
                  <a:pt x="19027" y="11487"/>
                  <a:pt x="18273" y="12749"/>
                </a:cubicBezTo>
                <a:cubicBezTo>
                  <a:pt x="17250" y="14467"/>
                  <a:pt x="15024" y="14932"/>
                  <a:pt x="13057" y="15294"/>
                </a:cubicBezTo>
                <a:cubicBezTo>
                  <a:pt x="11089" y="15656"/>
                  <a:pt x="8858" y="16283"/>
                  <a:pt x="8031" y="18103"/>
                </a:cubicBezTo>
                <a:cubicBezTo>
                  <a:pt x="7253" y="19821"/>
                  <a:pt x="8007" y="22120"/>
                  <a:pt x="6739" y="23520"/>
                </a:cubicBezTo>
                <a:cubicBezTo>
                  <a:pt x="5790" y="24567"/>
                  <a:pt x="4155" y="24567"/>
                  <a:pt x="2888" y="25203"/>
                </a:cubicBezTo>
                <a:cubicBezTo>
                  <a:pt x="784" y="26255"/>
                  <a:pt x="1" y="29099"/>
                  <a:pt x="828" y="31301"/>
                </a:cubicBezTo>
                <a:cubicBezTo>
                  <a:pt x="1660" y="33498"/>
                  <a:pt x="3764" y="35029"/>
                  <a:pt x="6015" y="35705"/>
                </a:cubicBezTo>
                <a:cubicBezTo>
                  <a:pt x="7439" y="36134"/>
                  <a:pt x="8919" y="36263"/>
                  <a:pt x="10411" y="36263"/>
                </a:cubicBezTo>
                <a:cubicBezTo>
                  <a:pt x="11537" y="36263"/>
                  <a:pt x="12670" y="36190"/>
                  <a:pt x="13791" y="36116"/>
                </a:cubicBezTo>
                <a:cubicBezTo>
                  <a:pt x="18469" y="35803"/>
                  <a:pt x="23142" y="35485"/>
                  <a:pt x="27815" y="35171"/>
                </a:cubicBezTo>
                <a:cubicBezTo>
                  <a:pt x="29587" y="35054"/>
                  <a:pt x="31525" y="34863"/>
                  <a:pt x="32787" y="33615"/>
                </a:cubicBezTo>
                <a:cubicBezTo>
                  <a:pt x="33883" y="32524"/>
                  <a:pt x="34196" y="30885"/>
                  <a:pt x="34407" y="29348"/>
                </a:cubicBezTo>
                <a:cubicBezTo>
                  <a:pt x="35493" y="21440"/>
                  <a:pt x="35395" y="13366"/>
                  <a:pt x="34113" y="5488"/>
                </a:cubicBezTo>
                <a:cubicBezTo>
                  <a:pt x="33776" y="3408"/>
                  <a:pt x="33502" y="521"/>
                  <a:pt x="31016" y="134"/>
                </a:cubicBezTo>
                <a:cubicBezTo>
                  <a:pt x="30447" y="45"/>
                  <a:pt x="29857" y="1"/>
                  <a:pt x="292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flipH="1">
            <a:off x="-540535" y="4384499"/>
            <a:ext cx="2209325" cy="982418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 rot="-1799940">
            <a:off x="-329468" y="783639"/>
            <a:ext cx="1093145" cy="442659"/>
          </a:xfrm>
          <a:custGeom>
            <a:avLst/>
            <a:gdLst/>
            <a:ahLst/>
            <a:cxnLst/>
            <a:rect l="l" t="t" r="r" b="b"/>
            <a:pathLst>
              <a:path w="30360" h="12294" extrusionOk="0">
                <a:moveTo>
                  <a:pt x="23064" y="0"/>
                </a:moveTo>
                <a:cubicBezTo>
                  <a:pt x="22862" y="0"/>
                  <a:pt x="22661" y="2"/>
                  <a:pt x="22462" y="6"/>
                </a:cubicBezTo>
                <a:cubicBezTo>
                  <a:pt x="16604" y="103"/>
                  <a:pt x="10751" y="446"/>
                  <a:pt x="4923" y="1033"/>
                </a:cubicBezTo>
                <a:cubicBezTo>
                  <a:pt x="3866" y="1141"/>
                  <a:pt x="2765" y="1268"/>
                  <a:pt x="1875" y="1850"/>
                </a:cubicBezTo>
                <a:cubicBezTo>
                  <a:pt x="548" y="2721"/>
                  <a:pt x="0" y="4605"/>
                  <a:pt x="651" y="6049"/>
                </a:cubicBezTo>
                <a:cubicBezTo>
                  <a:pt x="1057" y="6944"/>
                  <a:pt x="1835" y="7625"/>
                  <a:pt x="2702" y="8090"/>
                </a:cubicBezTo>
                <a:cubicBezTo>
                  <a:pt x="3568" y="8554"/>
                  <a:pt x="4517" y="8824"/>
                  <a:pt x="5466" y="9088"/>
                </a:cubicBezTo>
                <a:cubicBezTo>
                  <a:pt x="8642" y="9983"/>
                  <a:pt x="11823" y="10874"/>
                  <a:pt x="15053" y="11544"/>
                </a:cubicBezTo>
                <a:cubicBezTo>
                  <a:pt x="17065" y="11963"/>
                  <a:pt x="19114" y="12294"/>
                  <a:pt x="21163" y="12294"/>
                </a:cubicBezTo>
                <a:cubicBezTo>
                  <a:pt x="21630" y="12294"/>
                  <a:pt x="22097" y="12276"/>
                  <a:pt x="22564" y="12239"/>
                </a:cubicBezTo>
                <a:cubicBezTo>
                  <a:pt x="24805" y="12058"/>
                  <a:pt x="27149" y="11378"/>
                  <a:pt x="28950" y="9983"/>
                </a:cubicBezTo>
                <a:cubicBezTo>
                  <a:pt x="30301" y="8941"/>
                  <a:pt x="30360" y="6749"/>
                  <a:pt x="30242" y="5188"/>
                </a:cubicBezTo>
                <a:cubicBezTo>
                  <a:pt x="30144" y="3881"/>
                  <a:pt x="29689" y="2565"/>
                  <a:pt x="28759" y="1640"/>
                </a:cubicBezTo>
                <a:cubicBezTo>
                  <a:pt x="27320" y="209"/>
                  <a:pt x="25129" y="0"/>
                  <a:pt x="230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3599840">
            <a:off x="-854693" y="-86177"/>
            <a:ext cx="1977339" cy="800705"/>
          </a:xfrm>
          <a:custGeom>
            <a:avLst/>
            <a:gdLst/>
            <a:ahLst/>
            <a:cxnLst/>
            <a:rect l="l" t="t" r="r" b="b"/>
            <a:pathLst>
              <a:path w="30360" h="12294" extrusionOk="0">
                <a:moveTo>
                  <a:pt x="23064" y="0"/>
                </a:moveTo>
                <a:cubicBezTo>
                  <a:pt x="22862" y="0"/>
                  <a:pt x="22661" y="2"/>
                  <a:pt x="22462" y="6"/>
                </a:cubicBezTo>
                <a:cubicBezTo>
                  <a:pt x="16604" y="103"/>
                  <a:pt x="10751" y="446"/>
                  <a:pt x="4923" y="1033"/>
                </a:cubicBezTo>
                <a:cubicBezTo>
                  <a:pt x="3866" y="1141"/>
                  <a:pt x="2765" y="1268"/>
                  <a:pt x="1875" y="1850"/>
                </a:cubicBezTo>
                <a:cubicBezTo>
                  <a:pt x="548" y="2721"/>
                  <a:pt x="0" y="4605"/>
                  <a:pt x="651" y="6049"/>
                </a:cubicBezTo>
                <a:cubicBezTo>
                  <a:pt x="1057" y="6944"/>
                  <a:pt x="1835" y="7625"/>
                  <a:pt x="2702" y="8090"/>
                </a:cubicBezTo>
                <a:cubicBezTo>
                  <a:pt x="3568" y="8554"/>
                  <a:pt x="4517" y="8824"/>
                  <a:pt x="5466" y="9088"/>
                </a:cubicBezTo>
                <a:cubicBezTo>
                  <a:pt x="8642" y="9983"/>
                  <a:pt x="11823" y="10874"/>
                  <a:pt x="15053" y="11544"/>
                </a:cubicBezTo>
                <a:cubicBezTo>
                  <a:pt x="17065" y="11963"/>
                  <a:pt x="19114" y="12294"/>
                  <a:pt x="21163" y="12294"/>
                </a:cubicBezTo>
                <a:cubicBezTo>
                  <a:pt x="21630" y="12294"/>
                  <a:pt x="22097" y="12276"/>
                  <a:pt x="22564" y="12239"/>
                </a:cubicBezTo>
                <a:cubicBezTo>
                  <a:pt x="24805" y="12058"/>
                  <a:pt x="27149" y="11378"/>
                  <a:pt x="28950" y="9983"/>
                </a:cubicBezTo>
                <a:cubicBezTo>
                  <a:pt x="30301" y="8941"/>
                  <a:pt x="30360" y="6749"/>
                  <a:pt x="30242" y="5188"/>
                </a:cubicBezTo>
                <a:cubicBezTo>
                  <a:pt x="30144" y="3881"/>
                  <a:pt x="29689" y="2565"/>
                  <a:pt x="28759" y="1640"/>
                </a:cubicBezTo>
                <a:cubicBezTo>
                  <a:pt x="27320" y="209"/>
                  <a:pt x="25129" y="0"/>
                  <a:pt x="230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-296125" y="232422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7"/>
          <p:cNvSpPr/>
          <p:nvPr/>
        </p:nvSpPr>
        <p:spPr>
          <a:xfrm>
            <a:off x="5758300" y="460492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4058763" y="-414012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7"/>
          <p:cNvSpPr txBox="1">
            <a:spLocks noGrp="1"/>
          </p:cNvSpPr>
          <p:nvPr>
            <p:ph type="subTitle" idx="1"/>
          </p:nvPr>
        </p:nvSpPr>
        <p:spPr>
          <a:xfrm>
            <a:off x="1290775" y="2737713"/>
            <a:ext cx="2907600" cy="4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9" name="Google Shape;369;p27"/>
          <p:cNvSpPr txBox="1">
            <a:spLocks noGrp="1"/>
          </p:cNvSpPr>
          <p:nvPr>
            <p:ph type="subTitle" idx="2"/>
          </p:nvPr>
        </p:nvSpPr>
        <p:spPr>
          <a:xfrm>
            <a:off x="4945650" y="2737713"/>
            <a:ext cx="2907600" cy="4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subTitle" idx="3"/>
          </p:nvPr>
        </p:nvSpPr>
        <p:spPr>
          <a:xfrm>
            <a:off x="1290763" y="3071913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"/>
          </p:nvPr>
        </p:nvSpPr>
        <p:spPr>
          <a:xfrm>
            <a:off x="4945638" y="3071913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73" name="Google Shape;373;p27"/>
          <p:cNvSpPr/>
          <p:nvPr/>
        </p:nvSpPr>
        <p:spPr>
          <a:xfrm rot="4500096">
            <a:off x="-373439" y="4414657"/>
            <a:ext cx="1352723" cy="689119"/>
          </a:xfrm>
          <a:custGeom>
            <a:avLst/>
            <a:gdLst/>
            <a:ahLst/>
            <a:cxnLst/>
            <a:rect l="l" t="t" r="r" b="b"/>
            <a:pathLst>
              <a:path w="27127" h="13820" extrusionOk="0">
                <a:moveTo>
                  <a:pt x="26930" y="0"/>
                </a:moveTo>
                <a:cubicBezTo>
                  <a:pt x="26910" y="0"/>
                  <a:pt x="26889" y="5"/>
                  <a:pt x="26868" y="15"/>
                </a:cubicBezTo>
                <a:cubicBezTo>
                  <a:pt x="24979" y="930"/>
                  <a:pt x="23374" y="2310"/>
                  <a:pt x="21857" y="3739"/>
                </a:cubicBezTo>
                <a:cubicBezTo>
                  <a:pt x="20316" y="5188"/>
                  <a:pt x="18833" y="6710"/>
                  <a:pt x="17101" y="7938"/>
                </a:cubicBezTo>
                <a:cubicBezTo>
                  <a:pt x="15418" y="9122"/>
                  <a:pt x="13475" y="10081"/>
                  <a:pt x="11390" y="10179"/>
                </a:cubicBezTo>
                <a:cubicBezTo>
                  <a:pt x="11290" y="10184"/>
                  <a:pt x="11190" y="10187"/>
                  <a:pt x="11090" y="10187"/>
                </a:cubicBezTo>
                <a:cubicBezTo>
                  <a:pt x="10051" y="10187"/>
                  <a:pt x="9040" y="9929"/>
                  <a:pt x="8004" y="9876"/>
                </a:cubicBezTo>
                <a:cubicBezTo>
                  <a:pt x="7854" y="9868"/>
                  <a:pt x="7705" y="9864"/>
                  <a:pt x="7555" y="9864"/>
                </a:cubicBezTo>
                <a:cubicBezTo>
                  <a:pt x="6760" y="9864"/>
                  <a:pt x="5966" y="9972"/>
                  <a:pt x="5200" y="10174"/>
                </a:cubicBezTo>
                <a:cubicBezTo>
                  <a:pt x="3375" y="10663"/>
                  <a:pt x="1686" y="11706"/>
                  <a:pt x="468" y="13154"/>
                </a:cubicBezTo>
                <a:cubicBezTo>
                  <a:pt x="321" y="13326"/>
                  <a:pt x="184" y="13502"/>
                  <a:pt x="52" y="13688"/>
                </a:cubicBezTo>
                <a:cubicBezTo>
                  <a:pt x="0" y="13753"/>
                  <a:pt x="66" y="13819"/>
                  <a:pt x="133" y="13819"/>
                </a:cubicBezTo>
                <a:cubicBezTo>
                  <a:pt x="160" y="13819"/>
                  <a:pt x="189" y="13808"/>
                  <a:pt x="209" y="13781"/>
                </a:cubicBezTo>
                <a:cubicBezTo>
                  <a:pt x="1344" y="12234"/>
                  <a:pt x="2993" y="11104"/>
                  <a:pt x="4813" y="10526"/>
                </a:cubicBezTo>
                <a:cubicBezTo>
                  <a:pt x="5696" y="10247"/>
                  <a:pt x="6620" y="10095"/>
                  <a:pt x="7545" y="10095"/>
                </a:cubicBezTo>
                <a:cubicBezTo>
                  <a:pt x="7574" y="10095"/>
                  <a:pt x="7603" y="10096"/>
                  <a:pt x="7632" y="10096"/>
                </a:cubicBezTo>
                <a:cubicBezTo>
                  <a:pt x="8743" y="10111"/>
                  <a:pt x="9824" y="10414"/>
                  <a:pt x="10935" y="10429"/>
                </a:cubicBezTo>
                <a:cubicBezTo>
                  <a:pt x="10971" y="10429"/>
                  <a:pt x="11007" y="10429"/>
                  <a:pt x="11043" y="10429"/>
                </a:cubicBezTo>
                <a:cubicBezTo>
                  <a:pt x="13069" y="10429"/>
                  <a:pt x="14992" y="9621"/>
                  <a:pt x="16670" y="8535"/>
                </a:cubicBezTo>
                <a:cubicBezTo>
                  <a:pt x="18432" y="7395"/>
                  <a:pt x="19929" y="5931"/>
                  <a:pt x="21437" y="4493"/>
                </a:cubicBezTo>
                <a:cubicBezTo>
                  <a:pt x="22944" y="3054"/>
                  <a:pt x="24490" y="1620"/>
                  <a:pt x="26320" y="593"/>
                </a:cubicBezTo>
                <a:cubicBezTo>
                  <a:pt x="26540" y="470"/>
                  <a:pt x="26770" y="348"/>
                  <a:pt x="27000" y="235"/>
                </a:cubicBezTo>
                <a:cubicBezTo>
                  <a:pt x="27127" y="172"/>
                  <a:pt x="27050" y="0"/>
                  <a:pt x="26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7"/>
          <p:cNvSpPr/>
          <p:nvPr/>
        </p:nvSpPr>
        <p:spPr>
          <a:xfrm rot="4500010">
            <a:off x="8173393" y="-139200"/>
            <a:ext cx="1168015" cy="996249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/>
          <p:nvPr/>
        </p:nvSpPr>
        <p:spPr>
          <a:xfrm>
            <a:off x="7918892" y="-460825"/>
            <a:ext cx="1700935" cy="1737590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0"/>
          <p:cNvSpPr/>
          <p:nvPr/>
        </p:nvSpPr>
        <p:spPr>
          <a:xfrm rot="-900001">
            <a:off x="7529666" y="4125792"/>
            <a:ext cx="2225449" cy="1206435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0"/>
          <p:cNvSpPr/>
          <p:nvPr/>
        </p:nvSpPr>
        <p:spPr>
          <a:xfrm rot="4499922" flipH="1">
            <a:off x="-311903" y="-377515"/>
            <a:ext cx="1128584" cy="1599105"/>
          </a:xfrm>
          <a:custGeom>
            <a:avLst/>
            <a:gdLst/>
            <a:ahLst/>
            <a:cxnLst/>
            <a:rect l="l" t="t" r="r" b="b"/>
            <a:pathLst>
              <a:path w="20304" h="28769" extrusionOk="0">
                <a:moveTo>
                  <a:pt x="15896" y="1"/>
                </a:moveTo>
                <a:cubicBezTo>
                  <a:pt x="13220" y="1"/>
                  <a:pt x="9950" y="2052"/>
                  <a:pt x="8309" y="3835"/>
                </a:cubicBezTo>
                <a:cubicBezTo>
                  <a:pt x="6200" y="6125"/>
                  <a:pt x="4850" y="9017"/>
                  <a:pt x="3528" y="11860"/>
                </a:cubicBezTo>
                <a:cubicBezTo>
                  <a:pt x="2697" y="13651"/>
                  <a:pt x="1865" y="15442"/>
                  <a:pt x="1038" y="17233"/>
                </a:cubicBezTo>
                <a:cubicBezTo>
                  <a:pt x="524" y="18334"/>
                  <a:pt x="0" y="19562"/>
                  <a:pt x="338" y="20732"/>
                </a:cubicBezTo>
                <a:cubicBezTo>
                  <a:pt x="739" y="22107"/>
                  <a:pt x="2193" y="22870"/>
                  <a:pt x="3572" y="23130"/>
                </a:cubicBezTo>
                <a:cubicBezTo>
                  <a:pt x="4952" y="23389"/>
                  <a:pt x="6396" y="23311"/>
                  <a:pt x="7727" y="23761"/>
                </a:cubicBezTo>
                <a:cubicBezTo>
                  <a:pt x="9626" y="24397"/>
                  <a:pt x="11025" y="26002"/>
                  <a:pt x="12621" y="27231"/>
                </a:cubicBezTo>
                <a:cubicBezTo>
                  <a:pt x="13728" y="28083"/>
                  <a:pt x="15138" y="28769"/>
                  <a:pt x="16477" y="28769"/>
                </a:cubicBezTo>
                <a:cubicBezTo>
                  <a:pt x="17065" y="28769"/>
                  <a:pt x="17640" y="28636"/>
                  <a:pt x="18170" y="28327"/>
                </a:cubicBezTo>
                <a:cubicBezTo>
                  <a:pt x="19134" y="27764"/>
                  <a:pt x="19745" y="26702"/>
                  <a:pt x="20024" y="25606"/>
                </a:cubicBezTo>
                <a:cubicBezTo>
                  <a:pt x="20303" y="24505"/>
                  <a:pt x="20294" y="23355"/>
                  <a:pt x="20284" y="22220"/>
                </a:cubicBezTo>
                <a:cubicBezTo>
                  <a:pt x="20225" y="17170"/>
                  <a:pt x="20171" y="12115"/>
                  <a:pt x="20117" y="7065"/>
                </a:cubicBezTo>
                <a:cubicBezTo>
                  <a:pt x="20103" y="5660"/>
                  <a:pt x="20083" y="4226"/>
                  <a:pt x="19652" y="2890"/>
                </a:cubicBezTo>
                <a:cubicBezTo>
                  <a:pt x="18975" y="782"/>
                  <a:pt x="17548" y="1"/>
                  <a:pt x="158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0"/>
          <p:cNvSpPr/>
          <p:nvPr/>
        </p:nvSpPr>
        <p:spPr>
          <a:xfrm rot="6300036" flipH="1">
            <a:off x="-246403" y="3742168"/>
            <a:ext cx="1652062" cy="1687856"/>
          </a:xfrm>
          <a:custGeom>
            <a:avLst/>
            <a:gdLst/>
            <a:ahLst/>
            <a:cxnLst/>
            <a:rect l="l" t="t" r="r" b="b"/>
            <a:pathLst>
              <a:path w="35493" h="36262" extrusionOk="0">
                <a:moveTo>
                  <a:pt x="6241" y="1"/>
                </a:moveTo>
                <a:cubicBezTo>
                  <a:pt x="5641" y="1"/>
                  <a:pt x="5048" y="45"/>
                  <a:pt x="4478" y="134"/>
                </a:cubicBezTo>
                <a:cubicBezTo>
                  <a:pt x="1992" y="521"/>
                  <a:pt x="1718" y="3408"/>
                  <a:pt x="1380" y="5483"/>
                </a:cubicBezTo>
                <a:cubicBezTo>
                  <a:pt x="98" y="13366"/>
                  <a:pt x="0" y="21436"/>
                  <a:pt x="1086" y="29348"/>
                </a:cubicBezTo>
                <a:cubicBezTo>
                  <a:pt x="1297" y="30885"/>
                  <a:pt x="1605" y="32519"/>
                  <a:pt x="2706" y="33611"/>
                </a:cubicBezTo>
                <a:cubicBezTo>
                  <a:pt x="3969" y="34863"/>
                  <a:pt x="5907" y="35054"/>
                  <a:pt x="7678" y="35172"/>
                </a:cubicBezTo>
                <a:cubicBezTo>
                  <a:pt x="12351" y="35485"/>
                  <a:pt x="17024" y="35798"/>
                  <a:pt x="21698" y="36111"/>
                </a:cubicBezTo>
                <a:cubicBezTo>
                  <a:pt x="22820" y="36187"/>
                  <a:pt x="23955" y="36261"/>
                  <a:pt x="25083" y="36261"/>
                </a:cubicBezTo>
                <a:cubicBezTo>
                  <a:pt x="26574" y="36261"/>
                  <a:pt x="28054" y="36131"/>
                  <a:pt x="29478" y="35705"/>
                </a:cubicBezTo>
                <a:cubicBezTo>
                  <a:pt x="31729" y="35030"/>
                  <a:pt x="33834" y="33498"/>
                  <a:pt x="34665" y="31296"/>
                </a:cubicBezTo>
                <a:cubicBezTo>
                  <a:pt x="35492" y="29099"/>
                  <a:pt x="34710" y="26251"/>
                  <a:pt x="32605" y="25199"/>
                </a:cubicBezTo>
                <a:cubicBezTo>
                  <a:pt x="31338" y="24567"/>
                  <a:pt x="29704" y="24567"/>
                  <a:pt x="28754" y="23515"/>
                </a:cubicBezTo>
                <a:cubicBezTo>
                  <a:pt x="27487" y="22121"/>
                  <a:pt x="28240" y="19816"/>
                  <a:pt x="27462" y="18103"/>
                </a:cubicBezTo>
                <a:cubicBezTo>
                  <a:pt x="26635" y="16283"/>
                  <a:pt x="24404" y="15656"/>
                  <a:pt x="22437" y="15294"/>
                </a:cubicBezTo>
                <a:cubicBezTo>
                  <a:pt x="20470" y="14932"/>
                  <a:pt x="18243" y="14462"/>
                  <a:pt x="17220" y="12750"/>
                </a:cubicBezTo>
                <a:cubicBezTo>
                  <a:pt x="16462" y="11487"/>
                  <a:pt x="16599" y="9912"/>
                  <a:pt x="16418" y="8453"/>
                </a:cubicBezTo>
                <a:cubicBezTo>
                  <a:pt x="16070" y="5669"/>
                  <a:pt x="14431" y="3075"/>
                  <a:pt x="12063" y="1573"/>
                </a:cubicBezTo>
                <a:lnTo>
                  <a:pt x="12063" y="1568"/>
                </a:lnTo>
                <a:cubicBezTo>
                  <a:pt x="10407" y="517"/>
                  <a:pt x="8280" y="1"/>
                  <a:pt x="62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0"/>
          <p:cNvSpPr/>
          <p:nvPr/>
        </p:nvSpPr>
        <p:spPr>
          <a:xfrm rot="10800000">
            <a:off x="3255563" y="-39315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0"/>
          <p:cNvSpPr/>
          <p:nvPr/>
        </p:nvSpPr>
        <p:spPr>
          <a:xfrm rot="-5400000">
            <a:off x="-447087" y="247225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0"/>
          <p:cNvSpPr txBox="1">
            <a:spLocks noGrp="1"/>
          </p:cNvSpPr>
          <p:nvPr>
            <p:ph type="subTitle" idx="1"/>
          </p:nvPr>
        </p:nvSpPr>
        <p:spPr>
          <a:xfrm>
            <a:off x="720000" y="3556975"/>
            <a:ext cx="2447700" cy="41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2" name="Google Shape;412;p30"/>
          <p:cNvSpPr txBox="1">
            <a:spLocks noGrp="1"/>
          </p:cNvSpPr>
          <p:nvPr>
            <p:ph type="subTitle" idx="2"/>
          </p:nvPr>
        </p:nvSpPr>
        <p:spPr>
          <a:xfrm>
            <a:off x="720000" y="3891174"/>
            <a:ext cx="244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30"/>
          <p:cNvSpPr txBox="1">
            <a:spLocks noGrp="1"/>
          </p:cNvSpPr>
          <p:nvPr>
            <p:ph type="subTitle" idx="3"/>
          </p:nvPr>
        </p:nvSpPr>
        <p:spPr>
          <a:xfrm>
            <a:off x="3348144" y="3891174"/>
            <a:ext cx="244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0"/>
          <p:cNvSpPr txBox="1">
            <a:spLocks noGrp="1"/>
          </p:cNvSpPr>
          <p:nvPr>
            <p:ph type="subTitle" idx="4"/>
          </p:nvPr>
        </p:nvSpPr>
        <p:spPr>
          <a:xfrm>
            <a:off x="5976312" y="3891174"/>
            <a:ext cx="244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subTitle" idx="5"/>
          </p:nvPr>
        </p:nvSpPr>
        <p:spPr>
          <a:xfrm>
            <a:off x="3348139" y="3556975"/>
            <a:ext cx="2447700" cy="41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6" name="Google Shape;416;p30"/>
          <p:cNvSpPr txBox="1">
            <a:spLocks noGrp="1"/>
          </p:cNvSpPr>
          <p:nvPr>
            <p:ph type="subTitle" idx="6"/>
          </p:nvPr>
        </p:nvSpPr>
        <p:spPr>
          <a:xfrm>
            <a:off x="5976304" y="3556975"/>
            <a:ext cx="2447700" cy="41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7" name="Google Shape;41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6"/>
          <p:cNvSpPr/>
          <p:nvPr/>
        </p:nvSpPr>
        <p:spPr>
          <a:xfrm flipH="1">
            <a:off x="-288969" y="-398475"/>
            <a:ext cx="1581835" cy="1615924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6"/>
          <p:cNvGrpSpPr/>
          <p:nvPr/>
        </p:nvGrpSpPr>
        <p:grpSpPr>
          <a:xfrm flipH="1">
            <a:off x="8094817" y="-293375"/>
            <a:ext cx="2064125" cy="2156348"/>
            <a:chOff x="-986600" y="-293375"/>
            <a:chExt cx="2064125" cy="2156348"/>
          </a:xfrm>
        </p:grpSpPr>
        <p:sp>
          <p:nvSpPr>
            <p:cNvPr id="515" name="Google Shape;515;p36"/>
            <p:cNvSpPr/>
            <p:nvPr/>
          </p:nvSpPr>
          <p:spPr>
            <a:xfrm>
              <a:off x="-271875" y="-293375"/>
              <a:ext cx="1349400" cy="1311098"/>
            </a:xfrm>
            <a:custGeom>
              <a:avLst/>
              <a:gdLst/>
              <a:ahLst/>
              <a:cxnLst/>
              <a:rect l="l" t="t" r="r" b="b"/>
              <a:pathLst>
                <a:path w="20187" h="19614" extrusionOk="0">
                  <a:moveTo>
                    <a:pt x="10091" y="1"/>
                  </a:moveTo>
                  <a:cubicBezTo>
                    <a:pt x="8765" y="1"/>
                    <a:pt x="7615" y="422"/>
                    <a:pt x="6460" y="901"/>
                  </a:cubicBezTo>
                  <a:cubicBezTo>
                    <a:pt x="5271" y="1395"/>
                    <a:pt x="4331" y="2105"/>
                    <a:pt x="3436" y="3000"/>
                  </a:cubicBezTo>
                  <a:cubicBezTo>
                    <a:pt x="2535" y="3901"/>
                    <a:pt x="1640" y="4762"/>
                    <a:pt x="1146" y="5951"/>
                  </a:cubicBezTo>
                  <a:cubicBezTo>
                    <a:pt x="666" y="7101"/>
                    <a:pt x="1" y="8334"/>
                    <a:pt x="1" y="9655"/>
                  </a:cubicBezTo>
                  <a:cubicBezTo>
                    <a:pt x="1" y="10977"/>
                    <a:pt x="324" y="12352"/>
                    <a:pt x="803" y="13502"/>
                  </a:cubicBezTo>
                  <a:cubicBezTo>
                    <a:pt x="1297" y="14696"/>
                    <a:pt x="2061" y="15890"/>
                    <a:pt x="2956" y="16790"/>
                  </a:cubicBezTo>
                  <a:cubicBezTo>
                    <a:pt x="3857" y="17686"/>
                    <a:pt x="5300" y="17852"/>
                    <a:pt x="6489" y="18346"/>
                  </a:cubicBezTo>
                  <a:cubicBezTo>
                    <a:pt x="7639" y="18826"/>
                    <a:pt x="8765" y="19614"/>
                    <a:pt x="10091" y="19614"/>
                  </a:cubicBezTo>
                  <a:cubicBezTo>
                    <a:pt x="11412" y="19614"/>
                    <a:pt x="12694" y="19203"/>
                    <a:pt x="13844" y="18728"/>
                  </a:cubicBezTo>
                  <a:cubicBezTo>
                    <a:pt x="15038" y="18229"/>
                    <a:pt x="16340" y="17705"/>
                    <a:pt x="17240" y="16805"/>
                  </a:cubicBezTo>
                  <a:cubicBezTo>
                    <a:pt x="18141" y="15909"/>
                    <a:pt x="18620" y="14588"/>
                    <a:pt x="19120" y="13394"/>
                  </a:cubicBezTo>
                  <a:cubicBezTo>
                    <a:pt x="19594" y="12244"/>
                    <a:pt x="20186" y="10982"/>
                    <a:pt x="20186" y="9655"/>
                  </a:cubicBezTo>
                  <a:cubicBezTo>
                    <a:pt x="20186" y="8334"/>
                    <a:pt x="19286" y="7199"/>
                    <a:pt x="18806" y="6049"/>
                  </a:cubicBezTo>
                  <a:cubicBezTo>
                    <a:pt x="18312" y="4855"/>
                    <a:pt x="17950" y="3592"/>
                    <a:pt x="17054" y="2692"/>
                  </a:cubicBezTo>
                  <a:cubicBezTo>
                    <a:pt x="16154" y="1797"/>
                    <a:pt x="14994" y="1190"/>
                    <a:pt x="13800" y="696"/>
                  </a:cubicBezTo>
                  <a:cubicBezTo>
                    <a:pt x="12650" y="216"/>
                    <a:pt x="11412" y="1"/>
                    <a:pt x="10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-986600" y="551875"/>
              <a:ext cx="1349400" cy="1311098"/>
            </a:xfrm>
            <a:custGeom>
              <a:avLst/>
              <a:gdLst/>
              <a:ahLst/>
              <a:cxnLst/>
              <a:rect l="l" t="t" r="r" b="b"/>
              <a:pathLst>
                <a:path w="20187" h="19614" extrusionOk="0">
                  <a:moveTo>
                    <a:pt x="10091" y="1"/>
                  </a:moveTo>
                  <a:cubicBezTo>
                    <a:pt x="8765" y="1"/>
                    <a:pt x="7615" y="422"/>
                    <a:pt x="6460" y="901"/>
                  </a:cubicBezTo>
                  <a:cubicBezTo>
                    <a:pt x="5271" y="1395"/>
                    <a:pt x="4331" y="2105"/>
                    <a:pt x="3436" y="3000"/>
                  </a:cubicBezTo>
                  <a:cubicBezTo>
                    <a:pt x="2535" y="3901"/>
                    <a:pt x="1640" y="4762"/>
                    <a:pt x="1146" y="5951"/>
                  </a:cubicBezTo>
                  <a:cubicBezTo>
                    <a:pt x="666" y="7101"/>
                    <a:pt x="1" y="8334"/>
                    <a:pt x="1" y="9655"/>
                  </a:cubicBezTo>
                  <a:cubicBezTo>
                    <a:pt x="1" y="10977"/>
                    <a:pt x="324" y="12352"/>
                    <a:pt x="803" y="13502"/>
                  </a:cubicBezTo>
                  <a:cubicBezTo>
                    <a:pt x="1297" y="14696"/>
                    <a:pt x="2061" y="15890"/>
                    <a:pt x="2956" y="16790"/>
                  </a:cubicBezTo>
                  <a:cubicBezTo>
                    <a:pt x="3857" y="17686"/>
                    <a:pt x="5300" y="17852"/>
                    <a:pt x="6489" y="18346"/>
                  </a:cubicBezTo>
                  <a:cubicBezTo>
                    <a:pt x="7639" y="18826"/>
                    <a:pt x="8765" y="19614"/>
                    <a:pt x="10091" y="19614"/>
                  </a:cubicBezTo>
                  <a:cubicBezTo>
                    <a:pt x="11412" y="19614"/>
                    <a:pt x="12694" y="19203"/>
                    <a:pt x="13844" y="18728"/>
                  </a:cubicBezTo>
                  <a:cubicBezTo>
                    <a:pt x="15038" y="18229"/>
                    <a:pt x="16340" y="17705"/>
                    <a:pt x="17240" y="16805"/>
                  </a:cubicBezTo>
                  <a:cubicBezTo>
                    <a:pt x="18141" y="15909"/>
                    <a:pt x="18620" y="14588"/>
                    <a:pt x="19120" y="13394"/>
                  </a:cubicBezTo>
                  <a:cubicBezTo>
                    <a:pt x="19594" y="12244"/>
                    <a:pt x="20186" y="10982"/>
                    <a:pt x="20186" y="9655"/>
                  </a:cubicBezTo>
                  <a:cubicBezTo>
                    <a:pt x="20186" y="8334"/>
                    <a:pt x="19286" y="7199"/>
                    <a:pt x="18806" y="6049"/>
                  </a:cubicBezTo>
                  <a:cubicBezTo>
                    <a:pt x="18312" y="4855"/>
                    <a:pt x="17950" y="3592"/>
                    <a:pt x="17054" y="2692"/>
                  </a:cubicBezTo>
                  <a:cubicBezTo>
                    <a:pt x="16154" y="1797"/>
                    <a:pt x="14994" y="1190"/>
                    <a:pt x="13800" y="696"/>
                  </a:cubicBezTo>
                  <a:cubicBezTo>
                    <a:pt x="12650" y="216"/>
                    <a:pt x="11412" y="1"/>
                    <a:pt x="10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6"/>
          <p:cNvSpPr/>
          <p:nvPr/>
        </p:nvSpPr>
        <p:spPr>
          <a:xfrm rot="-4499973" flipH="1">
            <a:off x="8002335" y="3858370"/>
            <a:ext cx="1996137" cy="887639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 rot="-641813" flipH="1">
            <a:off x="-330803" y="4052433"/>
            <a:ext cx="1084863" cy="1537156"/>
          </a:xfrm>
          <a:custGeom>
            <a:avLst/>
            <a:gdLst/>
            <a:ahLst/>
            <a:cxnLst/>
            <a:rect l="l" t="t" r="r" b="b"/>
            <a:pathLst>
              <a:path w="20304" h="28769" extrusionOk="0">
                <a:moveTo>
                  <a:pt x="15896" y="1"/>
                </a:moveTo>
                <a:cubicBezTo>
                  <a:pt x="13220" y="1"/>
                  <a:pt x="9950" y="2052"/>
                  <a:pt x="8309" y="3835"/>
                </a:cubicBezTo>
                <a:cubicBezTo>
                  <a:pt x="6200" y="6125"/>
                  <a:pt x="4850" y="9017"/>
                  <a:pt x="3528" y="11860"/>
                </a:cubicBezTo>
                <a:cubicBezTo>
                  <a:pt x="2697" y="13651"/>
                  <a:pt x="1865" y="15442"/>
                  <a:pt x="1038" y="17233"/>
                </a:cubicBezTo>
                <a:cubicBezTo>
                  <a:pt x="524" y="18334"/>
                  <a:pt x="0" y="19562"/>
                  <a:pt x="338" y="20732"/>
                </a:cubicBezTo>
                <a:cubicBezTo>
                  <a:pt x="739" y="22107"/>
                  <a:pt x="2193" y="22870"/>
                  <a:pt x="3572" y="23130"/>
                </a:cubicBezTo>
                <a:cubicBezTo>
                  <a:pt x="4952" y="23389"/>
                  <a:pt x="6396" y="23311"/>
                  <a:pt x="7727" y="23761"/>
                </a:cubicBezTo>
                <a:cubicBezTo>
                  <a:pt x="9626" y="24397"/>
                  <a:pt x="11025" y="26002"/>
                  <a:pt x="12621" y="27231"/>
                </a:cubicBezTo>
                <a:cubicBezTo>
                  <a:pt x="13728" y="28083"/>
                  <a:pt x="15138" y="28769"/>
                  <a:pt x="16477" y="28769"/>
                </a:cubicBezTo>
                <a:cubicBezTo>
                  <a:pt x="17065" y="28769"/>
                  <a:pt x="17640" y="28636"/>
                  <a:pt x="18170" y="28327"/>
                </a:cubicBezTo>
                <a:cubicBezTo>
                  <a:pt x="19134" y="27764"/>
                  <a:pt x="19745" y="26702"/>
                  <a:pt x="20024" y="25606"/>
                </a:cubicBezTo>
                <a:cubicBezTo>
                  <a:pt x="20303" y="24505"/>
                  <a:pt x="20294" y="23355"/>
                  <a:pt x="20284" y="22220"/>
                </a:cubicBezTo>
                <a:cubicBezTo>
                  <a:pt x="20225" y="17170"/>
                  <a:pt x="20171" y="12115"/>
                  <a:pt x="20117" y="7065"/>
                </a:cubicBezTo>
                <a:cubicBezTo>
                  <a:pt x="20103" y="5660"/>
                  <a:pt x="20083" y="4226"/>
                  <a:pt x="19652" y="2890"/>
                </a:cubicBezTo>
                <a:cubicBezTo>
                  <a:pt x="18975" y="782"/>
                  <a:pt x="17548" y="1"/>
                  <a:pt x="158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"/>
          <p:cNvSpPr/>
          <p:nvPr/>
        </p:nvSpPr>
        <p:spPr>
          <a:xfrm flipH="1">
            <a:off x="2299956" y="460350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6"/>
          <p:cNvSpPr/>
          <p:nvPr/>
        </p:nvSpPr>
        <p:spPr>
          <a:xfrm flipH="1">
            <a:off x="6092493" y="460350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6"/>
          <p:cNvSpPr/>
          <p:nvPr/>
        </p:nvSpPr>
        <p:spPr>
          <a:xfrm>
            <a:off x="8465775" y="4603500"/>
            <a:ext cx="678225" cy="345525"/>
          </a:xfrm>
          <a:custGeom>
            <a:avLst/>
            <a:gdLst/>
            <a:ahLst/>
            <a:cxnLst/>
            <a:rect l="l" t="t" r="r" b="b"/>
            <a:pathLst>
              <a:path w="27129" h="13821" extrusionOk="0">
                <a:moveTo>
                  <a:pt x="201" y="1"/>
                </a:moveTo>
                <a:cubicBezTo>
                  <a:pt x="82" y="1"/>
                  <a:pt x="1" y="177"/>
                  <a:pt x="128" y="240"/>
                </a:cubicBezTo>
                <a:cubicBezTo>
                  <a:pt x="358" y="353"/>
                  <a:pt x="588" y="470"/>
                  <a:pt x="813" y="598"/>
                </a:cubicBezTo>
                <a:cubicBezTo>
                  <a:pt x="2638" y="1620"/>
                  <a:pt x="4184" y="3054"/>
                  <a:pt x="5691" y="4493"/>
                </a:cubicBezTo>
                <a:cubicBezTo>
                  <a:pt x="7199" y="5936"/>
                  <a:pt x="8696" y="7395"/>
                  <a:pt x="10458" y="8535"/>
                </a:cubicBezTo>
                <a:cubicBezTo>
                  <a:pt x="12136" y="9621"/>
                  <a:pt x="14059" y="10429"/>
                  <a:pt x="16085" y="10429"/>
                </a:cubicBezTo>
                <a:cubicBezTo>
                  <a:pt x="16121" y="10429"/>
                  <a:pt x="16157" y="10429"/>
                  <a:pt x="16193" y="10429"/>
                </a:cubicBezTo>
                <a:cubicBezTo>
                  <a:pt x="17304" y="10414"/>
                  <a:pt x="18385" y="10111"/>
                  <a:pt x="19501" y="10101"/>
                </a:cubicBezTo>
                <a:cubicBezTo>
                  <a:pt x="19543" y="10100"/>
                  <a:pt x="19585" y="10100"/>
                  <a:pt x="19628" y="10100"/>
                </a:cubicBezTo>
                <a:cubicBezTo>
                  <a:pt x="20539" y="10100"/>
                  <a:pt x="21445" y="10251"/>
                  <a:pt x="22315" y="10527"/>
                </a:cubicBezTo>
                <a:cubicBezTo>
                  <a:pt x="24135" y="11104"/>
                  <a:pt x="25784" y="12239"/>
                  <a:pt x="26919" y="13781"/>
                </a:cubicBezTo>
                <a:cubicBezTo>
                  <a:pt x="26940" y="13808"/>
                  <a:pt x="26969" y="13820"/>
                  <a:pt x="26997" y="13820"/>
                </a:cubicBezTo>
                <a:cubicBezTo>
                  <a:pt x="27064" y="13820"/>
                  <a:pt x="27129" y="13756"/>
                  <a:pt x="27081" y="13688"/>
                </a:cubicBezTo>
                <a:cubicBezTo>
                  <a:pt x="26944" y="13507"/>
                  <a:pt x="26807" y="13326"/>
                  <a:pt x="26660" y="13154"/>
                </a:cubicBezTo>
                <a:cubicBezTo>
                  <a:pt x="25442" y="11706"/>
                  <a:pt x="23753" y="10664"/>
                  <a:pt x="21928" y="10179"/>
                </a:cubicBezTo>
                <a:cubicBezTo>
                  <a:pt x="21161" y="9973"/>
                  <a:pt x="20367" y="9864"/>
                  <a:pt x="19571" y="9864"/>
                </a:cubicBezTo>
                <a:cubicBezTo>
                  <a:pt x="19422" y="9864"/>
                  <a:pt x="19273" y="9868"/>
                  <a:pt x="19124" y="9876"/>
                </a:cubicBezTo>
                <a:cubicBezTo>
                  <a:pt x="18082" y="9934"/>
                  <a:pt x="17064" y="10190"/>
                  <a:pt x="16019" y="10190"/>
                </a:cubicBezTo>
                <a:cubicBezTo>
                  <a:pt x="15925" y="10190"/>
                  <a:pt x="15832" y="10188"/>
                  <a:pt x="15738" y="10184"/>
                </a:cubicBezTo>
                <a:cubicBezTo>
                  <a:pt x="13653" y="10086"/>
                  <a:pt x="11710" y="9127"/>
                  <a:pt x="10032" y="7938"/>
                </a:cubicBezTo>
                <a:cubicBezTo>
                  <a:pt x="8300" y="6714"/>
                  <a:pt x="6812" y="5188"/>
                  <a:pt x="5275" y="3739"/>
                </a:cubicBezTo>
                <a:cubicBezTo>
                  <a:pt x="3754" y="2310"/>
                  <a:pt x="2149" y="930"/>
                  <a:pt x="260" y="15"/>
                </a:cubicBezTo>
                <a:cubicBezTo>
                  <a:pt x="240" y="5"/>
                  <a:pt x="220" y="1"/>
                  <a:pt x="2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6"/>
          <p:cNvSpPr/>
          <p:nvPr/>
        </p:nvSpPr>
        <p:spPr>
          <a:xfrm rot="5400000">
            <a:off x="-103875" y="4147888"/>
            <a:ext cx="1002325" cy="854925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6"/>
          <p:cNvSpPr/>
          <p:nvPr/>
        </p:nvSpPr>
        <p:spPr>
          <a:xfrm>
            <a:off x="-60148" y="-80275"/>
            <a:ext cx="1056913" cy="924352"/>
          </a:xfrm>
          <a:custGeom>
            <a:avLst/>
            <a:gdLst/>
            <a:ahLst/>
            <a:cxnLst/>
            <a:rect l="l" t="t" r="r" b="b"/>
            <a:pathLst>
              <a:path w="36692" h="32090" extrusionOk="0">
                <a:moveTo>
                  <a:pt x="21858" y="1"/>
                </a:moveTo>
                <a:cubicBezTo>
                  <a:pt x="20374" y="1"/>
                  <a:pt x="18889" y="255"/>
                  <a:pt x="17494" y="770"/>
                </a:cubicBezTo>
                <a:cubicBezTo>
                  <a:pt x="15982" y="1333"/>
                  <a:pt x="14573" y="2180"/>
                  <a:pt x="13389" y="3276"/>
                </a:cubicBezTo>
                <a:cubicBezTo>
                  <a:pt x="12792" y="3829"/>
                  <a:pt x="12253" y="4440"/>
                  <a:pt x="11784" y="5106"/>
                </a:cubicBezTo>
                <a:cubicBezTo>
                  <a:pt x="11265" y="5850"/>
                  <a:pt x="10868" y="6662"/>
                  <a:pt x="10452" y="7465"/>
                </a:cubicBezTo>
                <a:cubicBezTo>
                  <a:pt x="10027" y="8272"/>
                  <a:pt x="9557" y="9040"/>
                  <a:pt x="8935" y="9711"/>
                </a:cubicBezTo>
                <a:cubicBezTo>
                  <a:pt x="8387" y="10303"/>
                  <a:pt x="7771" y="10817"/>
                  <a:pt x="7130" y="11296"/>
                </a:cubicBezTo>
                <a:cubicBezTo>
                  <a:pt x="5833" y="12270"/>
                  <a:pt x="4438" y="13112"/>
                  <a:pt x="3230" y="14198"/>
                </a:cubicBezTo>
                <a:cubicBezTo>
                  <a:pt x="1953" y="15348"/>
                  <a:pt x="993" y="16796"/>
                  <a:pt x="499" y="18450"/>
                </a:cubicBezTo>
                <a:cubicBezTo>
                  <a:pt x="5" y="20119"/>
                  <a:pt x="0" y="21905"/>
                  <a:pt x="499" y="23569"/>
                </a:cubicBezTo>
                <a:cubicBezTo>
                  <a:pt x="998" y="25213"/>
                  <a:pt x="1957" y="26711"/>
                  <a:pt x="3264" y="27831"/>
                </a:cubicBezTo>
                <a:cubicBezTo>
                  <a:pt x="4663" y="29035"/>
                  <a:pt x="6386" y="29838"/>
                  <a:pt x="8104" y="30483"/>
                </a:cubicBezTo>
                <a:cubicBezTo>
                  <a:pt x="10952" y="31546"/>
                  <a:pt x="13995" y="32089"/>
                  <a:pt x="17035" y="32089"/>
                </a:cubicBezTo>
                <a:cubicBezTo>
                  <a:pt x="17886" y="32089"/>
                  <a:pt x="18737" y="32047"/>
                  <a:pt x="19584" y="31961"/>
                </a:cubicBezTo>
                <a:cubicBezTo>
                  <a:pt x="23273" y="31589"/>
                  <a:pt x="26919" y="30376"/>
                  <a:pt x="29914" y="28149"/>
                </a:cubicBezTo>
                <a:cubicBezTo>
                  <a:pt x="32615" y="26138"/>
                  <a:pt x="34734" y="23359"/>
                  <a:pt x="35718" y="20114"/>
                </a:cubicBezTo>
                <a:cubicBezTo>
                  <a:pt x="36691" y="16914"/>
                  <a:pt x="36579" y="13435"/>
                  <a:pt x="35659" y="10229"/>
                </a:cubicBezTo>
                <a:cubicBezTo>
                  <a:pt x="35194" y="8610"/>
                  <a:pt x="34519" y="7044"/>
                  <a:pt x="33657" y="5595"/>
                </a:cubicBezTo>
                <a:cubicBezTo>
                  <a:pt x="32811" y="4171"/>
                  <a:pt x="31793" y="2786"/>
                  <a:pt x="30457" y="1788"/>
                </a:cubicBezTo>
                <a:cubicBezTo>
                  <a:pt x="29821" y="1313"/>
                  <a:pt x="29111" y="946"/>
                  <a:pt x="28343" y="741"/>
                </a:cubicBezTo>
                <a:cubicBezTo>
                  <a:pt x="28331" y="738"/>
                  <a:pt x="28320" y="737"/>
                  <a:pt x="28310" y="737"/>
                </a:cubicBezTo>
                <a:cubicBezTo>
                  <a:pt x="28183" y="737"/>
                  <a:pt x="28139" y="940"/>
                  <a:pt x="28279" y="976"/>
                </a:cubicBezTo>
                <a:cubicBezTo>
                  <a:pt x="29894" y="1411"/>
                  <a:pt x="31167" y="2571"/>
                  <a:pt x="32175" y="3858"/>
                </a:cubicBezTo>
                <a:cubicBezTo>
                  <a:pt x="33197" y="5165"/>
                  <a:pt x="34024" y="6633"/>
                  <a:pt x="34661" y="8159"/>
                </a:cubicBezTo>
                <a:cubicBezTo>
                  <a:pt x="35928" y="11184"/>
                  <a:pt x="36456" y="14565"/>
                  <a:pt x="35972" y="17824"/>
                </a:cubicBezTo>
                <a:cubicBezTo>
                  <a:pt x="35732" y="19439"/>
                  <a:pt x="35243" y="21015"/>
                  <a:pt x="34494" y="22468"/>
                </a:cubicBezTo>
                <a:cubicBezTo>
                  <a:pt x="33731" y="23951"/>
                  <a:pt x="32708" y="25291"/>
                  <a:pt x="31514" y="26456"/>
                </a:cubicBezTo>
                <a:cubicBezTo>
                  <a:pt x="28955" y="28952"/>
                  <a:pt x="25657" y="30547"/>
                  <a:pt x="22182" y="31301"/>
                </a:cubicBezTo>
                <a:cubicBezTo>
                  <a:pt x="20499" y="31665"/>
                  <a:pt x="18773" y="31843"/>
                  <a:pt x="17046" y="31843"/>
                </a:cubicBezTo>
                <a:cubicBezTo>
                  <a:pt x="14968" y="31843"/>
                  <a:pt x="12888" y="31585"/>
                  <a:pt x="10878" y="31085"/>
                </a:cubicBezTo>
                <a:cubicBezTo>
                  <a:pt x="9068" y="30630"/>
                  <a:pt x="7277" y="29989"/>
                  <a:pt x="5628" y="29113"/>
                </a:cubicBezTo>
                <a:cubicBezTo>
                  <a:pt x="4052" y="28281"/>
                  <a:pt x="2652" y="27166"/>
                  <a:pt x="1708" y="25644"/>
                </a:cubicBezTo>
                <a:cubicBezTo>
                  <a:pt x="817" y="24210"/>
                  <a:pt x="338" y="22527"/>
                  <a:pt x="372" y="20838"/>
                </a:cubicBezTo>
                <a:cubicBezTo>
                  <a:pt x="411" y="19096"/>
                  <a:pt x="984" y="17374"/>
                  <a:pt x="1992" y="15950"/>
                </a:cubicBezTo>
                <a:cubicBezTo>
                  <a:pt x="3856" y="13302"/>
                  <a:pt x="7091" y="12162"/>
                  <a:pt x="9219" y="9779"/>
                </a:cubicBezTo>
                <a:cubicBezTo>
                  <a:pt x="9797" y="9138"/>
                  <a:pt x="10242" y="8409"/>
                  <a:pt x="10643" y="7650"/>
                </a:cubicBezTo>
                <a:cubicBezTo>
                  <a:pt x="11059" y="6863"/>
                  <a:pt x="11446" y="6060"/>
                  <a:pt x="11950" y="5326"/>
                </a:cubicBezTo>
                <a:cubicBezTo>
                  <a:pt x="12855" y="4005"/>
                  <a:pt x="14059" y="2899"/>
                  <a:pt x="15424" y="2062"/>
                </a:cubicBezTo>
                <a:cubicBezTo>
                  <a:pt x="17387" y="864"/>
                  <a:pt x="19637" y="269"/>
                  <a:pt x="21903" y="269"/>
                </a:cubicBezTo>
                <a:cubicBezTo>
                  <a:pt x="23044" y="269"/>
                  <a:pt x="24190" y="420"/>
                  <a:pt x="25304" y="721"/>
                </a:cubicBezTo>
                <a:cubicBezTo>
                  <a:pt x="26165" y="956"/>
                  <a:pt x="27007" y="1279"/>
                  <a:pt x="27805" y="1680"/>
                </a:cubicBezTo>
                <a:cubicBezTo>
                  <a:pt x="27820" y="1688"/>
                  <a:pt x="27835" y="1691"/>
                  <a:pt x="27850" y="1691"/>
                </a:cubicBezTo>
                <a:cubicBezTo>
                  <a:pt x="27941" y="1691"/>
                  <a:pt x="28005" y="1560"/>
                  <a:pt x="27908" y="1509"/>
                </a:cubicBezTo>
                <a:cubicBezTo>
                  <a:pt x="26056" y="509"/>
                  <a:pt x="23957" y="1"/>
                  <a:pt x="2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8348138" y="7300"/>
            <a:ext cx="501750" cy="749200"/>
          </a:xfrm>
          <a:custGeom>
            <a:avLst/>
            <a:gdLst/>
            <a:ahLst/>
            <a:cxnLst/>
            <a:rect l="l" t="t" r="r" b="b"/>
            <a:pathLst>
              <a:path w="20070" h="29968" extrusionOk="0">
                <a:moveTo>
                  <a:pt x="110" y="0"/>
                </a:moveTo>
                <a:cubicBezTo>
                  <a:pt x="45" y="0"/>
                  <a:pt x="1" y="83"/>
                  <a:pt x="69" y="113"/>
                </a:cubicBezTo>
                <a:cubicBezTo>
                  <a:pt x="2697" y="1282"/>
                  <a:pt x="5105" y="2863"/>
                  <a:pt x="7131" y="4786"/>
                </a:cubicBezTo>
                <a:cubicBezTo>
                  <a:pt x="8109" y="5721"/>
                  <a:pt x="8976" y="6739"/>
                  <a:pt x="9793" y="7791"/>
                </a:cubicBezTo>
                <a:cubicBezTo>
                  <a:pt x="10571" y="8794"/>
                  <a:pt x="11324" y="9822"/>
                  <a:pt x="12171" y="10781"/>
                </a:cubicBezTo>
                <a:cubicBezTo>
                  <a:pt x="13008" y="11725"/>
                  <a:pt x="13942" y="12606"/>
                  <a:pt x="15048" y="13281"/>
                </a:cubicBezTo>
                <a:cubicBezTo>
                  <a:pt x="16125" y="13937"/>
                  <a:pt x="17417" y="14275"/>
                  <a:pt x="18420" y="15028"/>
                </a:cubicBezTo>
                <a:cubicBezTo>
                  <a:pt x="18939" y="15420"/>
                  <a:pt x="19320" y="15919"/>
                  <a:pt x="19457" y="16526"/>
                </a:cubicBezTo>
                <a:cubicBezTo>
                  <a:pt x="19604" y="17186"/>
                  <a:pt x="19472" y="17876"/>
                  <a:pt x="19222" y="18503"/>
                </a:cubicBezTo>
                <a:cubicBezTo>
                  <a:pt x="18694" y="19839"/>
                  <a:pt x="17578" y="20891"/>
                  <a:pt x="16913" y="22168"/>
                </a:cubicBezTo>
                <a:cubicBezTo>
                  <a:pt x="15768" y="24365"/>
                  <a:pt x="15905" y="27066"/>
                  <a:pt x="17231" y="29180"/>
                </a:cubicBezTo>
                <a:cubicBezTo>
                  <a:pt x="17397" y="29440"/>
                  <a:pt x="17583" y="29684"/>
                  <a:pt x="17779" y="29924"/>
                </a:cubicBezTo>
                <a:cubicBezTo>
                  <a:pt x="17805" y="29955"/>
                  <a:pt x="17841" y="29967"/>
                  <a:pt x="17876" y="29967"/>
                </a:cubicBezTo>
                <a:cubicBezTo>
                  <a:pt x="17959" y="29967"/>
                  <a:pt x="18036" y="29897"/>
                  <a:pt x="17975" y="29821"/>
                </a:cubicBezTo>
                <a:cubicBezTo>
                  <a:pt x="16345" y="27815"/>
                  <a:pt x="15919" y="25084"/>
                  <a:pt x="16903" y="22750"/>
                </a:cubicBezTo>
                <a:cubicBezTo>
                  <a:pt x="17461" y="21419"/>
                  <a:pt x="18547" y="20362"/>
                  <a:pt x="19218" y="19090"/>
                </a:cubicBezTo>
                <a:cubicBezTo>
                  <a:pt x="19815" y="17959"/>
                  <a:pt x="20069" y="16521"/>
                  <a:pt x="19198" y="15444"/>
                </a:cubicBezTo>
                <a:cubicBezTo>
                  <a:pt x="18444" y="14510"/>
                  <a:pt x="17187" y="14098"/>
                  <a:pt x="16096" y="13580"/>
                </a:cubicBezTo>
                <a:cubicBezTo>
                  <a:pt x="14897" y="13012"/>
                  <a:pt x="13879" y="12219"/>
                  <a:pt x="12983" y="11309"/>
                </a:cubicBezTo>
                <a:cubicBezTo>
                  <a:pt x="11138" y="9425"/>
                  <a:pt x="9807" y="7179"/>
                  <a:pt x="7963" y="5295"/>
                </a:cubicBezTo>
                <a:cubicBezTo>
                  <a:pt x="6030" y="3313"/>
                  <a:pt x="3695" y="1635"/>
                  <a:pt x="1097" y="431"/>
                </a:cubicBezTo>
                <a:cubicBezTo>
                  <a:pt x="779" y="284"/>
                  <a:pt x="461" y="142"/>
                  <a:pt x="138" y="5"/>
                </a:cubicBezTo>
                <a:cubicBezTo>
                  <a:pt x="128" y="2"/>
                  <a:pt x="119" y="0"/>
                  <a:pt x="1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 rot="-9000001">
            <a:off x="-695602" y="-222543"/>
            <a:ext cx="1644137" cy="1679568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6899152" y="4305173"/>
            <a:ext cx="4011298" cy="1044417"/>
            <a:chOff x="6899152" y="4228973"/>
            <a:chExt cx="4011298" cy="1044417"/>
          </a:xfrm>
        </p:grpSpPr>
        <p:sp>
          <p:nvSpPr>
            <p:cNvPr id="43" name="Google Shape;43;p3"/>
            <p:cNvSpPr/>
            <p:nvPr/>
          </p:nvSpPr>
          <p:spPr>
            <a:xfrm flipH="1">
              <a:off x="6899152" y="4228973"/>
              <a:ext cx="2348748" cy="1044417"/>
            </a:xfrm>
            <a:custGeom>
              <a:avLst/>
              <a:gdLst/>
              <a:ahLst/>
              <a:cxnLst/>
              <a:rect l="l" t="t" r="r" b="b"/>
              <a:pathLst>
                <a:path w="18528" h="8239" extrusionOk="0">
                  <a:moveTo>
                    <a:pt x="15209" y="1"/>
                  </a:moveTo>
                  <a:cubicBezTo>
                    <a:pt x="14416" y="1"/>
                    <a:pt x="13624" y="232"/>
                    <a:pt x="12983" y="706"/>
                  </a:cubicBezTo>
                  <a:lnTo>
                    <a:pt x="12978" y="706"/>
                  </a:lnTo>
                  <a:cubicBezTo>
                    <a:pt x="12293" y="1215"/>
                    <a:pt x="11794" y="1939"/>
                    <a:pt x="11226" y="2585"/>
                  </a:cubicBezTo>
                  <a:cubicBezTo>
                    <a:pt x="10663" y="3231"/>
                    <a:pt x="9973" y="3838"/>
                    <a:pt x="9137" y="3980"/>
                  </a:cubicBezTo>
                  <a:cubicBezTo>
                    <a:pt x="9000" y="4004"/>
                    <a:pt x="8864" y="4014"/>
                    <a:pt x="8729" y="4014"/>
                  </a:cubicBezTo>
                  <a:cubicBezTo>
                    <a:pt x="7717" y="4014"/>
                    <a:pt x="6741" y="3414"/>
                    <a:pt x="5731" y="3173"/>
                  </a:cubicBezTo>
                  <a:cubicBezTo>
                    <a:pt x="5399" y="3094"/>
                    <a:pt x="5059" y="3055"/>
                    <a:pt x="4719" y="3055"/>
                  </a:cubicBezTo>
                  <a:cubicBezTo>
                    <a:pt x="3624" y="3055"/>
                    <a:pt x="2526" y="3454"/>
                    <a:pt x="1694" y="4185"/>
                  </a:cubicBezTo>
                  <a:cubicBezTo>
                    <a:pt x="607" y="5145"/>
                    <a:pt x="0" y="6652"/>
                    <a:pt x="118" y="8115"/>
                  </a:cubicBezTo>
                  <a:cubicBezTo>
                    <a:pt x="2627" y="7842"/>
                    <a:pt x="5149" y="7706"/>
                    <a:pt x="7672" y="7706"/>
                  </a:cubicBezTo>
                  <a:cubicBezTo>
                    <a:pt x="10442" y="7706"/>
                    <a:pt x="13212" y="7870"/>
                    <a:pt x="15963" y="8198"/>
                  </a:cubicBezTo>
                  <a:cubicBezTo>
                    <a:pt x="16121" y="8219"/>
                    <a:pt x="16283" y="8238"/>
                    <a:pt x="16442" y="8238"/>
                  </a:cubicBezTo>
                  <a:cubicBezTo>
                    <a:pt x="16624" y="8238"/>
                    <a:pt x="16802" y="8213"/>
                    <a:pt x="16966" y="8135"/>
                  </a:cubicBezTo>
                  <a:cubicBezTo>
                    <a:pt x="17314" y="7968"/>
                    <a:pt x="17524" y="7601"/>
                    <a:pt x="17681" y="7244"/>
                  </a:cubicBezTo>
                  <a:cubicBezTo>
                    <a:pt x="18346" y="5747"/>
                    <a:pt x="18527" y="4034"/>
                    <a:pt x="18224" y="2419"/>
                  </a:cubicBezTo>
                  <a:cubicBezTo>
                    <a:pt x="18082" y="1685"/>
                    <a:pt x="17969" y="1005"/>
                    <a:pt x="17318" y="618"/>
                  </a:cubicBezTo>
                  <a:cubicBezTo>
                    <a:pt x="16687" y="241"/>
                    <a:pt x="16017" y="16"/>
                    <a:pt x="15283" y="2"/>
                  </a:cubicBezTo>
                  <a:cubicBezTo>
                    <a:pt x="15258" y="1"/>
                    <a:pt x="15234" y="1"/>
                    <a:pt x="1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8561702" y="4228973"/>
              <a:ext cx="2348748" cy="1044417"/>
            </a:xfrm>
            <a:custGeom>
              <a:avLst/>
              <a:gdLst/>
              <a:ahLst/>
              <a:cxnLst/>
              <a:rect l="l" t="t" r="r" b="b"/>
              <a:pathLst>
                <a:path w="18528" h="8239" extrusionOk="0">
                  <a:moveTo>
                    <a:pt x="15209" y="1"/>
                  </a:moveTo>
                  <a:cubicBezTo>
                    <a:pt x="14416" y="1"/>
                    <a:pt x="13624" y="232"/>
                    <a:pt x="12983" y="706"/>
                  </a:cubicBezTo>
                  <a:lnTo>
                    <a:pt x="12978" y="706"/>
                  </a:lnTo>
                  <a:cubicBezTo>
                    <a:pt x="12293" y="1215"/>
                    <a:pt x="11794" y="1939"/>
                    <a:pt x="11226" y="2585"/>
                  </a:cubicBezTo>
                  <a:cubicBezTo>
                    <a:pt x="10663" y="3231"/>
                    <a:pt x="9973" y="3838"/>
                    <a:pt x="9137" y="3980"/>
                  </a:cubicBezTo>
                  <a:cubicBezTo>
                    <a:pt x="9000" y="4004"/>
                    <a:pt x="8864" y="4014"/>
                    <a:pt x="8729" y="4014"/>
                  </a:cubicBezTo>
                  <a:cubicBezTo>
                    <a:pt x="7717" y="4014"/>
                    <a:pt x="6741" y="3414"/>
                    <a:pt x="5731" y="3173"/>
                  </a:cubicBezTo>
                  <a:cubicBezTo>
                    <a:pt x="5399" y="3094"/>
                    <a:pt x="5059" y="3055"/>
                    <a:pt x="4719" y="3055"/>
                  </a:cubicBezTo>
                  <a:cubicBezTo>
                    <a:pt x="3624" y="3055"/>
                    <a:pt x="2526" y="3454"/>
                    <a:pt x="1694" y="4185"/>
                  </a:cubicBezTo>
                  <a:cubicBezTo>
                    <a:pt x="607" y="5145"/>
                    <a:pt x="0" y="6652"/>
                    <a:pt x="118" y="8115"/>
                  </a:cubicBezTo>
                  <a:cubicBezTo>
                    <a:pt x="2627" y="7842"/>
                    <a:pt x="5149" y="7706"/>
                    <a:pt x="7672" y="7706"/>
                  </a:cubicBezTo>
                  <a:cubicBezTo>
                    <a:pt x="10442" y="7706"/>
                    <a:pt x="13212" y="7870"/>
                    <a:pt x="15963" y="8198"/>
                  </a:cubicBezTo>
                  <a:cubicBezTo>
                    <a:pt x="16121" y="8219"/>
                    <a:pt x="16283" y="8238"/>
                    <a:pt x="16442" y="8238"/>
                  </a:cubicBezTo>
                  <a:cubicBezTo>
                    <a:pt x="16624" y="8238"/>
                    <a:pt x="16802" y="8213"/>
                    <a:pt x="16966" y="8135"/>
                  </a:cubicBezTo>
                  <a:cubicBezTo>
                    <a:pt x="17314" y="7968"/>
                    <a:pt x="17524" y="7601"/>
                    <a:pt x="17681" y="7244"/>
                  </a:cubicBezTo>
                  <a:cubicBezTo>
                    <a:pt x="18346" y="5747"/>
                    <a:pt x="18527" y="4034"/>
                    <a:pt x="18224" y="2419"/>
                  </a:cubicBezTo>
                  <a:cubicBezTo>
                    <a:pt x="18082" y="1685"/>
                    <a:pt x="17969" y="1005"/>
                    <a:pt x="17318" y="618"/>
                  </a:cubicBezTo>
                  <a:cubicBezTo>
                    <a:pt x="16687" y="241"/>
                    <a:pt x="16017" y="16"/>
                    <a:pt x="15283" y="2"/>
                  </a:cubicBezTo>
                  <a:cubicBezTo>
                    <a:pt x="15258" y="1"/>
                    <a:pt x="15234" y="1"/>
                    <a:pt x="15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7879475" y="-398475"/>
            <a:ext cx="1784091" cy="1822538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-1800031">
            <a:off x="-249401" y="4034248"/>
            <a:ext cx="944020" cy="1337593"/>
          </a:xfrm>
          <a:custGeom>
            <a:avLst/>
            <a:gdLst/>
            <a:ahLst/>
            <a:cxnLst/>
            <a:rect l="l" t="t" r="r" b="b"/>
            <a:pathLst>
              <a:path w="20304" h="28769" extrusionOk="0">
                <a:moveTo>
                  <a:pt x="15896" y="1"/>
                </a:moveTo>
                <a:cubicBezTo>
                  <a:pt x="13220" y="1"/>
                  <a:pt x="9950" y="2052"/>
                  <a:pt x="8309" y="3835"/>
                </a:cubicBezTo>
                <a:cubicBezTo>
                  <a:pt x="6200" y="6125"/>
                  <a:pt x="4850" y="9017"/>
                  <a:pt x="3528" y="11860"/>
                </a:cubicBezTo>
                <a:cubicBezTo>
                  <a:pt x="2697" y="13651"/>
                  <a:pt x="1865" y="15442"/>
                  <a:pt x="1038" y="17233"/>
                </a:cubicBezTo>
                <a:cubicBezTo>
                  <a:pt x="524" y="18334"/>
                  <a:pt x="0" y="19562"/>
                  <a:pt x="338" y="20732"/>
                </a:cubicBezTo>
                <a:cubicBezTo>
                  <a:pt x="739" y="22107"/>
                  <a:pt x="2193" y="22870"/>
                  <a:pt x="3572" y="23130"/>
                </a:cubicBezTo>
                <a:cubicBezTo>
                  <a:pt x="4952" y="23389"/>
                  <a:pt x="6396" y="23311"/>
                  <a:pt x="7727" y="23761"/>
                </a:cubicBezTo>
                <a:cubicBezTo>
                  <a:pt x="9626" y="24397"/>
                  <a:pt x="11025" y="26002"/>
                  <a:pt x="12621" y="27231"/>
                </a:cubicBezTo>
                <a:cubicBezTo>
                  <a:pt x="13728" y="28083"/>
                  <a:pt x="15138" y="28769"/>
                  <a:pt x="16477" y="28769"/>
                </a:cubicBezTo>
                <a:cubicBezTo>
                  <a:pt x="17065" y="28769"/>
                  <a:pt x="17640" y="28636"/>
                  <a:pt x="18170" y="28327"/>
                </a:cubicBezTo>
                <a:cubicBezTo>
                  <a:pt x="19134" y="27764"/>
                  <a:pt x="19745" y="26702"/>
                  <a:pt x="20024" y="25606"/>
                </a:cubicBezTo>
                <a:cubicBezTo>
                  <a:pt x="20303" y="24505"/>
                  <a:pt x="20294" y="23355"/>
                  <a:pt x="20284" y="22220"/>
                </a:cubicBezTo>
                <a:cubicBezTo>
                  <a:pt x="20225" y="17170"/>
                  <a:pt x="20171" y="12115"/>
                  <a:pt x="20117" y="7065"/>
                </a:cubicBezTo>
                <a:cubicBezTo>
                  <a:pt x="20103" y="5660"/>
                  <a:pt x="20083" y="4226"/>
                  <a:pt x="19652" y="2890"/>
                </a:cubicBezTo>
                <a:cubicBezTo>
                  <a:pt x="18975" y="782"/>
                  <a:pt x="17548" y="1"/>
                  <a:pt x="158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>
            <a:off x="6200100" y="-24085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2383175" y="455630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5400000">
            <a:off x="-614725" y="248850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1341425" y="2842650"/>
            <a:ext cx="38520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1341425" y="1484850"/>
            <a:ext cx="1275300" cy="9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1341425" y="3549450"/>
            <a:ext cx="385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-173825" y="4059635"/>
            <a:ext cx="1275258" cy="1087721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222013" y="-68400"/>
            <a:ext cx="1194219" cy="608400"/>
          </a:xfrm>
          <a:custGeom>
            <a:avLst/>
            <a:gdLst/>
            <a:ahLst/>
            <a:cxnLst/>
            <a:rect l="l" t="t" r="r" b="b"/>
            <a:pathLst>
              <a:path w="27129" h="13821" extrusionOk="0">
                <a:moveTo>
                  <a:pt x="201" y="1"/>
                </a:moveTo>
                <a:cubicBezTo>
                  <a:pt x="82" y="1"/>
                  <a:pt x="1" y="177"/>
                  <a:pt x="128" y="240"/>
                </a:cubicBezTo>
                <a:cubicBezTo>
                  <a:pt x="358" y="353"/>
                  <a:pt x="588" y="470"/>
                  <a:pt x="813" y="598"/>
                </a:cubicBezTo>
                <a:cubicBezTo>
                  <a:pt x="2638" y="1620"/>
                  <a:pt x="4184" y="3054"/>
                  <a:pt x="5691" y="4493"/>
                </a:cubicBezTo>
                <a:cubicBezTo>
                  <a:pt x="7199" y="5936"/>
                  <a:pt x="8696" y="7395"/>
                  <a:pt x="10458" y="8535"/>
                </a:cubicBezTo>
                <a:cubicBezTo>
                  <a:pt x="12136" y="9621"/>
                  <a:pt x="14059" y="10429"/>
                  <a:pt x="16085" y="10429"/>
                </a:cubicBezTo>
                <a:cubicBezTo>
                  <a:pt x="16121" y="10429"/>
                  <a:pt x="16157" y="10429"/>
                  <a:pt x="16193" y="10429"/>
                </a:cubicBezTo>
                <a:cubicBezTo>
                  <a:pt x="17304" y="10414"/>
                  <a:pt x="18385" y="10111"/>
                  <a:pt x="19501" y="10101"/>
                </a:cubicBezTo>
                <a:cubicBezTo>
                  <a:pt x="19543" y="10100"/>
                  <a:pt x="19585" y="10100"/>
                  <a:pt x="19628" y="10100"/>
                </a:cubicBezTo>
                <a:cubicBezTo>
                  <a:pt x="20539" y="10100"/>
                  <a:pt x="21445" y="10251"/>
                  <a:pt x="22315" y="10527"/>
                </a:cubicBezTo>
                <a:cubicBezTo>
                  <a:pt x="24135" y="11104"/>
                  <a:pt x="25784" y="12239"/>
                  <a:pt x="26919" y="13781"/>
                </a:cubicBezTo>
                <a:cubicBezTo>
                  <a:pt x="26940" y="13808"/>
                  <a:pt x="26969" y="13820"/>
                  <a:pt x="26997" y="13820"/>
                </a:cubicBezTo>
                <a:cubicBezTo>
                  <a:pt x="27064" y="13820"/>
                  <a:pt x="27129" y="13756"/>
                  <a:pt x="27081" y="13688"/>
                </a:cubicBezTo>
                <a:cubicBezTo>
                  <a:pt x="26944" y="13507"/>
                  <a:pt x="26807" y="13326"/>
                  <a:pt x="26660" y="13154"/>
                </a:cubicBezTo>
                <a:cubicBezTo>
                  <a:pt x="25442" y="11706"/>
                  <a:pt x="23753" y="10664"/>
                  <a:pt x="21928" y="10179"/>
                </a:cubicBezTo>
                <a:cubicBezTo>
                  <a:pt x="21161" y="9973"/>
                  <a:pt x="20367" y="9864"/>
                  <a:pt x="19571" y="9864"/>
                </a:cubicBezTo>
                <a:cubicBezTo>
                  <a:pt x="19422" y="9864"/>
                  <a:pt x="19273" y="9868"/>
                  <a:pt x="19124" y="9876"/>
                </a:cubicBezTo>
                <a:cubicBezTo>
                  <a:pt x="18082" y="9934"/>
                  <a:pt x="17064" y="10190"/>
                  <a:pt x="16019" y="10190"/>
                </a:cubicBezTo>
                <a:cubicBezTo>
                  <a:pt x="15925" y="10190"/>
                  <a:pt x="15832" y="10188"/>
                  <a:pt x="15738" y="10184"/>
                </a:cubicBezTo>
                <a:cubicBezTo>
                  <a:pt x="13653" y="10086"/>
                  <a:pt x="11710" y="9127"/>
                  <a:pt x="10032" y="7938"/>
                </a:cubicBezTo>
                <a:cubicBezTo>
                  <a:pt x="8300" y="6714"/>
                  <a:pt x="6812" y="5188"/>
                  <a:pt x="5275" y="3739"/>
                </a:cubicBezTo>
                <a:cubicBezTo>
                  <a:pt x="3754" y="2310"/>
                  <a:pt x="2149" y="930"/>
                  <a:pt x="260" y="15"/>
                </a:cubicBezTo>
                <a:cubicBezTo>
                  <a:pt x="240" y="5"/>
                  <a:pt x="220" y="1"/>
                  <a:pt x="2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/>
          <p:nvPr/>
        </p:nvSpPr>
        <p:spPr>
          <a:xfrm>
            <a:off x="8011682" y="-587175"/>
            <a:ext cx="1759242" cy="1797153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-587187" y="3471125"/>
            <a:ext cx="1917213" cy="1962954"/>
          </a:xfrm>
          <a:custGeom>
            <a:avLst/>
            <a:gdLst/>
            <a:ahLst/>
            <a:cxnLst/>
            <a:rect l="l" t="t" r="r" b="b"/>
            <a:pathLst>
              <a:path w="22634" h="23174" extrusionOk="0">
                <a:moveTo>
                  <a:pt x="2084" y="1"/>
                </a:moveTo>
                <a:cubicBezTo>
                  <a:pt x="2048" y="1"/>
                  <a:pt x="2013" y="2"/>
                  <a:pt x="1978" y="3"/>
                </a:cubicBezTo>
                <a:cubicBezTo>
                  <a:pt x="710" y="62"/>
                  <a:pt x="617" y="3781"/>
                  <a:pt x="431" y="5332"/>
                </a:cubicBezTo>
                <a:cubicBezTo>
                  <a:pt x="123" y="7950"/>
                  <a:pt x="1" y="10602"/>
                  <a:pt x="74" y="13245"/>
                </a:cubicBezTo>
                <a:cubicBezTo>
                  <a:pt x="94" y="13890"/>
                  <a:pt x="441" y="20649"/>
                  <a:pt x="793" y="20649"/>
                </a:cubicBezTo>
                <a:cubicBezTo>
                  <a:pt x="793" y="20649"/>
                  <a:pt x="793" y="20649"/>
                  <a:pt x="794" y="20649"/>
                </a:cubicBezTo>
                <a:cubicBezTo>
                  <a:pt x="1547" y="20625"/>
                  <a:pt x="2301" y="20613"/>
                  <a:pt x="3055" y="20613"/>
                </a:cubicBezTo>
                <a:cubicBezTo>
                  <a:pt x="9501" y="20613"/>
                  <a:pt x="15948" y="21474"/>
                  <a:pt x="22261" y="23174"/>
                </a:cubicBezTo>
                <a:cubicBezTo>
                  <a:pt x="22633" y="19313"/>
                  <a:pt x="20598" y="15295"/>
                  <a:pt x="17715" y="14214"/>
                </a:cubicBezTo>
                <a:cubicBezTo>
                  <a:pt x="15582" y="13416"/>
                  <a:pt x="13130" y="14057"/>
                  <a:pt x="11217" y="12589"/>
                </a:cubicBezTo>
                <a:cubicBezTo>
                  <a:pt x="9847" y="11537"/>
                  <a:pt x="9039" y="9604"/>
                  <a:pt x="8408" y="7706"/>
                </a:cubicBezTo>
                <a:cubicBezTo>
                  <a:pt x="7781" y="5812"/>
                  <a:pt x="7233" y="3801"/>
                  <a:pt x="6152" y="2284"/>
                </a:cubicBezTo>
                <a:cubicBezTo>
                  <a:pt x="5271" y="1045"/>
                  <a:pt x="3401" y="1"/>
                  <a:pt x="20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 rot="-9899958">
            <a:off x="-592316" y="-413028"/>
            <a:ext cx="1342878" cy="1448838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 rot="-1799973" flipH="1">
            <a:off x="6649819" y="3748643"/>
            <a:ext cx="3094487" cy="1791240"/>
          </a:xfrm>
          <a:custGeom>
            <a:avLst/>
            <a:gdLst/>
            <a:ahLst/>
            <a:cxnLst/>
            <a:rect l="l" t="t" r="r" b="b"/>
            <a:pathLst>
              <a:path w="44669" h="20361" extrusionOk="0">
                <a:moveTo>
                  <a:pt x="2042" y="0"/>
                </a:moveTo>
                <a:cubicBezTo>
                  <a:pt x="595" y="0"/>
                  <a:pt x="879" y="2294"/>
                  <a:pt x="798" y="3973"/>
                </a:cubicBezTo>
                <a:cubicBezTo>
                  <a:pt x="529" y="9434"/>
                  <a:pt x="265" y="14900"/>
                  <a:pt x="1" y="20361"/>
                </a:cubicBezTo>
                <a:cubicBezTo>
                  <a:pt x="14246" y="20243"/>
                  <a:pt x="28491" y="20121"/>
                  <a:pt x="42736" y="20004"/>
                </a:cubicBezTo>
                <a:cubicBezTo>
                  <a:pt x="42692" y="14386"/>
                  <a:pt x="43342" y="8763"/>
                  <a:pt x="44668" y="3307"/>
                </a:cubicBezTo>
                <a:cubicBezTo>
                  <a:pt x="44249" y="3091"/>
                  <a:pt x="43796" y="2995"/>
                  <a:pt x="43335" y="2995"/>
                </a:cubicBezTo>
                <a:cubicBezTo>
                  <a:pt x="42334" y="2995"/>
                  <a:pt x="41300" y="3449"/>
                  <a:pt x="40519" y="4110"/>
                </a:cubicBezTo>
                <a:cubicBezTo>
                  <a:pt x="39374" y="5074"/>
                  <a:pt x="38615" y="6405"/>
                  <a:pt x="37744" y="7618"/>
                </a:cubicBezTo>
                <a:cubicBezTo>
                  <a:pt x="36878" y="8837"/>
                  <a:pt x="35797" y="10016"/>
                  <a:pt x="34358" y="10422"/>
                </a:cubicBezTo>
                <a:cubicBezTo>
                  <a:pt x="33046" y="10794"/>
                  <a:pt x="31549" y="10491"/>
                  <a:pt x="30370" y="11171"/>
                </a:cubicBezTo>
                <a:cubicBezTo>
                  <a:pt x="28691" y="12135"/>
                  <a:pt x="28510" y="14518"/>
                  <a:pt x="27199" y="15947"/>
                </a:cubicBezTo>
                <a:cubicBezTo>
                  <a:pt x="26090" y="17151"/>
                  <a:pt x="24421" y="17450"/>
                  <a:pt x="22726" y="17450"/>
                </a:cubicBezTo>
                <a:cubicBezTo>
                  <a:pt x="22072" y="17450"/>
                  <a:pt x="21414" y="17406"/>
                  <a:pt x="20783" y="17351"/>
                </a:cubicBezTo>
                <a:cubicBezTo>
                  <a:pt x="18376" y="17146"/>
                  <a:pt x="15939" y="16930"/>
                  <a:pt x="13678" y="16074"/>
                </a:cubicBezTo>
                <a:cubicBezTo>
                  <a:pt x="11422" y="15218"/>
                  <a:pt x="9333" y="13627"/>
                  <a:pt x="8437" y="11386"/>
                </a:cubicBezTo>
                <a:cubicBezTo>
                  <a:pt x="7610" y="9326"/>
                  <a:pt x="7869" y="6977"/>
                  <a:pt x="7194" y="4863"/>
                </a:cubicBezTo>
                <a:cubicBezTo>
                  <a:pt x="6568" y="2920"/>
                  <a:pt x="5105" y="1281"/>
                  <a:pt x="3284" y="371"/>
                </a:cubicBezTo>
                <a:cubicBezTo>
                  <a:pt x="2770" y="113"/>
                  <a:pt x="2363" y="0"/>
                  <a:pt x="20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 rot="-8999948">
            <a:off x="8127390" y="3866195"/>
            <a:ext cx="1139019" cy="2030731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030375" y="-41562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1751775" y="468567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720000" y="1222350"/>
            <a:ext cx="77040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5" name="Google Shape;65;p4"/>
          <p:cNvSpPr/>
          <p:nvPr/>
        </p:nvSpPr>
        <p:spPr>
          <a:xfrm rot="5400000">
            <a:off x="8228350" y="-422847"/>
            <a:ext cx="1529147" cy="1304274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-405250" y="2981425"/>
            <a:ext cx="968748" cy="960880"/>
          </a:xfrm>
          <a:custGeom>
            <a:avLst/>
            <a:gdLst/>
            <a:ahLst/>
            <a:cxnLst/>
            <a:rect l="l" t="t" r="r" b="b"/>
            <a:pathLst>
              <a:path w="30659" h="30410" extrusionOk="0">
                <a:moveTo>
                  <a:pt x="8125" y="245"/>
                </a:moveTo>
                <a:cubicBezTo>
                  <a:pt x="9783" y="245"/>
                  <a:pt x="11523" y="677"/>
                  <a:pt x="13091" y="1523"/>
                </a:cubicBezTo>
                <a:cubicBezTo>
                  <a:pt x="13614" y="1802"/>
                  <a:pt x="14035" y="2193"/>
                  <a:pt x="14480" y="2609"/>
                </a:cubicBezTo>
                <a:cubicBezTo>
                  <a:pt x="14872" y="2976"/>
                  <a:pt x="15278" y="3358"/>
                  <a:pt x="15762" y="3652"/>
                </a:cubicBezTo>
                <a:cubicBezTo>
                  <a:pt x="16736" y="4244"/>
                  <a:pt x="17925" y="4674"/>
                  <a:pt x="19506" y="5007"/>
                </a:cubicBezTo>
                <a:cubicBezTo>
                  <a:pt x="20025" y="5120"/>
                  <a:pt x="20553" y="5217"/>
                  <a:pt x="21067" y="5310"/>
                </a:cubicBezTo>
                <a:cubicBezTo>
                  <a:pt x="22697" y="5604"/>
                  <a:pt x="24380" y="5912"/>
                  <a:pt x="25853" y="6681"/>
                </a:cubicBezTo>
                <a:cubicBezTo>
                  <a:pt x="28627" y="8124"/>
                  <a:pt x="30409" y="11192"/>
                  <a:pt x="30291" y="14314"/>
                </a:cubicBezTo>
                <a:cubicBezTo>
                  <a:pt x="30179" y="17436"/>
                  <a:pt x="28172" y="20358"/>
                  <a:pt x="25300" y="21591"/>
                </a:cubicBezTo>
                <a:cubicBezTo>
                  <a:pt x="24688" y="21855"/>
                  <a:pt x="24028" y="22051"/>
                  <a:pt x="23386" y="22242"/>
                </a:cubicBezTo>
                <a:cubicBezTo>
                  <a:pt x="22114" y="22619"/>
                  <a:pt x="20798" y="23010"/>
                  <a:pt x="19814" y="23935"/>
                </a:cubicBezTo>
                <a:cubicBezTo>
                  <a:pt x="19237" y="24478"/>
                  <a:pt x="18821" y="25168"/>
                  <a:pt x="18424" y="25829"/>
                </a:cubicBezTo>
                <a:cubicBezTo>
                  <a:pt x="18214" y="26181"/>
                  <a:pt x="17994" y="26538"/>
                  <a:pt x="17759" y="26871"/>
                </a:cubicBezTo>
                <a:cubicBezTo>
                  <a:pt x="16297" y="28928"/>
                  <a:pt x="13813" y="30164"/>
                  <a:pt x="11305" y="30164"/>
                </a:cubicBezTo>
                <a:cubicBezTo>
                  <a:pt x="10883" y="30164"/>
                  <a:pt x="10460" y="30129"/>
                  <a:pt x="10042" y="30057"/>
                </a:cubicBezTo>
                <a:cubicBezTo>
                  <a:pt x="7140" y="29562"/>
                  <a:pt x="4635" y="27326"/>
                  <a:pt x="3817" y="24498"/>
                </a:cubicBezTo>
                <a:cubicBezTo>
                  <a:pt x="3313" y="22746"/>
                  <a:pt x="3431" y="20862"/>
                  <a:pt x="3548" y="19037"/>
                </a:cubicBezTo>
                <a:cubicBezTo>
                  <a:pt x="3671" y="17079"/>
                  <a:pt x="3798" y="15053"/>
                  <a:pt x="3157" y="13174"/>
                </a:cubicBezTo>
                <a:cubicBezTo>
                  <a:pt x="2888" y="12381"/>
                  <a:pt x="2482" y="11633"/>
                  <a:pt x="2090" y="10909"/>
                </a:cubicBezTo>
                <a:cubicBezTo>
                  <a:pt x="1591" y="9974"/>
                  <a:pt x="1067" y="9005"/>
                  <a:pt x="847" y="7963"/>
                </a:cubicBezTo>
                <a:cubicBezTo>
                  <a:pt x="270" y="5203"/>
                  <a:pt x="2031" y="2091"/>
                  <a:pt x="4870" y="877"/>
                </a:cubicBezTo>
                <a:cubicBezTo>
                  <a:pt x="5859" y="454"/>
                  <a:pt x="6972" y="245"/>
                  <a:pt x="8125" y="245"/>
                </a:cubicBezTo>
                <a:close/>
                <a:moveTo>
                  <a:pt x="8122" y="1"/>
                </a:moveTo>
                <a:cubicBezTo>
                  <a:pt x="6937" y="1"/>
                  <a:pt x="5791" y="216"/>
                  <a:pt x="4772" y="652"/>
                </a:cubicBezTo>
                <a:cubicBezTo>
                  <a:pt x="1831" y="1909"/>
                  <a:pt x="1" y="5144"/>
                  <a:pt x="607" y="8012"/>
                </a:cubicBezTo>
                <a:cubicBezTo>
                  <a:pt x="832" y="9093"/>
                  <a:pt x="1361" y="10072"/>
                  <a:pt x="1875" y="11026"/>
                </a:cubicBezTo>
                <a:cubicBezTo>
                  <a:pt x="2261" y="11740"/>
                  <a:pt x="2658" y="12479"/>
                  <a:pt x="2922" y="13253"/>
                </a:cubicBezTo>
                <a:cubicBezTo>
                  <a:pt x="3548" y="15088"/>
                  <a:pt x="3421" y="17089"/>
                  <a:pt x="3299" y="19022"/>
                </a:cubicBezTo>
                <a:cubicBezTo>
                  <a:pt x="3186" y="20867"/>
                  <a:pt x="3064" y="22775"/>
                  <a:pt x="3583" y="24566"/>
                </a:cubicBezTo>
                <a:cubicBezTo>
                  <a:pt x="4424" y="27483"/>
                  <a:pt x="7008" y="29792"/>
                  <a:pt x="10003" y="30301"/>
                </a:cubicBezTo>
                <a:cubicBezTo>
                  <a:pt x="10433" y="30375"/>
                  <a:pt x="10862" y="30409"/>
                  <a:pt x="11297" y="30409"/>
                </a:cubicBezTo>
                <a:lnTo>
                  <a:pt x="11297" y="30409"/>
                </a:lnTo>
                <a:cubicBezTo>
                  <a:pt x="13885" y="30408"/>
                  <a:pt x="16448" y="29136"/>
                  <a:pt x="17960" y="27013"/>
                </a:cubicBezTo>
                <a:cubicBezTo>
                  <a:pt x="18204" y="26675"/>
                  <a:pt x="18420" y="26308"/>
                  <a:pt x="18635" y="25956"/>
                </a:cubicBezTo>
                <a:cubicBezTo>
                  <a:pt x="19026" y="25305"/>
                  <a:pt x="19428" y="24635"/>
                  <a:pt x="19981" y="24116"/>
                </a:cubicBezTo>
                <a:cubicBezTo>
                  <a:pt x="20920" y="23230"/>
                  <a:pt x="22153" y="22863"/>
                  <a:pt x="23460" y="22477"/>
                </a:cubicBezTo>
                <a:cubicBezTo>
                  <a:pt x="24106" y="22286"/>
                  <a:pt x="24771" y="22085"/>
                  <a:pt x="25398" y="21816"/>
                </a:cubicBezTo>
                <a:cubicBezTo>
                  <a:pt x="28353" y="20549"/>
                  <a:pt x="30418" y="17534"/>
                  <a:pt x="30541" y="14319"/>
                </a:cubicBezTo>
                <a:cubicBezTo>
                  <a:pt x="30658" y="11104"/>
                  <a:pt x="28823" y="7948"/>
                  <a:pt x="25970" y="6465"/>
                </a:cubicBezTo>
                <a:cubicBezTo>
                  <a:pt x="24463" y="5677"/>
                  <a:pt x="22760" y="5369"/>
                  <a:pt x="21111" y="5066"/>
                </a:cubicBezTo>
                <a:cubicBezTo>
                  <a:pt x="20597" y="4973"/>
                  <a:pt x="20069" y="4880"/>
                  <a:pt x="19555" y="4767"/>
                </a:cubicBezTo>
                <a:cubicBezTo>
                  <a:pt x="18004" y="4439"/>
                  <a:pt x="16839" y="4019"/>
                  <a:pt x="15890" y="3441"/>
                </a:cubicBezTo>
                <a:cubicBezTo>
                  <a:pt x="15430" y="3162"/>
                  <a:pt x="15033" y="2790"/>
                  <a:pt x="14647" y="2433"/>
                </a:cubicBezTo>
                <a:cubicBezTo>
                  <a:pt x="14211" y="2022"/>
                  <a:pt x="13756" y="1601"/>
                  <a:pt x="13208" y="1308"/>
                </a:cubicBezTo>
                <a:cubicBezTo>
                  <a:pt x="11602" y="443"/>
                  <a:pt x="9821" y="1"/>
                  <a:pt x="8122" y="1"/>
                </a:cubicBezTo>
                <a:close/>
                <a:moveTo>
                  <a:pt x="11297" y="30409"/>
                </a:moveTo>
                <a:cubicBezTo>
                  <a:pt x="11296" y="30409"/>
                  <a:pt x="11295" y="30409"/>
                  <a:pt x="11295" y="30409"/>
                </a:cubicBezTo>
                <a:lnTo>
                  <a:pt x="11300" y="30409"/>
                </a:lnTo>
                <a:cubicBezTo>
                  <a:pt x="11299" y="30409"/>
                  <a:pt x="11298" y="30409"/>
                  <a:pt x="11297" y="304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9000003">
            <a:off x="-397500" y="88766"/>
            <a:ext cx="1044424" cy="890833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4"/>
          <p:cNvGrpSpPr/>
          <p:nvPr/>
        </p:nvGrpSpPr>
        <p:grpSpPr>
          <a:xfrm>
            <a:off x="8563492" y="1650575"/>
            <a:ext cx="580502" cy="572713"/>
            <a:chOff x="1425750" y="3206875"/>
            <a:chExt cx="272000" cy="268350"/>
          </a:xfrm>
        </p:grpSpPr>
        <p:sp>
          <p:nvSpPr>
            <p:cNvPr id="69" name="Google Shape;69;p4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 rot="6300050">
            <a:off x="-1072113" y="425345"/>
            <a:ext cx="2992510" cy="1518399"/>
          </a:xfrm>
          <a:custGeom>
            <a:avLst/>
            <a:gdLst/>
            <a:ahLst/>
            <a:cxnLst/>
            <a:rect l="l" t="t" r="r" b="b"/>
            <a:pathLst>
              <a:path w="44669" h="20361" extrusionOk="0">
                <a:moveTo>
                  <a:pt x="2042" y="0"/>
                </a:moveTo>
                <a:cubicBezTo>
                  <a:pt x="595" y="0"/>
                  <a:pt x="879" y="2294"/>
                  <a:pt x="798" y="3973"/>
                </a:cubicBezTo>
                <a:cubicBezTo>
                  <a:pt x="529" y="9434"/>
                  <a:pt x="265" y="14900"/>
                  <a:pt x="1" y="20361"/>
                </a:cubicBezTo>
                <a:cubicBezTo>
                  <a:pt x="14246" y="20243"/>
                  <a:pt x="28491" y="20121"/>
                  <a:pt x="42736" y="20004"/>
                </a:cubicBezTo>
                <a:cubicBezTo>
                  <a:pt x="42692" y="14386"/>
                  <a:pt x="43342" y="8763"/>
                  <a:pt x="44668" y="3307"/>
                </a:cubicBezTo>
                <a:cubicBezTo>
                  <a:pt x="44249" y="3091"/>
                  <a:pt x="43796" y="2995"/>
                  <a:pt x="43335" y="2995"/>
                </a:cubicBezTo>
                <a:cubicBezTo>
                  <a:pt x="42334" y="2995"/>
                  <a:pt x="41300" y="3449"/>
                  <a:pt x="40519" y="4110"/>
                </a:cubicBezTo>
                <a:cubicBezTo>
                  <a:pt x="39374" y="5074"/>
                  <a:pt x="38615" y="6405"/>
                  <a:pt x="37744" y="7618"/>
                </a:cubicBezTo>
                <a:cubicBezTo>
                  <a:pt x="36878" y="8837"/>
                  <a:pt x="35797" y="10016"/>
                  <a:pt x="34358" y="10422"/>
                </a:cubicBezTo>
                <a:cubicBezTo>
                  <a:pt x="33046" y="10794"/>
                  <a:pt x="31549" y="10491"/>
                  <a:pt x="30370" y="11171"/>
                </a:cubicBezTo>
                <a:cubicBezTo>
                  <a:pt x="28691" y="12135"/>
                  <a:pt x="28510" y="14518"/>
                  <a:pt x="27199" y="15947"/>
                </a:cubicBezTo>
                <a:cubicBezTo>
                  <a:pt x="26090" y="17151"/>
                  <a:pt x="24421" y="17450"/>
                  <a:pt x="22726" y="17450"/>
                </a:cubicBezTo>
                <a:cubicBezTo>
                  <a:pt x="22072" y="17450"/>
                  <a:pt x="21414" y="17406"/>
                  <a:pt x="20783" y="17351"/>
                </a:cubicBezTo>
                <a:cubicBezTo>
                  <a:pt x="18376" y="17146"/>
                  <a:pt x="15939" y="16930"/>
                  <a:pt x="13678" y="16074"/>
                </a:cubicBezTo>
                <a:cubicBezTo>
                  <a:pt x="11422" y="15218"/>
                  <a:pt x="9333" y="13627"/>
                  <a:pt x="8437" y="11386"/>
                </a:cubicBezTo>
                <a:cubicBezTo>
                  <a:pt x="7610" y="9326"/>
                  <a:pt x="7869" y="6977"/>
                  <a:pt x="7194" y="4863"/>
                </a:cubicBezTo>
                <a:cubicBezTo>
                  <a:pt x="6568" y="2920"/>
                  <a:pt x="5105" y="1281"/>
                  <a:pt x="3284" y="371"/>
                </a:cubicBezTo>
                <a:cubicBezTo>
                  <a:pt x="2770" y="113"/>
                  <a:pt x="2363" y="0"/>
                  <a:pt x="20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7796375" y="-334102"/>
            <a:ext cx="1711318" cy="1748197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1419830" y="4603675"/>
            <a:ext cx="1922558" cy="854920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 flipH="1">
            <a:off x="-241306" y="4603675"/>
            <a:ext cx="1922604" cy="854920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 rot="1253638">
            <a:off x="8133999" y="4206701"/>
            <a:ext cx="1352940" cy="1459756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3028438" y="-334112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rot="10800000">
            <a:off x="5269438" y="4756063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931441" y="1243050"/>
            <a:ext cx="3235200" cy="31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4998141" y="1243050"/>
            <a:ext cx="3235200" cy="31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 rot="1501953">
            <a:off x="8112987" y="-136565"/>
            <a:ext cx="1491454" cy="1523595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 rot="899932">
            <a:off x="-190595" y="-577416"/>
            <a:ext cx="1099931" cy="1558507"/>
          </a:xfrm>
          <a:custGeom>
            <a:avLst/>
            <a:gdLst/>
            <a:ahLst/>
            <a:cxnLst/>
            <a:rect l="l" t="t" r="r" b="b"/>
            <a:pathLst>
              <a:path w="20304" h="28769" extrusionOk="0">
                <a:moveTo>
                  <a:pt x="15896" y="1"/>
                </a:moveTo>
                <a:cubicBezTo>
                  <a:pt x="13220" y="1"/>
                  <a:pt x="9950" y="2052"/>
                  <a:pt x="8309" y="3835"/>
                </a:cubicBezTo>
                <a:cubicBezTo>
                  <a:pt x="6200" y="6125"/>
                  <a:pt x="4850" y="9017"/>
                  <a:pt x="3528" y="11860"/>
                </a:cubicBezTo>
                <a:cubicBezTo>
                  <a:pt x="2697" y="13651"/>
                  <a:pt x="1865" y="15442"/>
                  <a:pt x="1038" y="17233"/>
                </a:cubicBezTo>
                <a:cubicBezTo>
                  <a:pt x="524" y="18334"/>
                  <a:pt x="0" y="19562"/>
                  <a:pt x="338" y="20732"/>
                </a:cubicBezTo>
                <a:cubicBezTo>
                  <a:pt x="739" y="22107"/>
                  <a:pt x="2193" y="22870"/>
                  <a:pt x="3572" y="23130"/>
                </a:cubicBezTo>
                <a:cubicBezTo>
                  <a:pt x="4952" y="23389"/>
                  <a:pt x="6396" y="23311"/>
                  <a:pt x="7727" y="23761"/>
                </a:cubicBezTo>
                <a:cubicBezTo>
                  <a:pt x="9626" y="24397"/>
                  <a:pt x="11025" y="26002"/>
                  <a:pt x="12621" y="27231"/>
                </a:cubicBezTo>
                <a:cubicBezTo>
                  <a:pt x="13728" y="28083"/>
                  <a:pt x="15138" y="28769"/>
                  <a:pt x="16477" y="28769"/>
                </a:cubicBezTo>
                <a:cubicBezTo>
                  <a:pt x="17065" y="28769"/>
                  <a:pt x="17640" y="28636"/>
                  <a:pt x="18170" y="28327"/>
                </a:cubicBezTo>
                <a:cubicBezTo>
                  <a:pt x="19134" y="27764"/>
                  <a:pt x="19745" y="26702"/>
                  <a:pt x="20024" y="25606"/>
                </a:cubicBezTo>
                <a:cubicBezTo>
                  <a:pt x="20303" y="24505"/>
                  <a:pt x="20294" y="23355"/>
                  <a:pt x="20284" y="22220"/>
                </a:cubicBezTo>
                <a:cubicBezTo>
                  <a:pt x="20225" y="17170"/>
                  <a:pt x="20171" y="12115"/>
                  <a:pt x="20117" y="7065"/>
                </a:cubicBezTo>
                <a:cubicBezTo>
                  <a:pt x="20103" y="5660"/>
                  <a:pt x="20083" y="4226"/>
                  <a:pt x="19652" y="2890"/>
                </a:cubicBezTo>
                <a:cubicBezTo>
                  <a:pt x="18975" y="782"/>
                  <a:pt x="17548" y="1"/>
                  <a:pt x="158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7063678" y="4230948"/>
            <a:ext cx="2232717" cy="992820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 rot="2052272" flipH="1">
            <a:off x="-522018" y="4724451"/>
            <a:ext cx="3449409" cy="1248023"/>
          </a:xfrm>
          <a:custGeom>
            <a:avLst/>
            <a:gdLst/>
            <a:ahLst/>
            <a:cxnLst/>
            <a:rect l="l" t="t" r="r" b="b"/>
            <a:pathLst>
              <a:path w="44669" h="20361" extrusionOk="0">
                <a:moveTo>
                  <a:pt x="2042" y="0"/>
                </a:moveTo>
                <a:cubicBezTo>
                  <a:pt x="595" y="0"/>
                  <a:pt x="879" y="2294"/>
                  <a:pt x="798" y="3973"/>
                </a:cubicBezTo>
                <a:cubicBezTo>
                  <a:pt x="529" y="9434"/>
                  <a:pt x="265" y="14900"/>
                  <a:pt x="1" y="20361"/>
                </a:cubicBezTo>
                <a:cubicBezTo>
                  <a:pt x="14246" y="20243"/>
                  <a:pt x="28491" y="20121"/>
                  <a:pt x="42736" y="20004"/>
                </a:cubicBezTo>
                <a:cubicBezTo>
                  <a:pt x="42692" y="14386"/>
                  <a:pt x="43342" y="8763"/>
                  <a:pt x="44668" y="3307"/>
                </a:cubicBezTo>
                <a:cubicBezTo>
                  <a:pt x="44249" y="3091"/>
                  <a:pt x="43796" y="2995"/>
                  <a:pt x="43335" y="2995"/>
                </a:cubicBezTo>
                <a:cubicBezTo>
                  <a:pt x="42334" y="2995"/>
                  <a:pt x="41300" y="3449"/>
                  <a:pt x="40519" y="4110"/>
                </a:cubicBezTo>
                <a:cubicBezTo>
                  <a:pt x="39374" y="5074"/>
                  <a:pt x="38615" y="6405"/>
                  <a:pt x="37744" y="7618"/>
                </a:cubicBezTo>
                <a:cubicBezTo>
                  <a:pt x="36878" y="8837"/>
                  <a:pt x="35797" y="10016"/>
                  <a:pt x="34358" y="10422"/>
                </a:cubicBezTo>
                <a:cubicBezTo>
                  <a:pt x="33046" y="10794"/>
                  <a:pt x="31549" y="10491"/>
                  <a:pt x="30370" y="11171"/>
                </a:cubicBezTo>
                <a:cubicBezTo>
                  <a:pt x="28691" y="12135"/>
                  <a:pt x="28510" y="14518"/>
                  <a:pt x="27199" y="15947"/>
                </a:cubicBezTo>
                <a:cubicBezTo>
                  <a:pt x="26090" y="17151"/>
                  <a:pt x="24421" y="17450"/>
                  <a:pt x="22726" y="17450"/>
                </a:cubicBezTo>
                <a:cubicBezTo>
                  <a:pt x="22072" y="17450"/>
                  <a:pt x="21414" y="17406"/>
                  <a:pt x="20783" y="17351"/>
                </a:cubicBezTo>
                <a:cubicBezTo>
                  <a:pt x="18376" y="17146"/>
                  <a:pt x="15939" y="16930"/>
                  <a:pt x="13678" y="16074"/>
                </a:cubicBezTo>
                <a:cubicBezTo>
                  <a:pt x="11422" y="15218"/>
                  <a:pt x="9333" y="13627"/>
                  <a:pt x="8437" y="11386"/>
                </a:cubicBezTo>
                <a:cubicBezTo>
                  <a:pt x="7610" y="9326"/>
                  <a:pt x="7869" y="6977"/>
                  <a:pt x="7194" y="4863"/>
                </a:cubicBezTo>
                <a:cubicBezTo>
                  <a:pt x="6568" y="2920"/>
                  <a:pt x="5105" y="1281"/>
                  <a:pt x="3284" y="371"/>
                </a:cubicBezTo>
                <a:cubicBezTo>
                  <a:pt x="2770" y="113"/>
                  <a:pt x="2363" y="0"/>
                  <a:pt x="20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3028438" y="-334112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 rot="5400000">
            <a:off x="-574510" y="2499139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4970765" y="4603501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 rot="5400000">
            <a:off x="8677365" y="3022164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body" idx="1"/>
          </p:nvPr>
        </p:nvSpPr>
        <p:spPr>
          <a:xfrm>
            <a:off x="720000" y="1425325"/>
            <a:ext cx="3852000" cy="28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-441975" y="-178271"/>
            <a:ext cx="1002319" cy="994179"/>
          </a:xfrm>
          <a:custGeom>
            <a:avLst/>
            <a:gdLst/>
            <a:ahLst/>
            <a:cxnLst/>
            <a:rect l="l" t="t" r="r" b="b"/>
            <a:pathLst>
              <a:path w="30659" h="30410" extrusionOk="0">
                <a:moveTo>
                  <a:pt x="8125" y="245"/>
                </a:moveTo>
                <a:cubicBezTo>
                  <a:pt x="9783" y="245"/>
                  <a:pt x="11523" y="677"/>
                  <a:pt x="13091" y="1523"/>
                </a:cubicBezTo>
                <a:cubicBezTo>
                  <a:pt x="13614" y="1802"/>
                  <a:pt x="14035" y="2193"/>
                  <a:pt x="14480" y="2609"/>
                </a:cubicBezTo>
                <a:cubicBezTo>
                  <a:pt x="14872" y="2976"/>
                  <a:pt x="15278" y="3358"/>
                  <a:pt x="15762" y="3652"/>
                </a:cubicBezTo>
                <a:cubicBezTo>
                  <a:pt x="16736" y="4244"/>
                  <a:pt x="17925" y="4674"/>
                  <a:pt x="19506" y="5007"/>
                </a:cubicBezTo>
                <a:cubicBezTo>
                  <a:pt x="20025" y="5120"/>
                  <a:pt x="20553" y="5217"/>
                  <a:pt x="21067" y="5310"/>
                </a:cubicBezTo>
                <a:cubicBezTo>
                  <a:pt x="22697" y="5604"/>
                  <a:pt x="24380" y="5912"/>
                  <a:pt x="25853" y="6681"/>
                </a:cubicBezTo>
                <a:cubicBezTo>
                  <a:pt x="28627" y="8124"/>
                  <a:pt x="30409" y="11192"/>
                  <a:pt x="30291" y="14314"/>
                </a:cubicBezTo>
                <a:cubicBezTo>
                  <a:pt x="30179" y="17436"/>
                  <a:pt x="28172" y="20358"/>
                  <a:pt x="25300" y="21591"/>
                </a:cubicBezTo>
                <a:cubicBezTo>
                  <a:pt x="24688" y="21855"/>
                  <a:pt x="24028" y="22051"/>
                  <a:pt x="23386" y="22242"/>
                </a:cubicBezTo>
                <a:cubicBezTo>
                  <a:pt x="22114" y="22619"/>
                  <a:pt x="20798" y="23010"/>
                  <a:pt x="19814" y="23935"/>
                </a:cubicBezTo>
                <a:cubicBezTo>
                  <a:pt x="19237" y="24478"/>
                  <a:pt x="18821" y="25168"/>
                  <a:pt x="18424" y="25829"/>
                </a:cubicBezTo>
                <a:cubicBezTo>
                  <a:pt x="18214" y="26181"/>
                  <a:pt x="17994" y="26538"/>
                  <a:pt x="17759" y="26871"/>
                </a:cubicBezTo>
                <a:cubicBezTo>
                  <a:pt x="16297" y="28928"/>
                  <a:pt x="13813" y="30164"/>
                  <a:pt x="11305" y="30164"/>
                </a:cubicBezTo>
                <a:cubicBezTo>
                  <a:pt x="10883" y="30164"/>
                  <a:pt x="10460" y="30129"/>
                  <a:pt x="10042" y="30057"/>
                </a:cubicBezTo>
                <a:cubicBezTo>
                  <a:pt x="7140" y="29562"/>
                  <a:pt x="4635" y="27326"/>
                  <a:pt x="3817" y="24498"/>
                </a:cubicBezTo>
                <a:cubicBezTo>
                  <a:pt x="3313" y="22746"/>
                  <a:pt x="3431" y="20862"/>
                  <a:pt x="3548" y="19037"/>
                </a:cubicBezTo>
                <a:cubicBezTo>
                  <a:pt x="3671" y="17079"/>
                  <a:pt x="3798" y="15053"/>
                  <a:pt x="3157" y="13174"/>
                </a:cubicBezTo>
                <a:cubicBezTo>
                  <a:pt x="2888" y="12381"/>
                  <a:pt x="2482" y="11633"/>
                  <a:pt x="2090" y="10909"/>
                </a:cubicBezTo>
                <a:cubicBezTo>
                  <a:pt x="1591" y="9974"/>
                  <a:pt x="1067" y="9005"/>
                  <a:pt x="847" y="7963"/>
                </a:cubicBezTo>
                <a:cubicBezTo>
                  <a:pt x="270" y="5203"/>
                  <a:pt x="2031" y="2091"/>
                  <a:pt x="4870" y="877"/>
                </a:cubicBezTo>
                <a:cubicBezTo>
                  <a:pt x="5859" y="454"/>
                  <a:pt x="6972" y="245"/>
                  <a:pt x="8125" y="245"/>
                </a:cubicBezTo>
                <a:close/>
                <a:moveTo>
                  <a:pt x="8122" y="1"/>
                </a:moveTo>
                <a:cubicBezTo>
                  <a:pt x="6937" y="1"/>
                  <a:pt x="5791" y="216"/>
                  <a:pt x="4772" y="652"/>
                </a:cubicBezTo>
                <a:cubicBezTo>
                  <a:pt x="1831" y="1909"/>
                  <a:pt x="1" y="5144"/>
                  <a:pt x="607" y="8012"/>
                </a:cubicBezTo>
                <a:cubicBezTo>
                  <a:pt x="832" y="9093"/>
                  <a:pt x="1361" y="10072"/>
                  <a:pt x="1875" y="11026"/>
                </a:cubicBezTo>
                <a:cubicBezTo>
                  <a:pt x="2261" y="11740"/>
                  <a:pt x="2658" y="12479"/>
                  <a:pt x="2922" y="13253"/>
                </a:cubicBezTo>
                <a:cubicBezTo>
                  <a:pt x="3548" y="15088"/>
                  <a:pt x="3421" y="17089"/>
                  <a:pt x="3299" y="19022"/>
                </a:cubicBezTo>
                <a:cubicBezTo>
                  <a:pt x="3186" y="20867"/>
                  <a:pt x="3064" y="22775"/>
                  <a:pt x="3583" y="24566"/>
                </a:cubicBezTo>
                <a:cubicBezTo>
                  <a:pt x="4424" y="27483"/>
                  <a:pt x="7008" y="29792"/>
                  <a:pt x="10003" y="30301"/>
                </a:cubicBezTo>
                <a:cubicBezTo>
                  <a:pt x="10433" y="30375"/>
                  <a:pt x="10862" y="30409"/>
                  <a:pt x="11297" y="30409"/>
                </a:cubicBezTo>
                <a:lnTo>
                  <a:pt x="11297" y="30409"/>
                </a:lnTo>
                <a:cubicBezTo>
                  <a:pt x="13885" y="30408"/>
                  <a:pt x="16448" y="29136"/>
                  <a:pt x="17960" y="27013"/>
                </a:cubicBezTo>
                <a:cubicBezTo>
                  <a:pt x="18204" y="26675"/>
                  <a:pt x="18420" y="26308"/>
                  <a:pt x="18635" y="25956"/>
                </a:cubicBezTo>
                <a:cubicBezTo>
                  <a:pt x="19026" y="25305"/>
                  <a:pt x="19428" y="24635"/>
                  <a:pt x="19981" y="24116"/>
                </a:cubicBezTo>
                <a:cubicBezTo>
                  <a:pt x="20920" y="23230"/>
                  <a:pt x="22153" y="22863"/>
                  <a:pt x="23460" y="22477"/>
                </a:cubicBezTo>
                <a:cubicBezTo>
                  <a:pt x="24106" y="22286"/>
                  <a:pt x="24771" y="22085"/>
                  <a:pt x="25398" y="21816"/>
                </a:cubicBezTo>
                <a:cubicBezTo>
                  <a:pt x="28353" y="20549"/>
                  <a:pt x="30418" y="17534"/>
                  <a:pt x="30541" y="14319"/>
                </a:cubicBezTo>
                <a:cubicBezTo>
                  <a:pt x="30658" y="11104"/>
                  <a:pt x="28823" y="7948"/>
                  <a:pt x="25970" y="6465"/>
                </a:cubicBezTo>
                <a:cubicBezTo>
                  <a:pt x="24463" y="5677"/>
                  <a:pt x="22760" y="5369"/>
                  <a:pt x="21111" y="5066"/>
                </a:cubicBezTo>
                <a:cubicBezTo>
                  <a:pt x="20597" y="4973"/>
                  <a:pt x="20069" y="4880"/>
                  <a:pt x="19555" y="4767"/>
                </a:cubicBezTo>
                <a:cubicBezTo>
                  <a:pt x="18004" y="4439"/>
                  <a:pt x="16839" y="4019"/>
                  <a:pt x="15890" y="3441"/>
                </a:cubicBezTo>
                <a:cubicBezTo>
                  <a:pt x="15430" y="3162"/>
                  <a:pt x="15033" y="2790"/>
                  <a:pt x="14647" y="2433"/>
                </a:cubicBezTo>
                <a:cubicBezTo>
                  <a:pt x="14211" y="2022"/>
                  <a:pt x="13756" y="1601"/>
                  <a:pt x="13208" y="1308"/>
                </a:cubicBezTo>
                <a:cubicBezTo>
                  <a:pt x="11602" y="443"/>
                  <a:pt x="9821" y="1"/>
                  <a:pt x="8122" y="1"/>
                </a:cubicBezTo>
                <a:close/>
                <a:moveTo>
                  <a:pt x="11297" y="30409"/>
                </a:moveTo>
                <a:cubicBezTo>
                  <a:pt x="11296" y="30409"/>
                  <a:pt x="11295" y="30409"/>
                  <a:pt x="11295" y="30409"/>
                </a:cubicBezTo>
                <a:lnTo>
                  <a:pt x="11300" y="30409"/>
                </a:lnTo>
                <a:cubicBezTo>
                  <a:pt x="11299" y="30409"/>
                  <a:pt x="11298" y="30409"/>
                  <a:pt x="11297" y="304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8561525" y="1227150"/>
            <a:ext cx="917300" cy="802250"/>
          </a:xfrm>
          <a:custGeom>
            <a:avLst/>
            <a:gdLst/>
            <a:ahLst/>
            <a:cxnLst/>
            <a:rect l="l" t="t" r="r" b="b"/>
            <a:pathLst>
              <a:path w="36692" h="32090" extrusionOk="0">
                <a:moveTo>
                  <a:pt x="21858" y="1"/>
                </a:moveTo>
                <a:cubicBezTo>
                  <a:pt x="20374" y="1"/>
                  <a:pt x="18889" y="255"/>
                  <a:pt x="17494" y="770"/>
                </a:cubicBezTo>
                <a:cubicBezTo>
                  <a:pt x="15982" y="1333"/>
                  <a:pt x="14573" y="2180"/>
                  <a:pt x="13389" y="3276"/>
                </a:cubicBezTo>
                <a:cubicBezTo>
                  <a:pt x="12792" y="3829"/>
                  <a:pt x="12253" y="4440"/>
                  <a:pt x="11784" y="5106"/>
                </a:cubicBezTo>
                <a:cubicBezTo>
                  <a:pt x="11265" y="5850"/>
                  <a:pt x="10868" y="6662"/>
                  <a:pt x="10452" y="7465"/>
                </a:cubicBezTo>
                <a:cubicBezTo>
                  <a:pt x="10027" y="8272"/>
                  <a:pt x="9557" y="9040"/>
                  <a:pt x="8935" y="9711"/>
                </a:cubicBezTo>
                <a:cubicBezTo>
                  <a:pt x="8387" y="10303"/>
                  <a:pt x="7771" y="10817"/>
                  <a:pt x="7130" y="11296"/>
                </a:cubicBezTo>
                <a:cubicBezTo>
                  <a:pt x="5833" y="12270"/>
                  <a:pt x="4438" y="13112"/>
                  <a:pt x="3230" y="14198"/>
                </a:cubicBezTo>
                <a:cubicBezTo>
                  <a:pt x="1953" y="15348"/>
                  <a:pt x="993" y="16796"/>
                  <a:pt x="499" y="18450"/>
                </a:cubicBezTo>
                <a:cubicBezTo>
                  <a:pt x="5" y="20119"/>
                  <a:pt x="0" y="21905"/>
                  <a:pt x="499" y="23569"/>
                </a:cubicBezTo>
                <a:cubicBezTo>
                  <a:pt x="998" y="25213"/>
                  <a:pt x="1957" y="26711"/>
                  <a:pt x="3264" y="27831"/>
                </a:cubicBezTo>
                <a:cubicBezTo>
                  <a:pt x="4663" y="29035"/>
                  <a:pt x="6386" y="29838"/>
                  <a:pt x="8104" y="30483"/>
                </a:cubicBezTo>
                <a:cubicBezTo>
                  <a:pt x="10952" y="31546"/>
                  <a:pt x="13995" y="32089"/>
                  <a:pt x="17035" y="32089"/>
                </a:cubicBezTo>
                <a:cubicBezTo>
                  <a:pt x="17886" y="32089"/>
                  <a:pt x="18737" y="32047"/>
                  <a:pt x="19584" y="31961"/>
                </a:cubicBezTo>
                <a:cubicBezTo>
                  <a:pt x="23273" y="31589"/>
                  <a:pt x="26919" y="30376"/>
                  <a:pt x="29914" y="28149"/>
                </a:cubicBezTo>
                <a:cubicBezTo>
                  <a:pt x="32615" y="26138"/>
                  <a:pt x="34734" y="23359"/>
                  <a:pt x="35718" y="20114"/>
                </a:cubicBezTo>
                <a:cubicBezTo>
                  <a:pt x="36691" y="16914"/>
                  <a:pt x="36579" y="13435"/>
                  <a:pt x="35659" y="10229"/>
                </a:cubicBezTo>
                <a:cubicBezTo>
                  <a:pt x="35194" y="8610"/>
                  <a:pt x="34519" y="7044"/>
                  <a:pt x="33657" y="5595"/>
                </a:cubicBezTo>
                <a:cubicBezTo>
                  <a:pt x="32811" y="4171"/>
                  <a:pt x="31793" y="2786"/>
                  <a:pt x="30457" y="1788"/>
                </a:cubicBezTo>
                <a:cubicBezTo>
                  <a:pt x="29821" y="1313"/>
                  <a:pt x="29111" y="946"/>
                  <a:pt x="28343" y="741"/>
                </a:cubicBezTo>
                <a:cubicBezTo>
                  <a:pt x="28331" y="738"/>
                  <a:pt x="28320" y="737"/>
                  <a:pt x="28310" y="737"/>
                </a:cubicBezTo>
                <a:cubicBezTo>
                  <a:pt x="28183" y="737"/>
                  <a:pt x="28139" y="940"/>
                  <a:pt x="28279" y="976"/>
                </a:cubicBezTo>
                <a:cubicBezTo>
                  <a:pt x="29894" y="1411"/>
                  <a:pt x="31167" y="2571"/>
                  <a:pt x="32175" y="3858"/>
                </a:cubicBezTo>
                <a:cubicBezTo>
                  <a:pt x="33197" y="5165"/>
                  <a:pt x="34024" y="6633"/>
                  <a:pt x="34661" y="8159"/>
                </a:cubicBezTo>
                <a:cubicBezTo>
                  <a:pt x="35928" y="11184"/>
                  <a:pt x="36456" y="14565"/>
                  <a:pt x="35972" y="17824"/>
                </a:cubicBezTo>
                <a:cubicBezTo>
                  <a:pt x="35732" y="19439"/>
                  <a:pt x="35243" y="21015"/>
                  <a:pt x="34494" y="22468"/>
                </a:cubicBezTo>
                <a:cubicBezTo>
                  <a:pt x="33731" y="23951"/>
                  <a:pt x="32708" y="25291"/>
                  <a:pt x="31514" y="26456"/>
                </a:cubicBezTo>
                <a:cubicBezTo>
                  <a:pt x="28955" y="28952"/>
                  <a:pt x="25657" y="30547"/>
                  <a:pt x="22182" y="31301"/>
                </a:cubicBezTo>
                <a:cubicBezTo>
                  <a:pt x="20499" y="31665"/>
                  <a:pt x="18773" y="31843"/>
                  <a:pt x="17046" y="31843"/>
                </a:cubicBezTo>
                <a:cubicBezTo>
                  <a:pt x="14968" y="31843"/>
                  <a:pt x="12888" y="31585"/>
                  <a:pt x="10878" y="31085"/>
                </a:cubicBezTo>
                <a:cubicBezTo>
                  <a:pt x="9068" y="30630"/>
                  <a:pt x="7277" y="29989"/>
                  <a:pt x="5628" y="29113"/>
                </a:cubicBezTo>
                <a:cubicBezTo>
                  <a:pt x="4052" y="28281"/>
                  <a:pt x="2652" y="27166"/>
                  <a:pt x="1708" y="25644"/>
                </a:cubicBezTo>
                <a:cubicBezTo>
                  <a:pt x="817" y="24210"/>
                  <a:pt x="338" y="22527"/>
                  <a:pt x="372" y="20838"/>
                </a:cubicBezTo>
                <a:cubicBezTo>
                  <a:pt x="411" y="19096"/>
                  <a:pt x="984" y="17374"/>
                  <a:pt x="1992" y="15950"/>
                </a:cubicBezTo>
                <a:cubicBezTo>
                  <a:pt x="3856" y="13302"/>
                  <a:pt x="7091" y="12162"/>
                  <a:pt x="9219" y="9779"/>
                </a:cubicBezTo>
                <a:cubicBezTo>
                  <a:pt x="9797" y="9138"/>
                  <a:pt x="10242" y="8409"/>
                  <a:pt x="10643" y="7650"/>
                </a:cubicBezTo>
                <a:cubicBezTo>
                  <a:pt x="11059" y="6863"/>
                  <a:pt x="11446" y="6060"/>
                  <a:pt x="11950" y="5326"/>
                </a:cubicBezTo>
                <a:cubicBezTo>
                  <a:pt x="12855" y="4005"/>
                  <a:pt x="14059" y="2899"/>
                  <a:pt x="15424" y="2062"/>
                </a:cubicBezTo>
                <a:cubicBezTo>
                  <a:pt x="17387" y="864"/>
                  <a:pt x="19637" y="269"/>
                  <a:pt x="21903" y="269"/>
                </a:cubicBezTo>
                <a:cubicBezTo>
                  <a:pt x="23044" y="269"/>
                  <a:pt x="24190" y="420"/>
                  <a:pt x="25304" y="721"/>
                </a:cubicBezTo>
                <a:cubicBezTo>
                  <a:pt x="26165" y="956"/>
                  <a:pt x="27007" y="1279"/>
                  <a:pt x="27805" y="1680"/>
                </a:cubicBezTo>
                <a:cubicBezTo>
                  <a:pt x="27820" y="1688"/>
                  <a:pt x="27835" y="1691"/>
                  <a:pt x="27850" y="1691"/>
                </a:cubicBezTo>
                <a:cubicBezTo>
                  <a:pt x="27941" y="1691"/>
                  <a:pt x="28005" y="1560"/>
                  <a:pt x="27908" y="1509"/>
                </a:cubicBezTo>
                <a:cubicBezTo>
                  <a:pt x="26056" y="509"/>
                  <a:pt x="23957" y="1"/>
                  <a:pt x="2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rot="4500095">
            <a:off x="-372802" y="4450301"/>
            <a:ext cx="1464356" cy="746058"/>
          </a:xfrm>
          <a:custGeom>
            <a:avLst/>
            <a:gdLst/>
            <a:ahLst/>
            <a:cxnLst/>
            <a:rect l="l" t="t" r="r" b="b"/>
            <a:pathLst>
              <a:path w="27127" h="13820" extrusionOk="0">
                <a:moveTo>
                  <a:pt x="26930" y="0"/>
                </a:moveTo>
                <a:cubicBezTo>
                  <a:pt x="26910" y="0"/>
                  <a:pt x="26889" y="5"/>
                  <a:pt x="26868" y="15"/>
                </a:cubicBezTo>
                <a:cubicBezTo>
                  <a:pt x="24979" y="930"/>
                  <a:pt x="23374" y="2310"/>
                  <a:pt x="21857" y="3739"/>
                </a:cubicBezTo>
                <a:cubicBezTo>
                  <a:pt x="20316" y="5188"/>
                  <a:pt x="18833" y="6710"/>
                  <a:pt x="17101" y="7938"/>
                </a:cubicBezTo>
                <a:cubicBezTo>
                  <a:pt x="15418" y="9122"/>
                  <a:pt x="13475" y="10081"/>
                  <a:pt x="11390" y="10179"/>
                </a:cubicBezTo>
                <a:cubicBezTo>
                  <a:pt x="11290" y="10184"/>
                  <a:pt x="11190" y="10187"/>
                  <a:pt x="11090" y="10187"/>
                </a:cubicBezTo>
                <a:cubicBezTo>
                  <a:pt x="10051" y="10187"/>
                  <a:pt x="9040" y="9929"/>
                  <a:pt x="8004" y="9876"/>
                </a:cubicBezTo>
                <a:cubicBezTo>
                  <a:pt x="7854" y="9868"/>
                  <a:pt x="7705" y="9864"/>
                  <a:pt x="7555" y="9864"/>
                </a:cubicBezTo>
                <a:cubicBezTo>
                  <a:pt x="6760" y="9864"/>
                  <a:pt x="5966" y="9972"/>
                  <a:pt x="5200" y="10174"/>
                </a:cubicBezTo>
                <a:cubicBezTo>
                  <a:pt x="3375" y="10663"/>
                  <a:pt x="1686" y="11706"/>
                  <a:pt x="468" y="13154"/>
                </a:cubicBezTo>
                <a:cubicBezTo>
                  <a:pt x="321" y="13326"/>
                  <a:pt x="184" y="13502"/>
                  <a:pt x="52" y="13688"/>
                </a:cubicBezTo>
                <a:cubicBezTo>
                  <a:pt x="0" y="13753"/>
                  <a:pt x="66" y="13819"/>
                  <a:pt x="133" y="13819"/>
                </a:cubicBezTo>
                <a:cubicBezTo>
                  <a:pt x="160" y="13819"/>
                  <a:pt x="189" y="13808"/>
                  <a:pt x="209" y="13781"/>
                </a:cubicBezTo>
                <a:cubicBezTo>
                  <a:pt x="1344" y="12234"/>
                  <a:pt x="2993" y="11104"/>
                  <a:pt x="4813" y="10526"/>
                </a:cubicBezTo>
                <a:cubicBezTo>
                  <a:pt x="5696" y="10247"/>
                  <a:pt x="6620" y="10095"/>
                  <a:pt x="7545" y="10095"/>
                </a:cubicBezTo>
                <a:cubicBezTo>
                  <a:pt x="7574" y="10095"/>
                  <a:pt x="7603" y="10096"/>
                  <a:pt x="7632" y="10096"/>
                </a:cubicBezTo>
                <a:cubicBezTo>
                  <a:pt x="8743" y="10111"/>
                  <a:pt x="9824" y="10414"/>
                  <a:pt x="10935" y="10429"/>
                </a:cubicBezTo>
                <a:cubicBezTo>
                  <a:pt x="10971" y="10429"/>
                  <a:pt x="11007" y="10429"/>
                  <a:pt x="11043" y="10429"/>
                </a:cubicBezTo>
                <a:cubicBezTo>
                  <a:pt x="13069" y="10429"/>
                  <a:pt x="14992" y="9621"/>
                  <a:pt x="16670" y="8535"/>
                </a:cubicBezTo>
                <a:cubicBezTo>
                  <a:pt x="18432" y="7395"/>
                  <a:pt x="19929" y="5931"/>
                  <a:pt x="21437" y="4493"/>
                </a:cubicBezTo>
                <a:cubicBezTo>
                  <a:pt x="22944" y="3054"/>
                  <a:pt x="24490" y="1620"/>
                  <a:pt x="26320" y="593"/>
                </a:cubicBezTo>
                <a:cubicBezTo>
                  <a:pt x="26540" y="470"/>
                  <a:pt x="26770" y="348"/>
                  <a:pt x="27000" y="235"/>
                </a:cubicBezTo>
                <a:cubicBezTo>
                  <a:pt x="27127" y="172"/>
                  <a:pt x="27050" y="0"/>
                  <a:pt x="26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 rot="-899928">
            <a:off x="-1041525" y="-191614"/>
            <a:ext cx="2864447" cy="1160120"/>
          </a:xfrm>
          <a:custGeom>
            <a:avLst/>
            <a:gdLst/>
            <a:ahLst/>
            <a:cxnLst/>
            <a:rect l="l" t="t" r="r" b="b"/>
            <a:pathLst>
              <a:path w="30360" h="12296" extrusionOk="0">
                <a:moveTo>
                  <a:pt x="7296" y="0"/>
                </a:moveTo>
                <a:cubicBezTo>
                  <a:pt x="5231" y="0"/>
                  <a:pt x="3040" y="209"/>
                  <a:pt x="1601" y="1640"/>
                </a:cubicBezTo>
                <a:cubicBezTo>
                  <a:pt x="671" y="2565"/>
                  <a:pt x="216" y="3881"/>
                  <a:pt x="118" y="5188"/>
                </a:cubicBezTo>
                <a:cubicBezTo>
                  <a:pt x="0" y="6749"/>
                  <a:pt x="59" y="8941"/>
                  <a:pt x="1410" y="9983"/>
                </a:cubicBezTo>
                <a:cubicBezTo>
                  <a:pt x="3211" y="11378"/>
                  <a:pt x="5554" y="12058"/>
                  <a:pt x="7796" y="12239"/>
                </a:cubicBezTo>
                <a:cubicBezTo>
                  <a:pt x="8267" y="12278"/>
                  <a:pt x="8738" y="12295"/>
                  <a:pt x="9210" y="12295"/>
                </a:cubicBezTo>
                <a:cubicBezTo>
                  <a:pt x="11255" y="12295"/>
                  <a:pt x="13299" y="11962"/>
                  <a:pt x="15307" y="11544"/>
                </a:cubicBezTo>
                <a:cubicBezTo>
                  <a:pt x="18537" y="10874"/>
                  <a:pt x="21718" y="9983"/>
                  <a:pt x="24894" y="9088"/>
                </a:cubicBezTo>
                <a:cubicBezTo>
                  <a:pt x="25843" y="8824"/>
                  <a:pt x="26792" y="8554"/>
                  <a:pt x="27658" y="8090"/>
                </a:cubicBezTo>
                <a:cubicBezTo>
                  <a:pt x="28524" y="7630"/>
                  <a:pt x="29303" y="6944"/>
                  <a:pt x="29709" y="6049"/>
                </a:cubicBezTo>
                <a:cubicBezTo>
                  <a:pt x="30360" y="4605"/>
                  <a:pt x="29811" y="2721"/>
                  <a:pt x="28485" y="1850"/>
                </a:cubicBezTo>
                <a:cubicBezTo>
                  <a:pt x="27595" y="1268"/>
                  <a:pt x="26494" y="1141"/>
                  <a:pt x="25437" y="1033"/>
                </a:cubicBezTo>
                <a:cubicBezTo>
                  <a:pt x="19609" y="446"/>
                  <a:pt x="13756" y="103"/>
                  <a:pt x="7898" y="6"/>
                </a:cubicBezTo>
                <a:cubicBezTo>
                  <a:pt x="7699" y="2"/>
                  <a:pt x="7498" y="0"/>
                  <a:pt x="7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rot="900036">
            <a:off x="7886719" y="-390199"/>
            <a:ext cx="1524447" cy="1557299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900029">
            <a:off x="-483194" y="3458220"/>
            <a:ext cx="2016776" cy="2064892"/>
          </a:xfrm>
          <a:custGeom>
            <a:avLst/>
            <a:gdLst/>
            <a:ahLst/>
            <a:cxnLst/>
            <a:rect l="l" t="t" r="r" b="b"/>
            <a:pathLst>
              <a:path w="22634" h="23174" extrusionOk="0">
                <a:moveTo>
                  <a:pt x="2084" y="1"/>
                </a:moveTo>
                <a:cubicBezTo>
                  <a:pt x="2048" y="1"/>
                  <a:pt x="2013" y="2"/>
                  <a:pt x="1978" y="3"/>
                </a:cubicBezTo>
                <a:cubicBezTo>
                  <a:pt x="710" y="62"/>
                  <a:pt x="617" y="3781"/>
                  <a:pt x="431" y="5332"/>
                </a:cubicBezTo>
                <a:cubicBezTo>
                  <a:pt x="123" y="7950"/>
                  <a:pt x="1" y="10602"/>
                  <a:pt x="74" y="13245"/>
                </a:cubicBezTo>
                <a:cubicBezTo>
                  <a:pt x="94" y="13890"/>
                  <a:pt x="441" y="20649"/>
                  <a:pt x="793" y="20649"/>
                </a:cubicBezTo>
                <a:cubicBezTo>
                  <a:pt x="793" y="20649"/>
                  <a:pt x="793" y="20649"/>
                  <a:pt x="794" y="20649"/>
                </a:cubicBezTo>
                <a:cubicBezTo>
                  <a:pt x="1547" y="20625"/>
                  <a:pt x="2301" y="20613"/>
                  <a:pt x="3055" y="20613"/>
                </a:cubicBezTo>
                <a:cubicBezTo>
                  <a:pt x="9501" y="20613"/>
                  <a:pt x="15948" y="21474"/>
                  <a:pt x="22261" y="23174"/>
                </a:cubicBezTo>
                <a:cubicBezTo>
                  <a:pt x="22633" y="19313"/>
                  <a:pt x="20598" y="15295"/>
                  <a:pt x="17715" y="14214"/>
                </a:cubicBezTo>
                <a:cubicBezTo>
                  <a:pt x="15582" y="13416"/>
                  <a:pt x="13130" y="14057"/>
                  <a:pt x="11217" y="12589"/>
                </a:cubicBezTo>
                <a:cubicBezTo>
                  <a:pt x="9847" y="11537"/>
                  <a:pt x="9039" y="9604"/>
                  <a:pt x="8408" y="7706"/>
                </a:cubicBezTo>
                <a:cubicBezTo>
                  <a:pt x="7781" y="5812"/>
                  <a:pt x="7233" y="3801"/>
                  <a:pt x="6152" y="2284"/>
                </a:cubicBezTo>
                <a:cubicBezTo>
                  <a:pt x="5271" y="1045"/>
                  <a:pt x="3401" y="1"/>
                  <a:pt x="20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6616249" y="4096868"/>
            <a:ext cx="3067079" cy="1363863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5400000">
            <a:off x="8609775" y="292047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>
            <a:off x="1306000" y="-24085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>
            <a:off x="4149625" y="478487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2412450" y="1337850"/>
            <a:ext cx="43191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2185650" y="3124950"/>
            <a:ext cx="47727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-716050" y="563663"/>
            <a:ext cx="1107089" cy="968236"/>
          </a:xfrm>
          <a:custGeom>
            <a:avLst/>
            <a:gdLst/>
            <a:ahLst/>
            <a:cxnLst/>
            <a:rect l="l" t="t" r="r" b="b"/>
            <a:pathLst>
              <a:path w="36692" h="32090" extrusionOk="0">
                <a:moveTo>
                  <a:pt x="21858" y="1"/>
                </a:moveTo>
                <a:cubicBezTo>
                  <a:pt x="20374" y="1"/>
                  <a:pt x="18889" y="255"/>
                  <a:pt x="17494" y="770"/>
                </a:cubicBezTo>
                <a:cubicBezTo>
                  <a:pt x="15982" y="1333"/>
                  <a:pt x="14573" y="2180"/>
                  <a:pt x="13389" y="3276"/>
                </a:cubicBezTo>
                <a:cubicBezTo>
                  <a:pt x="12792" y="3829"/>
                  <a:pt x="12253" y="4440"/>
                  <a:pt x="11784" y="5106"/>
                </a:cubicBezTo>
                <a:cubicBezTo>
                  <a:pt x="11265" y="5850"/>
                  <a:pt x="10868" y="6662"/>
                  <a:pt x="10452" y="7465"/>
                </a:cubicBezTo>
                <a:cubicBezTo>
                  <a:pt x="10027" y="8272"/>
                  <a:pt x="9557" y="9040"/>
                  <a:pt x="8935" y="9711"/>
                </a:cubicBezTo>
                <a:cubicBezTo>
                  <a:pt x="8387" y="10303"/>
                  <a:pt x="7771" y="10817"/>
                  <a:pt x="7130" y="11296"/>
                </a:cubicBezTo>
                <a:cubicBezTo>
                  <a:pt x="5833" y="12270"/>
                  <a:pt x="4438" y="13112"/>
                  <a:pt x="3230" y="14198"/>
                </a:cubicBezTo>
                <a:cubicBezTo>
                  <a:pt x="1953" y="15348"/>
                  <a:pt x="993" y="16796"/>
                  <a:pt x="499" y="18450"/>
                </a:cubicBezTo>
                <a:cubicBezTo>
                  <a:pt x="5" y="20119"/>
                  <a:pt x="0" y="21905"/>
                  <a:pt x="499" y="23569"/>
                </a:cubicBezTo>
                <a:cubicBezTo>
                  <a:pt x="998" y="25213"/>
                  <a:pt x="1957" y="26711"/>
                  <a:pt x="3264" y="27831"/>
                </a:cubicBezTo>
                <a:cubicBezTo>
                  <a:pt x="4663" y="29035"/>
                  <a:pt x="6386" y="29838"/>
                  <a:pt x="8104" y="30483"/>
                </a:cubicBezTo>
                <a:cubicBezTo>
                  <a:pt x="10952" y="31546"/>
                  <a:pt x="13995" y="32089"/>
                  <a:pt x="17035" y="32089"/>
                </a:cubicBezTo>
                <a:cubicBezTo>
                  <a:pt x="17886" y="32089"/>
                  <a:pt x="18737" y="32047"/>
                  <a:pt x="19584" y="31961"/>
                </a:cubicBezTo>
                <a:cubicBezTo>
                  <a:pt x="23273" y="31589"/>
                  <a:pt x="26919" y="30376"/>
                  <a:pt x="29914" y="28149"/>
                </a:cubicBezTo>
                <a:cubicBezTo>
                  <a:pt x="32615" y="26138"/>
                  <a:pt x="34734" y="23359"/>
                  <a:pt x="35718" y="20114"/>
                </a:cubicBezTo>
                <a:cubicBezTo>
                  <a:pt x="36691" y="16914"/>
                  <a:pt x="36579" y="13435"/>
                  <a:pt x="35659" y="10229"/>
                </a:cubicBezTo>
                <a:cubicBezTo>
                  <a:pt x="35194" y="8610"/>
                  <a:pt x="34519" y="7044"/>
                  <a:pt x="33657" y="5595"/>
                </a:cubicBezTo>
                <a:cubicBezTo>
                  <a:pt x="32811" y="4171"/>
                  <a:pt x="31793" y="2786"/>
                  <a:pt x="30457" y="1788"/>
                </a:cubicBezTo>
                <a:cubicBezTo>
                  <a:pt x="29821" y="1313"/>
                  <a:pt x="29111" y="946"/>
                  <a:pt x="28343" y="741"/>
                </a:cubicBezTo>
                <a:cubicBezTo>
                  <a:pt x="28331" y="738"/>
                  <a:pt x="28320" y="737"/>
                  <a:pt x="28310" y="737"/>
                </a:cubicBezTo>
                <a:cubicBezTo>
                  <a:pt x="28183" y="737"/>
                  <a:pt x="28139" y="940"/>
                  <a:pt x="28279" y="976"/>
                </a:cubicBezTo>
                <a:cubicBezTo>
                  <a:pt x="29894" y="1411"/>
                  <a:pt x="31167" y="2571"/>
                  <a:pt x="32175" y="3858"/>
                </a:cubicBezTo>
                <a:cubicBezTo>
                  <a:pt x="33197" y="5165"/>
                  <a:pt x="34024" y="6633"/>
                  <a:pt x="34661" y="8159"/>
                </a:cubicBezTo>
                <a:cubicBezTo>
                  <a:pt x="35928" y="11184"/>
                  <a:pt x="36456" y="14565"/>
                  <a:pt x="35972" y="17824"/>
                </a:cubicBezTo>
                <a:cubicBezTo>
                  <a:pt x="35732" y="19439"/>
                  <a:pt x="35243" y="21015"/>
                  <a:pt x="34494" y="22468"/>
                </a:cubicBezTo>
                <a:cubicBezTo>
                  <a:pt x="33731" y="23951"/>
                  <a:pt x="32708" y="25291"/>
                  <a:pt x="31514" y="26456"/>
                </a:cubicBezTo>
                <a:cubicBezTo>
                  <a:pt x="28955" y="28952"/>
                  <a:pt x="25657" y="30547"/>
                  <a:pt x="22182" y="31301"/>
                </a:cubicBezTo>
                <a:cubicBezTo>
                  <a:pt x="20499" y="31665"/>
                  <a:pt x="18773" y="31843"/>
                  <a:pt x="17046" y="31843"/>
                </a:cubicBezTo>
                <a:cubicBezTo>
                  <a:pt x="14968" y="31843"/>
                  <a:pt x="12888" y="31585"/>
                  <a:pt x="10878" y="31085"/>
                </a:cubicBezTo>
                <a:cubicBezTo>
                  <a:pt x="9068" y="30630"/>
                  <a:pt x="7277" y="29989"/>
                  <a:pt x="5628" y="29113"/>
                </a:cubicBezTo>
                <a:cubicBezTo>
                  <a:pt x="4052" y="28281"/>
                  <a:pt x="2652" y="27166"/>
                  <a:pt x="1708" y="25644"/>
                </a:cubicBezTo>
                <a:cubicBezTo>
                  <a:pt x="817" y="24210"/>
                  <a:pt x="338" y="22527"/>
                  <a:pt x="372" y="20838"/>
                </a:cubicBezTo>
                <a:cubicBezTo>
                  <a:pt x="411" y="19096"/>
                  <a:pt x="984" y="17374"/>
                  <a:pt x="1992" y="15950"/>
                </a:cubicBezTo>
                <a:cubicBezTo>
                  <a:pt x="3856" y="13302"/>
                  <a:pt x="7091" y="12162"/>
                  <a:pt x="9219" y="9779"/>
                </a:cubicBezTo>
                <a:cubicBezTo>
                  <a:pt x="9797" y="9138"/>
                  <a:pt x="10242" y="8409"/>
                  <a:pt x="10643" y="7650"/>
                </a:cubicBezTo>
                <a:cubicBezTo>
                  <a:pt x="11059" y="6863"/>
                  <a:pt x="11446" y="6060"/>
                  <a:pt x="11950" y="5326"/>
                </a:cubicBezTo>
                <a:cubicBezTo>
                  <a:pt x="12855" y="4005"/>
                  <a:pt x="14059" y="2899"/>
                  <a:pt x="15424" y="2062"/>
                </a:cubicBezTo>
                <a:cubicBezTo>
                  <a:pt x="17387" y="864"/>
                  <a:pt x="19637" y="269"/>
                  <a:pt x="21903" y="269"/>
                </a:cubicBezTo>
                <a:cubicBezTo>
                  <a:pt x="23044" y="269"/>
                  <a:pt x="24190" y="420"/>
                  <a:pt x="25304" y="721"/>
                </a:cubicBezTo>
                <a:cubicBezTo>
                  <a:pt x="26165" y="956"/>
                  <a:pt x="27007" y="1279"/>
                  <a:pt x="27805" y="1680"/>
                </a:cubicBezTo>
                <a:cubicBezTo>
                  <a:pt x="27820" y="1688"/>
                  <a:pt x="27835" y="1691"/>
                  <a:pt x="27850" y="1691"/>
                </a:cubicBezTo>
                <a:cubicBezTo>
                  <a:pt x="27941" y="1691"/>
                  <a:pt x="28005" y="1560"/>
                  <a:pt x="27908" y="1509"/>
                </a:cubicBezTo>
                <a:cubicBezTo>
                  <a:pt x="26056" y="509"/>
                  <a:pt x="23957" y="1"/>
                  <a:pt x="2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7925150" y="-102500"/>
            <a:ext cx="1557544" cy="793498"/>
          </a:xfrm>
          <a:custGeom>
            <a:avLst/>
            <a:gdLst/>
            <a:ahLst/>
            <a:cxnLst/>
            <a:rect l="l" t="t" r="r" b="b"/>
            <a:pathLst>
              <a:path w="27129" h="13821" extrusionOk="0">
                <a:moveTo>
                  <a:pt x="201" y="1"/>
                </a:moveTo>
                <a:cubicBezTo>
                  <a:pt x="82" y="1"/>
                  <a:pt x="1" y="177"/>
                  <a:pt x="128" y="240"/>
                </a:cubicBezTo>
                <a:cubicBezTo>
                  <a:pt x="358" y="353"/>
                  <a:pt x="588" y="470"/>
                  <a:pt x="813" y="598"/>
                </a:cubicBezTo>
                <a:cubicBezTo>
                  <a:pt x="2638" y="1620"/>
                  <a:pt x="4184" y="3054"/>
                  <a:pt x="5691" y="4493"/>
                </a:cubicBezTo>
                <a:cubicBezTo>
                  <a:pt x="7199" y="5936"/>
                  <a:pt x="8696" y="7395"/>
                  <a:pt x="10458" y="8535"/>
                </a:cubicBezTo>
                <a:cubicBezTo>
                  <a:pt x="12136" y="9621"/>
                  <a:pt x="14059" y="10429"/>
                  <a:pt x="16085" y="10429"/>
                </a:cubicBezTo>
                <a:cubicBezTo>
                  <a:pt x="16121" y="10429"/>
                  <a:pt x="16157" y="10429"/>
                  <a:pt x="16193" y="10429"/>
                </a:cubicBezTo>
                <a:cubicBezTo>
                  <a:pt x="17304" y="10414"/>
                  <a:pt x="18385" y="10111"/>
                  <a:pt x="19501" y="10101"/>
                </a:cubicBezTo>
                <a:cubicBezTo>
                  <a:pt x="19543" y="10100"/>
                  <a:pt x="19585" y="10100"/>
                  <a:pt x="19628" y="10100"/>
                </a:cubicBezTo>
                <a:cubicBezTo>
                  <a:pt x="20539" y="10100"/>
                  <a:pt x="21445" y="10251"/>
                  <a:pt x="22315" y="10527"/>
                </a:cubicBezTo>
                <a:cubicBezTo>
                  <a:pt x="24135" y="11104"/>
                  <a:pt x="25784" y="12239"/>
                  <a:pt x="26919" y="13781"/>
                </a:cubicBezTo>
                <a:cubicBezTo>
                  <a:pt x="26940" y="13808"/>
                  <a:pt x="26969" y="13820"/>
                  <a:pt x="26997" y="13820"/>
                </a:cubicBezTo>
                <a:cubicBezTo>
                  <a:pt x="27064" y="13820"/>
                  <a:pt x="27129" y="13756"/>
                  <a:pt x="27081" y="13688"/>
                </a:cubicBezTo>
                <a:cubicBezTo>
                  <a:pt x="26944" y="13507"/>
                  <a:pt x="26807" y="13326"/>
                  <a:pt x="26660" y="13154"/>
                </a:cubicBezTo>
                <a:cubicBezTo>
                  <a:pt x="25442" y="11706"/>
                  <a:pt x="23753" y="10664"/>
                  <a:pt x="21928" y="10179"/>
                </a:cubicBezTo>
                <a:cubicBezTo>
                  <a:pt x="21161" y="9973"/>
                  <a:pt x="20367" y="9864"/>
                  <a:pt x="19571" y="9864"/>
                </a:cubicBezTo>
                <a:cubicBezTo>
                  <a:pt x="19422" y="9864"/>
                  <a:pt x="19273" y="9868"/>
                  <a:pt x="19124" y="9876"/>
                </a:cubicBezTo>
                <a:cubicBezTo>
                  <a:pt x="18082" y="9934"/>
                  <a:pt x="17064" y="10190"/>
                  <a:pt x="16019" y="10190"/>
                </a:cubicBezTo>
                <a:cubicBezTo>
                  <a:pt x="15925" y="10190"/>
                  <a:pt x="15832" y="10188"/>
                  <a:pt x="15738" y="10184"/>
                </a:cubicBezTo>
                <a:cubicBezTo>
                  <a:pt x="13653" y="10086"/>
                  <a:pt x="11710" y="9127"/>
                  <a:pt x="10032" y="7938"/>
                </a:cubicBezTo>
                <a:cubicBezTo>
                  <a:pt x="8300" y="6714"/>
                  <a:pt x="6812" y="5188"/>
                  <a:pt x="5275" y="3739"/>
                </a:cubicBezTo>
                <a:cubicBezTo>
                  <a:pt x="3754" y="2310"/>
                  <a:pt x="2149" y="930"/>
                  <a:pt x="260" y="15"/>
                </a:cubicBezTo>
                <a:cubicBezTo>
                  <a:pt x="240" y="5"/>
                  <a:pt x="220" y="1"/>
                  <a:pt x="2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/>
          <p:nvPr/>
        </p:nvSpPr>
        <p:spPr>
          <a:xfrm rot="5400000">
            <a:off x="7955031" y="3846538"/>
            <a:ext cx="1523085" cy="1555907"/>
          </a:xfrm>
          <a:custGeom>
            <a:avLst/>
            <a:gdLst/>
            <a:ahLst/>
            <a:cxnLst/>
            <a:rect l="l" t="t" r="r" b="b"/>
            <a:pathLst>
              <a:path w="35499" h="36264" extrusionOk="0">
                <a:moveTo>
                  <a:pt x="10415" y="0"/>
                </a:moveTo>
                <a:cubicBezTo>
                  <a:pt x="8924" y="0"/>
                  <a:pt x="7442" y="130"/>
                  <a:pt x="6015" y="559"/>
                </a:cubicBezTo>
                <a:cubicBezTo>
                  <a:pt x="3764" y="1234"/>
                  <a:pt x="1660" y="2766"/>
                  <a:pt x="833" y="4963"/>
                </a:cubicBezTo>
                <a:cubicBezTo>
                  <a:pt x="1" y="7165"/>
                  <a:pt x="789" y="10008"/>
                  <a:pt x="2888" y="11060"/>
                </a:cubicBezTo>
                <a:cubicBezTo>
                  <a:pt x="4156" y="11696"/>
                  <a:pt x="5790" y="11696"/>
                  <a:pt x="6744" y="12749"/>
                </a:cubicBezTo>
                <a:cubicBezTo>
                  <a:pt x="8007" y="14143"/>
                  <a:pt x="7258" y="16443"/>
                  <a:pt x="8036" y="18161"/>
                </a:cubicBezTo>
                <a:cubicBezTo>
                  <a:pt x="8863" y="19981"/>
                  <a:pt x="11095" y="20607"/>
                  <a:pt x="13062" y="20970"/>
                </a:cubicBezTo>
                <a:cubicBezTo>
                  <a:pt x="15024" y="21332"/>
                  <a:pt x="17251" y="21797"/>
                  <a:pt x="18278" y="23514"/>
                </a:cubicBezTo>
                <a:cubicBezTo>
                  <a:pt x="19032" y="24777"/>
                  <a:pt x="18900" y="26352"/>
                  <a:pt x="19081" y="27811"/>
                </a:cubicBezTo>
                <a:cubicBezTo>
                  <a:pt x="19423" y="30595"/>
                  <a:pt x="21067" y="33189"/>
                  <a:pt x="23431" y="34691"/>
                </a:cubicBezTo>
                <a:cubicBezTo>
                  <a:pt x="25087" y="35746"/>
                  <a:pt x="27217" y="36263"/>
                  <a:pt x="29258" y="36263"/>
                </a:cubicBezTo>
                <a:cubicBezTo>
                  <a:pt x="29858" y="36263"/>
                  <a:pt x="30450" y="36219"/>
                  <a:pt x="31021" y="36130"/>
                </a:cubicBezTo>
                <a:cubicBezTo>
                  <a:pt x="33502" y="35743"/>
                  <a:pt x="33781" y="32856"/>
                  <a:pt x="34118" y="30781"/>
                </a:cubicBezTo>
                <a:cubicBezTo>
                  <a:pt x="35396" y="22898"/>
                  <a:pt x="35498" y="14823"/>
                  <a:pt x="34407" y="6915"/>
                </a:cubicBezTo>
                <a:cubicBezTo>
                  <a:pt x="34197" y="5379"/>
                  <a:pt x="33888" y="3740"/>
                  <a:pt x="32792" y="2648"/>
                </a:cubicBezTo>
                <a:cubicBezTo>
                  <a:pt x="31530" y="1401"/>
                  <a:pt x="29592" y="1210"/>
                  <a:pt x="27820" y="1092"/>
                </a:cubicBezTo>
                <a:cubicBezTo>
                  <a:pt x="23147" y="779"/>
                  <a:pt x="18469" y="461"/>
                  <a:pt x="13796" y="148"/>
                </a:cubicBezTo>
                <a:cubicBezTo>
                  <a:pt x="12675" y="74"/>
                  <a:pt x="11542" y="0"/>
                  <a:pt x="10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/>
          <p:nvPr/>
        </p:nvSpPr>
        <p:spPr>
          <a:xfrm rot="4499981">
            <a:off x="-543497" y="-130849"/>
            <a:ext cx="1709633" cy="1750422"/>
          </a:xfrm>
          <a:custGeom>
            <a:avLst/>
            <a:gdLst/>
            <a:ahLst/>
            <a:cxnLst/>
            <a:rect l="l" t="t" r="r" b="b"/>
            <a:pathLst>
              <a:path w="22634" h="23174" extrusionOk="0">
                <a:moveTo>
                  <a:pt x="2084" y="1"/>
                </a:moveTo>
                <a:cubicBezTo>
                  <a:pt x="2048" y="1"/>
                  <a:pt x="2013" y="2"/>
                  <a:pt x="1978" y="3"/>
                </a:cubicBezTo>
                <a:cubicBezTo>
                  <a:pt x="710" y="62"/>
                  <a:pt x="617" y="3781"/>
                  <a:pt x="431" y="5332"/>
                </a:cubicBezTo>
                <a:cubicBezTo>
                  <a:pt x="123" y="7950"/>
                  <a:pt x="1" y="10602"/>
                  <a:pt x="74" y="13245"/>
                </a:cubicBezTo>
                <a:cubicBezTo>
                  <a:pt x="94" y="13890"/>
                  <a:pt x="441" y="20649"/>
                  <a:pt x="793" y="20649"/>
                </a:cubicBezTo>
                <a:cubicBezTo>
                  <a:pt x="793" y="20649"/>
                  <a:pt x="793" y="20649"/>
                  <a:pt x="794" y="20649"/>
                </a:cubicBezTo>
                <a:cubicBezTo>
                  <a:pt x="1547" y="20625"/>
                  <a:pt x="2301" y="20613"/>
                  <a:pt x="3055" y="20613"/>
                </a:cubicBezTo>
                <a:cubicBezTo>
                  <a:pt x="9501" y="20613"/>
                  <a:pt x="15948" y="21474"/>
                  <a:pt x="22261" y="23174"/>
                </a:cubicBezTo>
                <a:cubicBezTo>
                  <a:pt x="22633" y="19313"/>
                  <a:pt x="20598" y="15295"/>
                  <a:pt x="17715" y="14214"/>
                </a:cubicBezTo>
                <a:cubicBezTo>
                  <a:pt x="15582" y="13416"/>
                  <a:pt x="13130" y="14057"/>
                  <a:pt x="11217" y="12589"/>
                </a:cubicBezTo>
                <a:cubicBezTo>
                  <a:pt x="9847" y="11537"/>
                  <a:pt x="9039" y="9604"/>
                  <a:pt x="8408" y="7706"/>
                </a:cubicBezTo>
                <a:cubicBezTo>
                  <a:pt x="7781" y="5812"/>
                  <a:pt x="7233" y="3801"/>
                  <a:pt x="6152" y="2284"/>
                </a:cubicBezTo>
                <a:cubicBezTo>
                  <a:pt x="5271" y="1045"/>
                  <a:pt x="3401" y="1"/>
                  <a:pt x="20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/>
          <p:nvPr/>
        </p:nvSpPr>
        <p:spPr>
          <a:xfrm rot="-1800069">
            <a:off x="-466741" y="4009454"/>
            <a:ext cx="1017702" cy="1441996"/>
          </a:xfrm>
          <a:custGeom>
            <a:avLst/>
            <a:gdLst/>
            <a:ahLst/>
            <a:cxnLst/>
            <a:rect l="l" t="t" r="r" b="b"/>
            <a:pathLst>
              <a:path w="20304" h="28769" extrusionOk="0">
                <a:moveTo>
                  <a:pt x="15896" y="1"/>
                </a:moveTo>
                <a:cubicBezTo>
                  <a:pt x="13220" y="1"/>
                  <a:pt x="9950" y="2052"/>
                  <a:pt x="8309" y="3835"/>
                </a:cubicBezTo>
                <a:cubicBezTo>
                  <a:pt x="6200" y="6125"/>
                  <a:pt x="4850" y="9017"/>
                  <a:pt x="3528" y="11860"/>
                </a:cubicBezTo>
                <a:cubicBezTo>
                  <a:pt x="2697" y="13651"/>
                  <a:pt x="1865" y="15442"/>
                  <a:pt x="1038" y="17233"/>
                </a:cubicBezTo>
                <a:cubicBezTo>
                  <a:pt x="524" y="18334"/>
                  <a:pt x="0" y="19562"/>
                  <a:pt x="338" y="20732"/>
                </a:cubicBezTo>
                <a:cubicBezTo>
                  <a:pt x="739" y="22107"/>
                  <a:pt x="2193" y="22870"/>
                  <a:pt x="3572" y="23130"/>
                </a:cubicBezTo>
                <a:cubicBezTo>
                  <a:pt x="4952" y="23389"/>
                  <a:pt x="6396" y="23311"/>
                  <a:pt x="7727" y="23761"/>
                </a:cubicBezTo>
                <a:cubicBezTo>
                  <a:pt x="9626" y="24397"/>
                  <a:pt x="11025" y="26002"/>
                  <a:pt x="12621" y="27231"/>
                </a:cubicBezTo>
                <a:cubicBezTo>
                  <a:pt x="13728" y="28083"/>
                  <a:pt x="15138" y="28769"/>
                  <a:pt x="16477" y="28769"/>
                </a:cubicBezTo>
                <a:cubicBezTo>
                  <a:pt x="17065" y="28769"/>
                  <a:pt x="17640" y="28636"/>
                  <a:pt x="18170" y="28327"/>
                </a:cubicBezTo>
                <a:cubicBezTo>
                  <a:pt x="19134" y="27764"/>
                  <a:pt x="19745" y="26702"/>
                  <a:pt x="20024" y="25606"/>
                </a:cubicBezTo>
                <a:cubicBezTo>
                  <a:pt x="20303" y="24505"/>
                  <a:pt x="20294" y="23355"/>
                  <a:pt x="20284" y="22220"/>
                </a:cubicBezTo>
                <a:cubicBezTo>
                  <a:pt x="20225" y="17170"/>
                  <a:pt x="20171" y="12115"/>
                  <a:pt x="20117" y="7065"/>
                </a:cubicBezTo>
                <a:cubicBezTo>
                  <a:pt x="20103" y="5660"/>
                  <a:pt x="20083" y="4226"/>
                  <a:pt x="19652" y="2890"/>
                </a:cubicBezTo>
                <a:cubicBezTo>
                  <a:pt x="18975" y="782"/>
                  <a:pt x="17548" y="1"/>
                  <a:pt x="158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 rot="-8100095">
            <a:off x="7989879" y="128104"/>
            <a:ext cx="2852904" cy="1658437"/>
          </a:xfrm>
          <a:custGeom>
            <a:avLst/>
            <a:gdLst/>
            <a:ahLst/>
            <a:cxnLst/>
            <a:rect l="l" t="t" r="r" b="b"/>
            <a:pathLst>
              <a:path w="44669" h="20361" extrusionOk="0">
                <a:moveTo>
                  <a:pt x="2042" y="0"/>
                </a:moveTo>
                <a:cubicBezTo>
                  <a:pt x="595" y="0"/>
                  <a:pt x="879" y="2294"/>
                  <a:pt x="798" y="3973"/>
                </a:cubicBezTo>
                <a:cubicBezTo>
                  <a:pt x="529" y="9434"/>
                  <a:pt x="265" y="14900"/>
                  <a:pt x="1" y="20361"/>
                </a:cubicBezTo>
                <a:cubicBezTo>
                  <a:pt x="14246" y="20243"/>
                  <a:pt x="28491" y="20121"/>
                  <a:pt x="42736" y="20004"/>
                </a:cubicBezTo>
                <a:cubicBezTo>
                  <a:pt x="42692" y="14386"/>
                  <a:pt x="43342" y="8763"/>
                  <a:pt x="44668" y="3307"/>
                </a:cubicBezTo>
                <a:cubicBezTo>
                  <a:pt x="44249" y="3091"/>
                  <a:pt x="43796" y="2995"/>
                  <a:pt x="43335" y="2995"/>
                </a:cubicBezTo>
                <a:cubicBezTo>
                  <a:pt x="42334" y="2995"/>
                  <a:pt x="41300" y="3449"/>
                  <a:pt x="40519" y="4110"/>
                </a:cubicBezTo>
                <a:cubicBezTo>
                  <a:pt x="39374" y="5074"/>
                  <a:pt x="38615" y="6405"/>
                  <a:pt x="37744" y="7618"/>
                </a:cubicBezTo>
                <a:cubicBezTo>
                  <a:pt x="36878" y="8837"/>
                  <a:pt x="35797" y="10016"/>
                  <a:pt x="34358" y="10422"/>
                </a:cubicBezTo>
                <a:cubicBezTo>
                  <a:pt x="33046" y="10794"/>
                  <a:pt x="31549" y="10491"/>
                  <a:pt x="30370" y="11171"/>
                </a:cubicBezTo>
                <a:cubicBezTo>
                  <a:pt x="28691" y="12135"/>
                  <a:pt x="28510" y="14518"/>
                  <a:pt x="27199" y="15947"/>
                </a:cubicBezTo>
                <a:cubicBezTo>
                  <a:pt x="26090" y="17151"/>
                  <a:pt x="24421" y="17450"/>
                  <a:pt x="22726" y="17450"/>
                </a:cubicBezTo>
                <a:cubicBezTo>
                  <a:pt x="22072" y="17450"/>
                  <a:pt x="21414" y="17406"/>
                  <a:pt x="20783" y="17351"/>
                </a:cubicBezTo>
                <a:cubicBezTo>
                  <a:pt x="18376" y="17146"/>
                  <a:pt x="15939" y="16930"/>
                  <a:pt x="13678" y="16074"/>
                </a:cubicBezTo>
                <a:cubicBezTo>
                  <a:pt x="11422" y="15218"/>
                  <a:pt x="9333" y="13627"/>
                  <a:pt x="8437" y="11386"/>
                </a:cubicBezTo>
                <a:cubicBezTo>
                  <a:pt x="7610" y="9326"/>
                  <a:pt x="7869" y="6977"/>
                  <a:pt x="7194" y="4863"/>
                </a:cubicBezTo>
                <a:cubicBezTo>
                  <a:pt x="6568" y="2920"/>
                  <a:pt x="5105" y="1281"/>
                  <a:pt x="3284" y="371"/>
                </a:cubicBezTo>
                <a:cubicBezTo>
                  <a:pt x="2770" y="113"/>
                  <a:pt x="2363" y="0"/>
                  <a:pt x="20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/>
          <p:cNvSpPr/>
          <p:nvPr/>
        </p:nvSpPr>
        <p:spPr>
          <a:xfrm rot="-1799850">
            <a:off x="7846657" y="-400792"/>
            <a:ext cx="1444954" cy="671748"/>
          </a:xfrm>
          <a:custGeom>
            <a:avLst/>
            <a:gdLst/>
            <a:ahLst/>
            <a:cxnLst/>
            <a:rect l="l" t="t" r="r" b="b"/>
            <a:pathLst>
              <a:path w="19364" h="19499" extrusionOk="0">
                <a:moveTo>
                  <a:pt x="9797" y="1"/>
                </a:moveTo>
                <a:cubicBezTo>
                  <a:pt x="8471" y="1"/>
                  <a:pt x="7189" y="314"/>
                  <a:pt x="6039" y="789"/>
                </a:cubicBezTo>
                <a:cubicBezTo>
                  <a:pt x="4845" y="1283"/>
                  <a:pt x="3856" y="2130"/>
                  <a:pt x="2961" y="3030"/>
                </a:cubicBezTo>
                <a:cubicBezTo>
                  <a:pt x="2060" y="3925"/>
                  <a:pt x="969" y="4811"/>
                  <a:pt x="475" y="6005"/>
                </a:cubicBezTo>
                <a:cubicBezTo>
                  <a:pt x="0" y="7155"/>
                  <a:pt x="377" y="8540"/>
                  <a:pt x="377" y="9866"/>
                </a:cubicBezTo>
                <a:cubicBezTo>
                  <a:pt x="377" y="11187"/>
                  <a:pt x="308" y="12445"/>
                  <a:pt x="788" y="13595"/>
                </a:cubicBezTo>
                <a:cubicBezTo>
                  <a:pt x="1282" y="14789"/>
                  <a:pt x="2246" y="15616"/>
                  <a:pt x="3147" y="16516"/>
                </a:cubicBezTo>
                <a:cubicBezTo>
                  <a:pt x="4047" y="17417"/>
                  <a:pt x="4889" y="18337"/>
                  <a:pt x="6083" y="18836"/>
                </a:cubicBezTo>
                <a:cubicBezTo>
                  <a:pt x="7233" y="19311"/>
                  <a:pt x="8471" y="19423"/>
                  <a:pt x="9797" y="19423"/>
                </a:cubicBezTo>
                <a:cubicBezTo>
                  <a:pt x="10498" y="19423"/>
                  <a:pt x="11219" y="19498"/>
                  <a:pt x="11912" y="19498"/>
                </a:cubicBezTo>
                <a:cubicBezTo>
                  <a:pt x="12530" y="19498"/>
                  <a:pt x="13126" y="19439"/>
                  <a:pt x="13668" y="19213"/>
                </a:cubicBezTo>
                <a:cubicBezTo>
                  <a:pt x="14862" y="18718"/>
                  <a:pt x="15566" y="17436"/>
                  <a:pt x="16467" y="16536"/>
                </a:cubicBezTo>
                <a:cubicBezTo>
                  <a:pt x="17367" y="15636"/>
                  <a:pt x="18052" y="14681"/>
                  <a:pt x="18546" y="13492"/>
                </a:cubicBezTo>
                <a:cubicBezTo>
                  <a:pt x="19026" y="12337"/>
                  <a:pt x="19227" y="11187"/>
                  <a:pt x="19227" y="9866"/>
                </a:cubicBezTo>
                <a:cubicBezTo>
                  <a:pt x="19227" y="8540"/>
                  <a:pt x="19364" y="7248"/>
                  <a:pt x="18889" y="6098"/>
                </a:cubicBezTo>
                <a:cubicBezTo>
                  <a:pt x="18395" y="4904"/>
                  <a:pt x="17842" y="3617"/>
                  <a:pt x="16941" y="2717"/>
                </a:cubicBezTo>
                <a:cubicBezTo>
                  <a:pt x="16041" y="1821"/>
                  <a:pt x="14832" y="1082"/>
                  <a:pt x="13638" y="588"/>
                </a:cubicBezTo>
                <a:cubicBezTo>
                  <a:pt x="12488" y="109"/>
                  <a:pt x="11118" y="1"/>
                  <a:pt x="97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5400000">
            <a:off x="8609775" y="1359825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10800000">
            <a:off x="1306000" y="-24085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hasCustomPrompt="1"/>
          </p:nvPr>
        </p:nvSpPr>
        <p:spPr>
          <a:xfrm>
            <a:off x="1434000" y="1315750"/>
            <a:ext cx="8985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"/>
          </p:nvPr>
        </p:nvSpPr>
        <p:spPr>
          <a:xfrm>
            <a:off x="720000" y="22159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2" hasCustomPrompt="1"/>
          </p:nvPr>
        </p:nvSpPr>
        <p:spPr>
          <a:xfrm>
            <a:off x="4122900" y="1315725"/>
            <a:ext cx="8985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3"/>
          </p:nvPr>
        </p:nvSpPr>
        <p:spPr>
          <a:xfrm>
            <a:off x="3403800" y="22159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4" hasCustomPrompt="1"/>
          </p:nvPr>
        </p:nvSpPr>
        <p:spPr>
          <a:xfrm>
            <a:off x="6702175" y="1315750"/>
            <a:ext cx="8985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6087600" y="22159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 hasCustomPrompt="1"/>
          </p:nvPr>
        </p:nvSpPr>
        <p:spPr>
          <a:xfrm>
            <a:off x="2780950" y="3208625"/>
            <a:ext cx="8985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7"/>
          </p:nvPr>
        </p:nvSpPr>
        <p:spPr>
          <a:xfrm>
            <a:off x="2064350" y="41156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8" hasCustomPrompt="1"/>
          </p:nvPr>
        </p:nvSpPr>
        <p:spPr>
          <a:xfrm>
            <a:off x="5464700" y="3206525"/>
            <a:ext cx="8985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9"/>
          </p:nvPr>
        </p:nvSpPr>
        <p:spPr>
          <a:xfrm>
            <a:off x="4748150" y="41156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1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715100" y="1884113"/>
            <a:ext cx="2336400" cy="41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5"/>
          </p:nvPr>
        </p:nvSpPr>
        <p:spPr>
          <a:xfrm>
            <a:off x="3403800" y="1884113"/>
            <a:ext cx="2336400" cy="41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6"/>
          </p:nvPr>
        </p:nvSpPr>
        <p:spPr>
          <a:xfrm>
            <a:off x="6092500" y="1884113"/>
            <a:ext cx="2336400" cy="41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7"/>
          </p:nvPr>
        </p:nvSpPr>
        <p:spPr>
          <a:xfrm>
            <a:off x="2059450" y="3786402"/>
            <a:ext cx="2336400" cy="41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8"/>
          </p:nvPr>
        </p:nvSpPr>
        <p:spPr>
          <a:xfrm>
            <a:off x="4748150" y="3786402"/>
            <a:ext cx="2336400" cy="41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/>
          <p:nvPr/>
        </p:nvSpPr>
        <p:spPr>
          <a:xfrm flipH="1">
            <a:off x="-83317" y="-98626"/>
            <a:ext cx="947204" cy="1414340"/>
          </a:xfrm>
          <a:custGeom>
            <a:avLst/>
            <a:gdLst/>
            <a:ahLst/>
            <a:cxnLst/>
            <a:rect l="l" t="t" r="r" b="b"/>
            <a:pathLst>
              <a:path w="20070" h="29968" extrusionOk="0">
                <a:moveTo>
                  <a:pt x="110" y="0"/>
                </a:moveTo>
                <a:cubicBezTo>
                  <a:pt x="45" y="0"/>
                  <a:pt x="1" y="83"/>
                  <a:pt x="69" y="113"/>
                </a:cubicBezTo>
                <a:cubicBezTo>
                  <a:pt x="2697" y="1282"/>
                  <a:pt x="5105" y="2863"/>
                  <a:pt x="7131" y="4786"/>
                </a:cubicBezTo>
                <a:cubicBezTo>
                  <a:pt x="8109" y="5721"/>
                  <a:pt x="8976" y="6739"/>
                  <a:pt x="9793" y="7791"/>
                </a:cubicBezTo>
                <a:cubicBezTo>
                  <a:pt x="10571" y="8794"/>
                  <a:pt x="11324" y="9822"/>
                  <a:pt x="12171" y="10781"/>
                </a:cubicBezTo>
                <a:cubicBezTo>
                  <a:pt x="13008" y="11725"/>
                  <a:pt x="13942" y="12606"/>
                  <a:pt x="15048" y="13281"/>
                </a:cubicBezTo>
                <a:cubicBezTo>
                  <a:pt x="16125" y="13937"/>
                  <a:pt x="17417" y="14275"/>
                  <a:pt x="18420" y="15028"/>
                </a:cubicBezTo>
                <a:cubicBezTo>
                  <a:pt x="18939" y="15420"/>
                  <a:pt x="19320" y="15919"/>
                  <a:pt x="19457" y="16526"/>
                </a:cubicBezTo>
                <a:cubicBezTo>
                  <a:pt x="19604" y="17186"/>
                  <a:pt x="19472" y="17876"/>
                  <a:pt x="19222" y="18503"/>
                </a:cubicBezTo>
                <a:cubicBezTo>
                  <a:pt x="18694" y="19839"/>
                  <a:pt x="17578" y="20891"/>
                  <a:pt x="16913" y="22168"/>
                </a:cubicBezTo>
                <a:cubicBezTo>
                  <a:pt x="15768" y="24365"/>
                  <a:pt x="15905" y="27066"/>
                  <a:pt x="17231" y="29180"/>
                </a:cubicBezTo>
                <a:cubicBezTo>
                  <a:pt x="17397" y="29440"/>
                  <a:pt x="17583" y="29684"/>
                  <a:pt x="17779" y="29924"/>
                </a:cubicBezTo>
                <a:cubicBezTo>
                  <a:pt x="17805" y="29955"/>
                  <a:pt x="17841" y="29967"/>
                  <a:pt x="17876" y="29967"/>
                </a:cubicBezTo>
                <a:cubicBezTo>
                  <a:pt x="17959" y="29967"/>
                  <a:pt x="18036" y="29897"/>
                  <a:pt x="17975" y="29821"/>
                </a:cubicBezTo>
                <a:cubicBezTo>
                  <a:pt x="16345" y="27815"/>
                  <a:pt x="15919" y="25084"/>
                  <a:pt x="16903" y="22750"/>
                </a:cubicBezTo>
                <a:cubicBezTo>
                  <a:pt x="17461" y="21419"/>
                  <a:pt x="18547" y="20362"/>
                  <a:pt x="19218" y="19090"/>
                </a:cubicBezTo>
                <a:cubicBezTo>
                  <a:pt x="19815" y="17959"/>
                  <a:pt x="20069" y="16521"/>
                  <a:pt x="19198" y="15444"/>
                </a:cubicBezTo>
                <a:cubicBezTo>
                  <a:pt x="18444" y="14510"/>
                  <a:pt x="17187" y="14098"/>
                  <a:pt x="16096" y="13580"/>
                </a:cubicBezTo>
                <a:cubicBezTo>
                  <a:pt x="14897" y="13012"/>
                  <a:pt x="13879" y="12219"/>
                  <a:pt x="12983" y="11309"/>
                </a:cubicBezTo>
                <a:cubicBezTo>
                  <a:pt x="11138" y="9425"/>
                  <a:pt x="9807" y="7179"/>
                  <a:pt x="7963" y="5295"/>
                </a:cubicBezTo>
                <a:cubicBezTo>
                  <a:pt x="6030" y="3313"/>
                  <a:pt x="3695" y="1635"/>
                  <a:pt x="1097" y="431"/>
                </a:cubicBezTo>
                <a:cubicBezTo>
                  <a:pt x="779" y="284"/>
                  <a:pt x="461" y="142"/>
                  <a:pt x="138" y="5"/>
                </a:cubicBezTo>
                <a:cubicBezTo>
                  <a:pt x="128" y="2"/>
                  <a:pt x="119" y="0"/>
                  <a:pt x="1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/>
          <p:nvPr/>
        </p:nvSpPr>
        <p:spPr>
          <a:xfrm rot="1800021">
            <a:off x="-308763" y="4268360"/>
            <a:ext cx="1398078" cy="712258"/>
          </a:xfrm>
          <a:custGeom>
            <a:avLst/>
            <a:gdLst/>
            <a:ahLst/>
            <a:cxnLst/>
            <a:rect l="l" t="t" r="r" b="b"/>
            <a:pathLst>
              <a:path w="27129" h="13821" extrusionOk="0">
                <a:moveTo>
                  <a:pt x="201" y="1"/>
                </a:moveTo>
                <a:cubicBezTo>
                  <a:pt x="82" y="1"/>
                  <a:pt x="1" y="177"/>
                  <a:pt x="128" y="240"/>
                </a:cubicBezTo>
                <a:cubicBezTo>
                  <a:pt x="358" y="353"/>
                  <a:pt x="588" y="470"/>
                  <a:pt x="813" y="598"/>
                </a:cubicBezTo>
                <a:cubicBezTo>
                  <a:pt x="2638" y="1620"/>
                  <a:pt x="4184" y="3054"/>
                  <a:pt x="5691" y="4493"/>
                </a:cubicBezTo>
                <a:cubicBezTo>
                  <a:pt x="7199" y="5936"/>
                  <a:pt x="8696" y="7395"/>
                  <a:pt x="10458" y="8535"/>
                </a:cubicBezTo>
                <a:cubicBezTo>
                  <a:pt x="12136" y="9621"/>
                  <a:pt x="14059" y="10429"/>
                  <a:pt x="16085" y="10429"/>
                </a:cubicBezTo>
                <a:cubicBezTo>
                  <a:pt x="16121" y="10429"/>
                  <a:pt x="16157" y="10429"/>
                  <a:pt x="16193" y="10429"/>
                </a:cubicBezTo>
                <a:cubicBezTo>
                  <a:pt x="17304" y="10414"/>
                  <a:pt x="18385" y="10111"/>
                  <a:pt x="19501" y="10101"/>
                </a:cubicBezTo>
                <a:cubicBezTo>
                  <a:pt x="19543" y="10100"/>
                  <a:pt x="19585" y="10100"/>
                  <a:pt x="19628" y="10100"/>
                </a:cubicBezTo>
                <a:cubicBezTo>
                  <a:pt x="20539" y="10100"/>
                  <a:pt x="21445" y="10251"/>
                  <a:pt x="22315" y="10527"/>
                </a:cubicBezTo>
                <a:cubicBezTo>
                  <a:pt x="24135" y="11104"/>
                  <a:pt x="25784" y="12239"/>
                  <a:pt x="26919" y="13781"/>
                </a:cubicBezTo>
                <a:cubicBezTo>
                  <a:pt x="26940" y="13808"/>
                  <a:pt x="26969" y="13820"/>
                  <a:pt x="26997" y="13820"/>
                </a:cubicBezTo>
                <a:cubicBezTo>
                  <a:pt x="27064" y="13820"/>
                  <a:pt x="27129" y="13756"/>
                  <a:pt x="27081" y="13688"/>
                </a:cubicBezTo>
                <a:cubicBezTo>
                  <a:pt x="26944" y="13507"/>
                  <a:pt x="26807" y="13326"/>
                  <a:pt x="26660" y="13154"/>
                </a:cubicBezTo>
                <a:cubicBezTo>
                  <a:pt x="25442" y="11706"/>
                  <a:pt x="23753" y="10664"/>
                  <a:pt x="21928" y="10179"/>
                </a:cubicBezTo>
                <a:cubicBezTo>
                  <a:pt x="21161" y="9973"/>
                  <a:pt x="20367" y="9864"/>
                  <a:pt x="19571" y="9864"/>
                </a:cubicBezTo>
                <a:cubicBezTo>
                  <a:pt x="19422" y="9864"/>
                  <a:pt x="19273" y="9868"/>
                  <a:pt x="19124" y="9876"/>
                </a:cubicBezTo>
                <a:cubicBezTo>
                  <a:pt x="18082" y="9934"/>
                  <a:pt x="17064" y="10190"/>
                  <a:pt x="16019" y="10190"/>
                </a:cubicBezTo>
                <a:cubicBezTo>
                  <a:pt x="15925" y="10190"/>
                  <a:pt x="15832" y="10188"/>
                  <a:pt x="15738" y="10184"/>
                </a:cubicBezTo>
                <a:cubicBezTo>
                  <a:pt x="13653" y="10086"/>
                  <a:pt x="11710" y="9127"/>
                  <a:pt x="10032" y="7938"/>
                </a:cubicBezTo>
                <a:cubicBezTo>
                  <a:pt x="8300" y="6714"/>
                  <a:pt x="6812" y="5188"/>
                  <a:pt x="5275" y="3739"/>
                </a:cubicBezTo>
                <a:cubicBezTo>
                  <a:pt x="3754" y="2310"/>
                  <a:pt x="2149" y="930"/>
                  <a:pt x="260" y="15"/>
                </a:cubicBezTo>
                <a:cubicBezTo>
                  <a:pt x="240" y="5"/>
                  <a:pt x="220" y="1"/>
                  <a:pt x="2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8424000" y="80400"/>
            <a:ext cx="947204" cy="828403"/>
          </a:xfrm>
          <a:custGeom>
            <a:avLst/>
            <a:gdLst/>
            <a:ahLst/>
            <a:cxnLst/>
            <a:rect l="l" t="t" r="r" b="b"/>
            <a:pathLst>
              <a:path w="36692" h="32090" extrusionOk="0">
                <a:moveTo>
                  <a:pt x="21858" y="1"/>
                </a:moveTo>
                <a:cubicBezTo>
                  <a:pt x="20374" y="1"/>
                  <a:pt x="18889" y="255"/>
                  <a:pt x="17494" y="770"/>
                </a:cubicBezTo>
                <a:cubicBezTo>
                  <a:pt x="15982" y="1333"/>
                  <a:pt x="14573" y="2180"/>
                  <a:pt x="13389" y="3276"/>
                </a:cubicBezTo>
                <a:cubicBezTo>
                  <a:pt x="12792" y="3829"/>
                  <a:pt x="12253" y="4440"/>
                  <a:pt x="11784" y="5106"/>
                </a:cubicBezTo>
                <a:cubicBezTo>
                  <a:pt x="11265" y="5850"/>
                  <a:pt x="10868" y="6662"/>
                  <a:pt x="10452" y="7465"/>
                </a:cubicBezTo>
                <a:cubicBezTo>
                  <a:pt x="10027" y="8272"/>
                  <a:pt x="9557" y="9040"/>
                  <a:pt x="8935" y="9711"/>
                </a:cubicBezTo>
                <a:cubicBezTo>
                  <a:pt x="8387" y="10303"/>
                  <a:pt x="7771" y="10817"/>
                  <a:pt x="7130" y="11296"/>
                </a:cubicBezTo>
                <a:cubicBezTo>
                  <a:pt x="5833" y="12270"/>
                  <a:pt x="4438" y="13112"/>
                  <a:pt x="3230" y="14198"/>
                </a:cubicBezTo>
                <a:cubicBezTo>
                  <a:pt x="1953" y="15348"/>
                  <a:pt x="993" y="16796"/>
                  <a:pt x="499" y="18450"/>
                </a:cubicBezTo>
                <a:cubicBezTo>
                  <a:pt x="5" y="20119"/>
                  <a:pt x="0" y="21905"/>
                  <a:pt x="499" y="23569"/>
                </a:cubicBezTo>
                <a:cubicBezTo>
                  <a:pt x="998" y="25213"/>
                  <a:pt x="1957" y="26711"/>
                  <a:pt x="3264" y="27831"/>
                </a:cubicBezTo>
                <a:cubicBezTo>
                  <a:pt x="4663" y="29035"/>
                  <a:pt x="6386" y="29838"/>
                  <a:pt x="8104" y="30483"/>
                </a:cubicBezTo>
                <a:cubicBezTo>
                  <a:pt x="10952" y="31546"/>
                  <a:pt x="13995" y="32089"/>
                  <a:pt x="17035" y="32089"/>
                </a:cubicBezTo>
                <a:cubicBezTo>
                  <a:pt x="17886" y="32089"/>
                  <a:pt x="18737" y="32047"/>
                  <a:pt x="19584" y="31961"/>
                </a:cubicBezTo>
                <a:cubicBezTo>
                  <a:pt x="23273" y="31589"/>
                  <a:pt x="26919" y="30376"/>
                  <a:pt x="29914" y="28149"/>
                </a:cubicBezTo>
                <a:cubicBezTo>
                  <a:pt x="32615" y="26138"/>
                  <a:pt x="34734" y="23359"/>
                  <a:pt x="35718" y="20114"/>
                </a:cubicBezTo>
                <a:cubicBezTo>
                  <a:pt x="36691" y="16914"/>
                  <a:pt x="36579" y="13435"/>
                  <a:pt x="35659" y="10229"/>
                </a:cubicBezTo>
                <a:cubicBezTo>
                  <a:pt x="35194" y="8610"/>
                  <a:pt x="34519" y="7044"/>
                  <a:pt x="33657" y="5595"/>
                </a:cubicBezTo>
                <a:cubicBezTo>
                  <a:pt x="32811" y="4171"/>
                  <a:pt x="31793" y="2786"/>
                  <a:pt x="30457" y="1788"/>
                </a:cubicBezTo>
                <a:cubicBezTo>
                  <a:pt x="29821" y="1313"/>
                  <a:pt x="29111" y="946"/>
                  <a:pt x="28343" y="741"/>
                </a:cubicBezTo>
                <a:cubicBezTo>
                  <a:pt x="28331" y="738"/>
                  <a:pt x="28320" y="737"/>
                  <a:pt x="28310" y="737"/>
                </a:cubicBezTo>
                <a:cubicBezTo>
                  <a:pt x="28183" y="737"/>
                  <a:pt x="28139" y="940"/>
                  <a:pt x="28279" y="976"/>
                </a:cubicBezTo>
                <a:cubicBezTo>
                  <a:pt x="29894" y="1411"/>
                  <a:pt x="31167" y="2571"/>
                  <a:pt x="32175" y="3858"/>
                </a:cubicBezTo>
                <a:cubicBezTo>
                  <a:pt x="33197" y="5165"/>
                  <a:pt x="34024" y="6633"/>
                  <a:pt x="34661" y="8159"/>
                </a:cubicBezTo>
                <a:cubicBezTo>
                  <a:pt x="35928" y="11184"/>
                  <a:pt x="36456" y="14565"/>
                  <a:pt x="35972" y="17824"/>
                </a:cubicBezTo>
                <a:cubicBezTo>
                  <a:pt x="35732" y="19439"/>
                  <a:pt x="35243" y="21015"/>
                  <a:pt x="34494" y="22468"/>
                </a:cubicBezTo>
                <a:cubicBezTo>
                  <a:pt x="33731" y="23951"/>
                  <a:pt x="32708" y="25291"/>
                  <a:pt x="31514" y="26456"/>
                </a:cubicBezTo>
                <a:cubicBezTo>
                  <a:pt x="28955" y="28952"/>
                  <a:pt x="25657" y="30547"/>
                  <a:pt x="22182" y="31301"/>
                </a:cubicBezTo>
                <a:cubicBezTo>
                  <a:pt x="20499" y="31665"/>
                  <a:pt x="18773" y="31843"/>
                  <a:pt x="17046" y="31843"/>
                </a:cubicBezTo>
                <a:cubicBezTo>
                  <a:pt x="14968" y="31843"/>
                  <a:pt x="12888" y="31585"/>
                  <a:pt x="10878" y="31085"/>
                </a:cubicBezTo>
                <a:cubicBezTo>
                  <a:pt x="9068" y="30630"/>
                  <a:pt x="7277" y="29989"/>
                  <a:pt x="5628" y="29113"/>
                </a:cubicBezTo>
                <a:cubicBezTo>
                  <a:pt x="4052" y="28281"/>
                  <a:pt x="2652" y="27166"/>
                  <a:pt x="1708" y="25644"/>
                </a:cubicBezTo>
                <a:cubicBezTo>
                  <a:pt x="817" y="24210"/>
                  <a:pt x="338" y="22527"/>
                  <a:pt x="372" y="20838"/>
                </a:cubicBezTo>
                <a:cubicBezTo>
                  <a:pt x="411" y="19096"/>
                  <a:pt x="984" y="17374"/>
                  <a:pt x="1992" y="15950"/>
                </a:cubicBezTo>
                <a:cubicBezTo>
                  <a:pt x="3856" y="13302"/>
                  <a:pt x="7091" y="12162"/>
                  <a:pt x="9219" y="9779"/>
                </a:cubicBezTo>
                <a:cubicBezTo>
                  <a:pt x="9797" y="9138"/>
                  <a:pt x="10242" y="8409"/>
                  <a:pt x="10643" y="7650"/>
                </a:cubicBezTo>
                <a:cubicBezTo>
                  <a:pt x="11059" y="6863"/>
                  <a:pt x="11446" y="6060"/>
                  <a:pt x="11950" y="5326"/>
                </a:cubicBezTo>
                <a:cubicBezTo>
                  <a:pt x="12855" y="4005"/>
                  <a:pt x="14059" y="2899"/>
                  <a:pt x="15424" y="2062"/>
                </a:cubicBezTo>
                <a:cubicBezTo>
                  <a:pt x="17387" y="864"/>
                  <a:pt x="19637" y="269"/>
                  <a:pt x="21903" y="269"/>
                </a:cubicBezTo>
                <a:cubicBezTo>
                  <a:pt x="23044" y="269"/>
                  <a:pt x="24190" y="420"/>
                  <a:pt x="25304" y="721"/>
                </a:cubicBezTo>
                <a:cubicBezTo>
                  <a:pt x="26165" y="956"/>
                  <a:pt x="27007" y="1279"/>
                  <a:pt x="27805" y="1680"/>
                </a:cubicBezTo>
                <a:cubicBezTo>
                  <a:pt x="27820" y="1688"/>
                  <a:pt x="27835" y="1691"/>
                  <a:pt x="27850" y="1691"/>
                </a:cubicBezTo>
                <a:cubicBezTo>
                  <a:pt x="27941" y="1691"/>
                  <a:pt x="28005" y="1560"/>
                  <a:pt x="27908" y="1509"/>
                </a:cubicBezTo>
                <a:cubicBezTo>
                  <a:pt x="26056" y="509"/>
                  <a:pt x="23957" y="1"/>
                  <a:pt x="2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_4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/>
          <p:nvPr/>
        </p:nvSpPr>
        <p:spPr>
          <a:xfrm>
            <a:off x="-678350" y="3528050"/>
            <a:ext cx="1861164" cy="1901489"/>
          </a:xfrm>
          <a:custGeom>
            <a:avLst/>
            <a:gdLst/>
            <a:ahLst/>
            <a:cxnLst/>
            <a:rect l="l" t="t" r="r" b="b"/>
            <a:pathLst>
              <a:path w="35493" h="36262" extrusionOk="0">
                <a:moveTo>
                  <a:pt x="6241" y="1"/>
                </a:moveTo>
                <a:cubicBezTo>
                  <a:pt x="5641" y="1"/>
                  <a:pt x="5048" y="45"/>
                  <a:pt x="4478" y="134"/>
                </a:cubicBezTo>
                <a:cubicBezTo>
                  <a:pt x="1992" y="521"/>
                  <a:pt x="1718" y="3408"/>
                  <a:pt x="1380" y="5483"/>
                </a:cubicBezTo>
                <a:cubicBezTo>
                  <a:pt x="98" y="13366"/>
                  <a:pt x="0" y="21436"/>
                  <a:pt x="1086" y="29348"/>
                </a:cubicBezTo>
                <a:cubicBezTo>
                  <a:pt x="1297" y="30885"/>
                  <a:pt x="1605" y="32519"/>
                  <a:pt x="2706" y="33611"/>
                </a:cubicBezTo>
                <a:cubicBezTo>
                  <a:pt x="3969" y="34863"/>
                  <a:pt x="5907" y="35054"/>
                  <a:pt x="7678" y="35172"/>
                </a:cubicBezTo>
                <a:cubicBezTo>
                  <a:pt x="12351" y="35485"/>
                  <a:pt x="17024" y="35798"/>
                  <a:pt x="21698" y="36111"/>
                </a:cubicBezTo>
                <a:cubicBezTo>
                  <a:pt x="22820" y="36187"/>
                  <a:pt x="23955" y="36261"/>
                  <a:pt x="25083" y="36261"/>
                </a:cubicBezTo>
                <a:cubicBezTo>
                  <a:pt x="26574" y="36261"/>
                  <a:pt x="28054" y="36131"/>
                  <a:pt x="29478" y="35705"/>
                </a:cubicBezTo>
                <a:cubicBezTo>
                  <a:pt x="31729" y="35030"/>
                  <a:pt x="33834" y="33498"/>
                  <a:pt x="34665" y="31296"/>
                </a:cubicBezTo>
                <a:cubicBezTo>
                  <a:pt x="35492" y="29099"/>
                  <a:pt x="34710" y="26251"/>
                  <a:pt x="32605" y="25199"/>
                </a:cubicBezTo>
                <a:cubicBezTo>
                  <a:pt x="31338" y="24567"/>
                  <a:pt x="29704" y="24567"/>
                  <a:pt x="28754" y="23515"/>
                </a:cubicBezTo>
                <a:cubicBezTo>
                  <a:pt x="27487" y="22121"/>
                  <a:pt x="28240" y="19816"/>
                  <a:pt x="27462" y="18103"/>
                </a:cubicBezTo>
                <a:cubicBezTo>
                  <a:pt x="26635" y="16283"/>
                  <a:pt x="24404" y="15656"/>
                  <a:pt x="22437" y="15294"/>
                </a:cubicBezTo>
                <a:cubicBezTo>
                  <a:pt x="20470" y="14932"/>
                  <a:pt x="18243" y="14462"/>
                  <a:pt x="17220" y="12750"/>
                </a:cubicBezTo>
                <a:cubicBezTo>
                  <a:pt x="16462" y="11487"/>
                  <a:pt x="16599" y="9912"/>
                  <a:pt x="16418" y="8453"/>
                </a:cubicBezTo>
                <a:cubicBezTo>
                  <a:pt x="16070" y="5669"/>
                  <a:pt x="14431" y="3075"/>
                  <a:pt x="12063" y="1573"/>
                </a:cubicBezTo>
                <a:lnTo>
                  <a:pt x="12063" y="1568"/>
                </a:lnTo>
                <a:cubicBezTo>
                  <a:pt x="10407" y="517"/>
                  <a:pt x="8280" y="1"/>
                  <a:pt x="62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9900001" flipH="1">
            <a:off x="7214719" y="-263044"/>
            <a:ext cx="2418559" cy="1269059"/>
          </a:xfrm>
          <a:custGeom>
            <a:avLst/>
            <a:gdLst/>
            <a:ahLst/>
            <a:cxnLst/>
            <a:rect l="l" t="t" r="r" b="b"/>
            <a:pathLst>
              <a:path w="18528" h="8239" extrusionOk="0">
                <a:moveTo>
                  <a:pt x="15209" y="1"/>
                </a:moveTo>
                <a:cubicBezTo>
                  <a:pt x="14416" y="1"/>
                  <a:pt x="13624" y="232"/>
                  <a:pt x="12983" y="706"/>
                </a:cubicBezTo>
                <a:lnTo>
                  <a:pt x="12978" y="706"/>
                </a:lnTo>
                <a:cubicBezTo>
                  <a:pt x="12293" y="1215"/>
                  <a:pt x="11794" y="1939"/>
                  <a:pt x="11226" y="2585"/>
                </a:cubicBezTo>
                <a:cubicBezTo>
                  <a:pt x="10663" y="3231"/>
                  <a:pt x="9973" y="3838"/>
                  <a:pt x="9137" y="3980"/>
                </a:cubicBezTo>
                <a:cubicBezTo>
                  <a:pt x="9000" y="4004"/>
                  <a:pt x="8864" y="4014"/>
                  <a:pt x="8729" y="4014"/>
                </a:cubicBezTo>
                <a:cubicBezTo>
                  <a:pt x="7717" y="4014"/>
                  <a:pt x="6741" y="3414"/>
                  <a:pt x="5731" y="3173"/>
                </a:cubicBezTo>
                <a:cubicBezTo>
                  <a:pt x="5399" y="3094"/>
                  <a:pt x="5059" y="3055"/>
                  <a:pt x="4719" y="3055"/>
                </a:cubicBezTo>
                <a:cubicBezTo>
                  <a:pt x="3624" y="3055"/>
                  <a:pt x="2526" y="3454"/>
                  <a:pt x="1694" y="4185"/>
                </a:cubicBezTo>
                <a:cubicBezTo>
                  <a:pt x="607" y="5145"/>
                  <a:pt x="0" y="6652"/>
                  <a:pt x="118" y="8115"/>
                </a:cubicBezTo>
                <a:cubicBezTo>
                  <a:pt x="2627" y="7842"/>
                  <a:pt x="5149" y="7706"/>
                  <a:pt x="7672" y="7706"/>
                </a:cubicBezTo>
                <a:cubicBezTo>
                  <a:pt x="10442" y="7706"/>
                  <a:pt x="13212" y="7870"/>
                  <a:pt x="15963" y="8198"/>
                </a:cubicBezTo>
                <a:cubicBezTo>
                  <a:pt x="16121" y="8219"/>
                  <a:pt x="16283" y="8238"/>
                  <a:pt x="16442" y="8238"/>
                </a:cubicBezTo>
                <a:cubicBezTo>
                  <a:pt x="16624" y="8238"/>
                  <a:pt x="16802" y="8213"/>
                  <a:pt x="16966" y="8135"/>
                </a:cubicBezTo>
                <a:cubicBezTo>
                  <a:pt x="17314" y="7968"/>
                  <a:pt x="17524" y="7601"/>
                  <a:pt x="17681" y="7244"/>
                </a:cubicBezTo>
                <a:cubicBezTo>
                  <a:pt x="18346" y="5747"/>
                  <a:pt x="18527" y="4034"/>
                  <a:pt x="18224" y="2419"/>
                </a:cubicBezTo>
                <a:cubicBezTo>
                  <a:pt x="18082" y="1685"/>
                  <a:pt x="17969" y="1005"/>
                  <a:pt x="17318" y="618"/>
                </a:cubicBezTo>
                <a:cubicBezTo>
                  <a:pt x="16687" y="241"/>
                  <a:pt x="16017" y="16"/>
                  <a:pt x="15283" y="2"/>
                </a:cubicBezTo>
                <a:cubicBezTo>
                  <a:pt x="15258" y="1"/>
                  <a:pt x="15234" y="1"/>
                  <a:pt x="152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4499964">
            <a:off x="-475400" y="-382014"/>
            <a:ext cx="1652062" cy="1687856"/>
          </a:xfrm>
          <a:custGeom>
            <a:avLst/>
            <a:gdLst/>
            <a:ahLst/>
            <a:cxnLst/>
            <a:rect l="l" t="t" r="r" b="b"/>
            <a:pathLst>
              <a:path w="35493" h="36262" extrusionOk="0">
                <a:moveTo>
                  <a:pt x="6241" y="1"/>
                </a:moveTo>
                <a:cubicBezTo>
                  <a:pt x="5641" y="1"/>
                  <a:pt x="5048" y="45"/>
                  <a:pt x="4478" y="134"/>
                </a:cubicBezTo>
                <a:cubicBezTo>
                  <a:pt x="1992" y="521"/>
                  <a:pt x="1718" y="3408"/>
                  <a:pt x="1380" y="5483"/>
                </a:cubicBezTo>
                <a:cubicBezTo>
                  <a:pt x="98" y="13366"/>
                  <a:pt x="0" y="21436"/>
                  <a:pt x="1086" y="29348"/>
                </a:cubicBezTo>
                <a:cubicBezTo>
                  <a:pt x="1297" y="30885"/>
                  <a:pt x="1605" y="32519"/>
                  <a:pt x="2706" y="33611"/>
                </a:cubicBezTo>
                <a:cubicBezTo>
                  <a:pt x="3969" y="34863"/>
                  <a:pt x="5907" y="35054"/>
                  <a:pt x="7678" y="35172"/>
                </a:cubicBezTo>
                <a:cubicBezTo>
                  <a:pt x="12351" y="35485"/>
                  <a:pt x="17024" y="35798"/>
                  <a:pt x="21698" y="36111"/>
                </a:cubicBezTo>
                <a:cubicBezTo>
                  <a:pt x="22820" y="36187"/>
                  <a:pt x="23955" y="36261"/>
                  <a:pt x="25083" y="36261"/>
                </a:cubicBezTo>
                <a:cubicBezTo>
                  <a:pt x="26574" y="36261"/>
                  <a:pt x="28054" y="36131"/>
                  <a:pt x="29478" y="35705"/>
                </a:cubicBezTo>
                <a:cubicBezTo>
                  <a:pt x="31729" y="35030"/>
                  <a:pt x="33834" y="33498"/>
                  <a:pt x="34665" y="31296"/>
                </a:cubicBezTo>
                <a:cubicBezTo>
                  <a:pt x="35492" y="29099"/>
                  <a:pt x="34710" y="26251"/>
                  <a:pt x="32605" y="25199"/>
                </a:cubicBezTo>
                <a:cubicBezTo>
                  <a:pt x="31338" y="24567"/>
                  <a:pt x="29704" y="24567"/>
                  <a:pt x="28754" y="23515"/>
                </a:cubicBezTo>
                <a:cubicBezTo>
                  <a:pt x="27487" y="22121"/>
                  <a:pt x="28240" y="19816"/>
                  <a:pt x="27462" y="18103"/>
                </a:cubicBezTo>
                <a:cubicBezTo>
                  <a:pt x="26635" y="16283"/>
                  <a:pt x="24404" y="15656"/>
                  <a:pt x="22437" y="15294"/>
                </a:cubicBezTo>
                <a:cubicBezTo>
                  <a:pt x="20470" y="14932"/>
                  <a:pt x="18243" y="14462"/>
                  <a:pt x="17220" y="12750"/>
                </a:cubicBezTo>
                <a:cubicBezTo>
                  <a:pt x="16462" y="11487"/>
                  <a:pt x="16599" y="9912"/>
                  <a:pt x="16418" y="8453"/>
                </a:cubicBezTo>
                <a:cubicBezTo>
                  <a:pt x="16070" y="5669"/>
                  <a:pt x="14431" y="3075"/>
                  <a:pt x="12063" y="1573"/>
                </a:cubicBezTo>
                <a:lnTo>
                  <a:pt x="12063" y="1568"/>
                </a:lnTo>
                <a:cubicBezTo>
                  <a:pt x="10407" y="517"/>
                  <a:pt x="8280" y="1"/>
                  <a:pt x="62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 rot="-853530">
            <a:off x="7781028" y="4374573"/>
            <a:ext cx="1597167" cy="1095244"/>
          </a:xfrm>
          <a:custGeom>
            <a:avLst/>
            <a:gdLst/>
            <a:ahLst/>
            <a:cxnLst/>
            <a:rect l="l" t="t" r="r" b="b"/>
            <a:pathLst>
              <a:path w="20187" h="19614" extrusionOk="0">
                <a:moveTo>
                  <a:pt x="10091" y="1"/>
                </a:moveTo>
                <a:cubicBezTo>
                  <a:pt x="8765" y="1"/>
                  <a:pt x="7615" y="422"/>
                  <a:pt x="6460" y="901"/>
                </a:cubicBezTo>
                <a:cubicBezTo>
                  <a:pt x="5271" y="1395"/>
                  <a:pt x="4331" y="2105"/>
                  <a:pt x="3436" y="3000"/>
                </a:cubicBezTo>
                <a:cubicBezTo>
                  <a:pt x="2535" y="3901"/>
                  <a:pt x="1640" y="4762"/>
                  <a:pt x="1146" y="5951"/>
                </a:cubicBezTo>
                <a:cubicBezTo>
                  <a:pt x="666" y="7101"/>
                  <a:pt x="1" y="8334"/>
                  <a:pt x="1" y="9655"/>
                </a:cubicBezTo>
                <a:cubicBezTo>
                  <a:pt x="1" y="10977"/>
                  <a:pt x="324" y="12352"/>
                  <a:pt x="803" y="13502"/>
                </a:cubicBezTo>
                <a:cubicBezTo>
                  <a:pt x="1297" y="14696"/>
                  <a:pt x="2061" y="15890"/>
                  <a:pt x="2956" y="16790"/>
                </a:cubicBezTo>
                <a:cubicBezTo>
                  <a:pt x="3857" y="17686"/>
                  <a:pt x="5300" y="17852"/>
                  <a:pt x="6489" y="18346"/>
                </a:cubicBezTo>
                <a:cubicBezTo>
                  <a:pt x="7639" y="18826"/>
                  <a:pt x="8765" y="19614"/>
                  <a:pt x="10091" y="19614"/>
                </a:cubicBezTo>
                <a:cubicBezTo>
                  <a:pt x="11412" y="19614"/>
                  <a:pt x="12694" y="19203"/>
                  <a:pt x="13844" y="18728"/>
                </a:cubicBezTo>
                <a:cubicBezTo>
                  <a:pt x="15038" y="18229"/>
                  <a:pt x="16340" y="17705"/>
                  <a:pt x="17240" y="16805"/>
                </a:cubicBezTo>
                <a:cubicBezTo>
                  <a:pt x="18141" y="15909"/>
                  <a:pt x="18620" y="14588"/>
                  <a:pt x="19120" y="13394"/>
                </a:cubicBezTo>
                <a:cubicBezTo>
                  <a:pt x="19594" y="12244"/>
                  <a:pt x="20186" y="10982"/>
                  <a:pt x="20186" y="9655"/>
                </a:cubicBezTo>
                <a:cubicBezTo>
                  <a:pt x="20186" y="8334"/>
                  <a:pt x="19286" y="7199"/>
                  <a:pt x="18806" y="6049"/>
                </a:cubicBezTo>
                <a:cubicBezTo>
                  <a:pt x="18312" y="4855"/>
                  <a:pt x="17950" y="3592"/>
                  <a:pt x="17054" y="2692"/>
                </a:cubicBezTo>
                <a:cubicBezTo>
                  <a:pt x="16154" y="1797"/>
                  <a:pt x="14994" y="1190"/>
                  <a:pt x="13800" y="696"/>
                </a:cubicBezTo>
                <a:cubicBezTo>
                  <a:pt x="12650" y="216"/>
                  <a:pt x="11412" y="1"/>
                  <a:pt x="100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6"/>
          <p:cNvSpPr/>
          <p:nvPr/>
        </p:nvSpPr>
        <p:spPr>
          <a:xfrm rot="-1799904">
            <a:off x="8263911" y="3429012"/>
            <a:ext cx="1597171" cy="1095265"/>
          </a:xfrm>
          <a:custGeom>
            <a:avLst/>
            <a:gdLst/>
            <a:ahLst/>
            <a:cxnLst/>
            <a:rect l="l" t="t" r="r" b="b"/>
            <a:pathLst>
              <a:path w="20187" h="19614" extrusionOk="0">
                <a:moveTo>
                  <a:pt x="10091" y="1"/>
                </a:moveTo>
                <a:cubicBezTo>
                  <a:pt x="8765" y="1"/>
                  <a:pt x="7615" y="422"/>
                  <a:pt x="6460" y="901"/>
                </a:cubicBezTo>
                <a:cubicBezTo>
                  <a:pt x="5271" y="1395"/>
                  <a:pt x="4331" y="2105"/>
                  <a:pt x="3436" y="3000"/>
                </a:cubicBezTo>
                <a:cubicBezTo>
                  <a:pt x="2535" y="3901"/>
                  <a:pt x="1640" y="4762"/>
                  <a:pt x="1146" y="5951"/>
                </a:cubicBezTo>
                <a:cubicBezTo>
                  <a:pt x="666" y="7101"/>
                  <a:pt x="1" y="8334"/>
                  <a:pt x="1" y="9655"/>
                </a:cubicBezTo>
                <a:cubicBezTo>
                  <a:pt x="1" y="10977"/>
                  <a:pt x="324" y="12352"/>
                  <a:pt x="803" y="13502"/>
                </a:cubicBezTo>
                <a:cubicBezTo>
                  <a:pt x="1297" y="14696"/>
                  <a:pt x="2061" y="15890"/>
                  <a:pt x="2956" y="16790"/>
                </a:cubicBezTo>
                <a:cubicBezTo>
                  <a:pt x="3857" y="17686"/>
                  <a:pt x="5300" y="17852"/>
                  <a:pt x="6489" y="18346"/>
                </a:cubicBezTo>
                <a:cubicBezTo>
                  <a:pt x="7639" y="18826"/>
                  <a:pt x="8765" y="19614"/>
                  <a:pt x="10091" y="19614"/>
                </a:cubicBezTo>
                <a:cubicBezTo>
                  <a:pt x="11412" y="19614"/>
                  <a:pt x="12694" y="19203"/>
                  <a:pt x="13844" y="18728"/>
                </a:cubicBezTo>
                <a:cubicBezTo>
                  <a:pt x="15038" y="18229"/>
                  <a:pt x="16340" y="17705"/>
                  <a:pt x="17240" y="16805"/>
                </a:cubicBezTo>
                <a:cubicBezTo>
                  <a:pt x="18141" y="15909"/>
                  <a:pt x="18620" y="14588"/>
                  <a:pt x="19120" y="13394"/>
                </a:cubicBezTo>
                <a:cubicBezTo>
                  <a:pt x="19594" y="12244"/>
                  <a:pt x="20186" y="10982"/>
                  <a:pt x="20186" y="9655"/>
                </a:cubicBezTo>
                <a:cubicBezTo>
                  <a:pt x="20186" y="8334"/>
                  <a:pt x="19286" y="7199"/>
                  <a:pt x="18806" y="6049"/>
                </a:cubicBezTo>
                <a:cubicBezTo>
                  <a:pt x="18312" y="4855"/>
                  <a:pt x="17950" y="3592"/>
                  <a:pt x="17054" y="2692"/>
                </a:cubicBezTo>
                <a:cubicBezTo>
                  <a:pt x="16154" y="1797"/>
                  <a:pt x="14994" y="1190"/>
                  <a:pt x="13800" y="696"/>
                </a:cubicBezTo>
                <a:cubicBezTo>
                  <a:pt x="12650" y="216"/>
                  <a:pt x="11412" y="1"/>
                  <a:pt x="100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"/>
          <p:cNvSpPr/>
          <p:nvPr/>
        </p:nvSpPr>
        <p:spPr>
          <a:xfrm rot="10800000">
            <a:off x="3114025" y="-380112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6"/>
          <p:cNvSpPr/>
          <p:nvPr/>
        </p:nvSpPr>
        <p:spPr>
          <a:xfrm rot="-5400000">
            <a:off x="8482675" y="2156100"/>
            <a:ext cx="1026473" cy="838181"/>
          </a:xfrm>
          <a:custGeom>
            <a:avLst/>
            <a:gdLst/>
            <a:ahLst/>
            <a:cxnLst/>
            <a:rect l="l" t="t" r="r" b="b"/>
            <a:pathLst>
              <a:path w="11966" h="9771" extrusionOk="0">
                <a:moveTo>
                  <a:pt x="9338" y="2489"/>
                </a:moveTo>
                <a:cubicBezTo>
                  <a:pt x="9328" y="3247"/>
                  <a:pt x="9323" y="4006"/>
                  <a:pt x="9323" y="4764"/>
                </a:cubicBezTo>
                <a:cubicBezTo>
                  <a:pt x="8594" y="4764"/>
                  <a:pt x="7865" y="4774"/>
                  <a:pt x="7135" y="4774"/>
                </a:cubicBezTo>
                <a:lnTo>
                  <a:pt x="7047" y="4774"/>
                </a:lnTo>
                <a:cubicBezTo>
                  <a:pt x="7047" y="4010"/>
                  <a:pt x="7042" y="3252"/>
                  <a:pt x="7038" y="2489"/>
                </a:cubicBezTo>
                <a:close/>
                <a:moveTo>
                  <a:pt x="1439" y="2479"/>
                </a:moveTo>
                <a:lnTo>
                  <a:pt x="1439" y="2479"/>
                </a:lnTo>
                <a:cubicBezTo>
                  <a:pt x="1723" y="2484"/>
                  <a:pt x="2007" y="2489"/>
                  <a:pt x="2291" y="2489"/>
                </a:cubicBezTo>
                <a:lnTo>
                  <a:pt x="4175" y="2489"/>
                </a:lnTo>
                <a:cubicBezTo>
                  <a:pt x="4170" y="3252"/>
                  <a:pt x="4170" y="4015"/>
                  <a:pt x="4170" y="4779"/>
                </a:cubicBezTo>
                <a:lnTo>
                  <a:pt x="2805" y="4779"/>
                </a:lnTo>
                <a:cubicBezTo>
                  <a:pt x="2505" y="4779"/>
                  <a:pt x="2204" y="4777"/>
                  <a:pt x="1903" y="4777"/>
                </a:cubicBezTo>
                <a:cubicBezTo>
                  <a:pt x="1752" y="4777"/>
                  <a:pt x="1601" y="4777"/>
                  <a:pt x="1449" y="4779"/>
                </a:cubicBezTo>
                <a:cubicBezTo>
                  <a:pt x="1449" y="4015"/>
                  <a:pt x="1454" y="3247"/>
                  <a:pt x="1439" y="2479"/>
                </a:cubicBezTo>
                <a:close/>
                <a:moveTo>
                  <a:pt x="6842" y="2493"/>
                </a:moveTo>
                <a:cubicBezTo>
                  <a:pt x="6832" y="3252"/>
                  <a:pt x="6832" y="4015"/>
                  <a:pt x="6832" y="4774"/>
                </a:cubicBezTo>
                <a:cubicBezTo>
                  <a:pt x="5990" y="4774"/>
                  <a:pt x="5149" y="4779"/>
                  <a:pt x="4307" y="4779"/>
                </a:cubicBezTo>
                <a:cubicBezTo>
                  <a:pt x="4307" y="4015"/>
                  <a:pt x="4307" y="3252"/>
                  <a:pt x="4307" y="2493"/>
                </a:cubicBezTo>
                <a:close/>
                <a:moveTo>
                  <a:pt x="6827" y="4974"/>
                </a:moveTo>
                <a:cubicBezTo>
                  <a:pt x="6827" y="5591"/>
                  <a:pt x="6832" y="6208"/>
                  <a:pt x="6832" y="6824"/>
                </a:cubicBezTo>
                <a:lnTo>
                  <a:pt x="6832" y="7059"/>
                </a:lnTo>
                <a:cubicBezTo>
                  <a:pt x="5990" y="7059"/>
                  <a:pt x="5154" y="7059"/>
                  <a:pt x="4312" y="7064"/>
                </a:cubicBezTo>
                <a:cubicBezTo>
                  <a:pt x="4317" y="6413"/>
                  <a:pt x="4307" y="5762"/>
                  <a:pt x="4307" y="5116"/>
                </a:cubicBezTo>
                <a:lnTo>
                  <a:pt x="4307" y="4974"/>
                </a:lnTo>
                <a:lnTo>
                  <a:pt x="4713" y="4974"/>
                </a:lnTo>
                <a:cubicBezTo>
                  <a:pt x="4948" y="4976"/>
                  <a:pt x="5183" y="4977"/>
                  <a:pt x="5418" y="4977"/>
                </a:cubicBezTo>
                <a:cubicBezTo>
                  <a:pt x="5888" y="4977"/>
                  <a:pt x="6357" y="4974"/>
                  <a:pt x="6827" y="4974"/>
                </a:cubicBezTo>
                <a:close/>
                <a:moveTo>
                  <a:pt x="9323" y="4979"/>
                </a:moveTo>
                <a:cubicBezTo>
                  <a:pt x="9318" y="5674"/>
                  <a:pt x="9318" y="6369"/>
                  <a:pt x="9318" y="7064"/>
                </a:cubicBezTo>
                <a:lnTo>
                  <a:pt x="7365" y="7064"/>
                </a:lnTo>
                <a:lnTo>
                  <a:pt x="7365" y="7059"/>
                </a:lnTo>
                <a:lnTo>
                  <a:pt x="7057" y="7059"/>
                </a:lnTo>
                <a:cubicBezTo>
                  <a:pt x="7057" y="6516"/>
                  <a:pt x="7047" y="5968"/>
                  <a:pt x="7047" y="5425"/>
                </a:cubicBezTo>
                <a:cubicBezTo>
                  <a:pt x="7047" y="5278"/>
                  <a:pt x="7047" y="5126"/>
                  <a:pt x="7047" y="4979"/>
                </a:cubicBezTo>
                <a:close/>
                <a:moveTo>
                  <a:pt x="2173" y="4972"/>
                </a:moveTo>
                <a:cubicBezTo>
                  <a:pt x="2294" y="4972"/>
                  <a:pt x="2415" y="4973"/>
                  <a:pt x="2536" y="4974"/>
                </a:cubicBezTo>
                <a:lnTo>
                  <a:pt x="4170" y="4974"/>
                </a:lnTo>
                <a:cubicBezTo>
                  <a:pt x="4170" y="5498"/>
                  <a:pt x="4170" y="6017"/>
                  <a:pt x="4170" y="6540"/>
                </a:cubicBezTo>
                <a:lnTo>
                  <a:pt x="4170" y="7064"/>
                </a:lnTo>
                <a:cubicBezTo>
                  <a:pt x="3749" y="7064"/>
                  <a:pt x="3323" y="7064"/>
                  <a:pt x="2903" y="7069"/>
                </a:cubicBezTo>
                <a:cubicBezTo>
                  <a:pt x="2492" y="7069"/>
                  <a:pt x="2076" y="7074"/>
                  <a:pt x="1665" y="7079"/>
                </a:cubicBezTo>
                <a:lnTo>
                  <a:pt x="1444" y="7079"/>
                </a:lnTo>
                <a:cubicBezTo>
                  <a:pt x="1444" y="6966"/>
                  <a:pt x="1444" y="6858"/>
                  <a:pt x="1449" y="6746"/>
                </a:cubicBezTo>
                <a:cubicBezTo>
                  <a:pt x="1454" y="6247"/>
                  <a:pt x="1449" y="5748"/>
                  <a:pt x="1449" y="5249"/>
                </a:cubicBezTo>
                <a:lnTo>
                  <a:pt x="1449" y="4974"/>
                </a:lnTo>
                <a:cubicBezTo>
                  <a:pt x="1691" y="4974"/>
                  <a:pt x="1932" y="4972"/>
                  <a:pt x="2173" y="4972"/>
                </a:cubicBezTo>
                <a:close/>
                <a:moveTo>
                  <a:pt x="4239" y="0"/>
                </a:moveTo>
                <a:cubicBezTo>
                  <a:pt x="4212" y="0"/>
                  <a:pt x="4185" y="17"/>
                  <a:pt x="4185" y="52"/>
                </a:cubicBezTo>
                <a:cubicBezTo>
                  <a:pt x="4180" y="795"/>
                  <a:pt x="4175" y="1534"/>
                  <a:pt x="4175" y="2278"/>
                </a:cubicBezTo>
                <a:lnTo>
                  <a:pt x="2589" y="2278"/>
                </a:lnTo>
                <a:cubicBezTo>
                  <a:pt x="2208" y="2278"/>
                  <a:pt x="1821" y="2283"/>
                  <a:pt x="1439" y="2288"/>
                </a:cubicBezTo>
                <a:lnTo>
                  <a:pt x="1439" y="2249"/>
                </a:lnTo>
                <a:cubicBezTo>
                  <a:pt x="1430" y="1676"/>
                  <a:pt x="1420" y="1109"/>
                  <a:pt x="1386" y="536"/>
                </a:cubicBezTo>
                <a:cubicBezTo>
                  <a:pt x="1383" y="485"/>
                  <a:pt x="1345" y="459"/>
                  <a:pt x="1307" y="459"/>
                </a:cubicBezTo>
                <a:cubicBezTo>
                  <a:pt x="1269" y="459"/>
                  <a:pt x="1231" y="485"/>
                  <a:pt x="1229" y="536"/>
                </a:cubicBezTo>
                <a:cubicBezTo>
                  <a:pt x="1195" y="1118"/>
                  <a:pt x="1180" y="1706"/>
                  <a:pt x="1175" y="2288"/>
                </a:cubicBezTo>
                <a:cubicBezTo>
                  <a:pt x="1019" y="2293"/>
                  <a:pt x="862" y="2293"/>
                  <a:pt x="705" y="2298"/>
                </a:cubicBezTo>
                <a:cubicBezTo>
                  <a:pt x="490" y="2303"/>
                  <a:pt x="275" y="2327"/>
                  <a:pt x="59" y="2337"/>
                </a:cubicBezTo>
                <a:cubicBezTo>
                  <a:pt x="1" y="2342"/>
                  <a:pt x="1" y="2430"/>
                  <a:pt x="59" y="2430"/>
                </a:cubicBezTo>
                <a:cubicBezTo>
                  <a:pt x="241" y="2440"/>
                  <a:pt x="417" y="2464"/>
                  <a:pt x="598" y="2469"/>
                </a:cubicBezTo>
                <a:cubicBezTo>
                  <a:pt x="789" y="2474"/>
                  <a:pt x="984" y="2479"/>
                  <a:pt x="1175" y="2479"/>
                </a:cubicBezTo>
                <a:cubicBezTo>
                  <a:pt x="1170" y="2831"/>
                  <a:pt x="1170" y="3183"/>
                  <a:pt x="1165" y="3536"/>
                </a:cubicBezTo>
                <a:cubicBezTo>
                  <a:pt x="1165" y="3952"/>
                  <a:pt x="1165" y="4368"/>
                  <a:pt x="1161" y="4789"/>
                </a:cubicBezTo>
                <a:cubicBezTo>
                  <a:pt x="901" y="4793"/>
                  <a:pt x="642" y="4803"/>
                  <a:pt x="382" y="4823"/>
                </a:cubicBezTo>
                <a:cubicBezTo>
                  <a:pt x="314" y="4833"/>
                  <a:pt x="314" y="4926"/>
                  <a:pt x="382" y="4930"/>
                </a:cubicBezTo>
                <a:cubicBezTo>
                  <a:pt x="642" y="4955"/>
                  <a:pt x="901" y="4965"/>
                  <a:pt x="1161" y="4970"/>
                </a:cubicBezTo>
                <a:cubicBezTo>
                  <a:pt x="1161" y="5493"/>
                  <a:pt x="1161" y="6012"/>
                  <a:pt x="1165" y="6535"/>
                </a:cubicBezTo>
                <a:cubicBezTo>
                  <a:pt x="1165" y="6717"/>
                  <a:pt x="1165" y="6898"/>
                  <a:pt x="1165" y="7079"/>
                </a:cubicBezTo>
                <a:cubicBezTo>
                  <a:pt x="911" y="7079"/>
                  <a:pt x="656" y="7088"/>
                  <a:pt x="412" y="7128"/>
                </a:cubicBezTo>
                <a:cubicBezTo>
                  <a:pt x="353" y="7137"/>
                  <a:pt x="353" y="7240"/>
                  <a:pt x="412" y="7245"/>
                </a:cubicBezTo>
                <a:cubicBezTo>
                  <a:pt x="656" y="7289"/>
                  <a:pt x="916" y="7294"/>
                  <a:pt x="1170" y="7294"/>
                </a:cubicBezTo>
                <a:cubicBezTo>
                  <a:pt x="1170" y="7612"/>
                  <a:pt x="1185" y="7930"/>
                  <a:pt x="1219" y="8248"/>
                </a:cubicBezTo>
                <a:cubicBezTo>
                  <a:pt x="1224" y="8304"/>
                  <a:pt x="1264" y="8333"/>
                  <a:pt x="1305" y="8333"/>
                </a:cubicBezTo>
                <a:cubicBezTo>
                  <a:pt x="1345" y="8333"/>
                  <a:pt x="1386" y="8304"/>
                  <a:pt x="1390" y="8248"/>
                </a:cubicBezTo>
                <a:cubicBezTo>
                  <a:pt x="1430" y="7930"/>
                  <a:pt x="1435" y="7612"/>
                  <a:pt x="1439" y="7294"/>
                </a:cubicBezTo>
                <a:lnTo>
                  <a:pt x="1503" y="7294"/>
                </a:lnTo>
                <a:cubicBezTo>
                  <a:pt x="1880" y="7294"/>
                  <a:pt x="2257" y="7299"/>
                  <a:pt x="2633" y="7304"/>
                </a:cubicBezTo>
                <a:cubicBezTo>
                  <a:pt x="3147" y="7309"/>
                  <a:pt x="3656" y="7309"/>
                  <a:pt x="4170" y="7309"/>
                </a:cubicBezTo>
                <a:cubicBezTo>
                  <a:pt x="4170" y="7661"/>
                  <a:pt x="4175" y="8013"/>
                  <a:pt x="4194" y="8366"/>
                </a:cubicBezTo>
                <a:cubicBezTo>
                  <a:pt x="4197" y="8393"/>
                  <a:pt x="4218" y="8406"/>
                  <a:pt x="4239" y="8406"/>
                </a:cubicBezTo>
                <a:cubicBezTo>
                  <a:pt x="4259" y="8406"/>
                  <a:pt x="4280" y="8393"/>
                  <a:pt x="4283" y="8366"/>
                </a:cubicBezTo>
                <a:cubicBezTo>
                  <a:pt x="4297" y="8013"/>
                  <a:pt x="4307" y="7661"/>
                  <a:pt x="4312" y="7309"/>
                </a:cubicBezTo>
                <a:lnTo>
                  <a:pt x="6832" y="7309"/>
                </a:lnTo>
                <a:cubicBezTo>
                  <a:pt x="6832" y="7774"/>
                  <a:pt x="6832" y="8243"/>
                  <a:pt x="6857" y="8708"/>
                </a:cubicBezTo>
                <a:cubicBezTo>
                  <a:pt x="6859" y="8764"/>
                  <a:pt x="6899" y="8793"/>
                  <a:pt x="6940" y="8793"/>
                </a:cubicBezTo>
                <a:cubicBezTo>
                  <a:pt x="6980" y="8793"/>
                  <a:pt x="7020" y="8764"/>
                  <a:pt x="7023" y="8708"/>
                </a:cubicBezTo>
                <a:cubicBezTo>
                  <a:pt x="7047" y="8243"/>
                  <a:pt x="7052" y="7778"/>
                  <a:pt x="7057" y="7309"/>
                </a:cubicBezTo>
                <a:lnTo>
                  <a:pt x="9318" y="7309"/>
                </a:lnTo>
                <a:lnTo>
                  <a:pt x="9318" y="7661"/>
                </a:lnTo>
                <a:cubicBezTo>
                  <a:pt x="9318" y="8336"/>
                  <a:pt x="9308" y="9007"/>
                  <a:pt x="9342" y="9682"/>
                </a:cubicBezTo>
                <a:cubicBezTo>
                  <a:pt x="9345" y="9741"/>
                  <a:pt x="9390" y="9770"/>
                  <a:pt x="9435" y="9770"/>
                </a:cubicBezTo>
                <a:cubicBezTo>
                  <a:pt x="9481" y="9770"/>
                  <a:pt x="9526" y="9741"/>
                  <a:pt x="9528" y="9682"/>
                </a:cubicBezTo>
                <a:cubicBezTo>
                  <a:pt x="9568" y="8894"/>
                  <a:pt x="9563" y="8101"/>
                  <a:pt x="9558" y="7309"/>
                </a:cubicBezTo>
                <a:lnTo>
                  <a:pt x="10590" y="7309"/>
                </a:lnTo>
                <a:cubicBezTo>
                  <a:pt x="11026" y="7309"/>
                  <a:pt x="11451" y="7274"/>
                  <a:pt x="11882" y="7250"/>
                </a:cubicBezTo>
                <a:cubicBezTo>
                  <a:pt x="11965" y="7245"/>
                  <a:pt x="11965" y="7128"/>
                  <a:pt x="11882" y="7123"/>
                </a:cubicBezTo>
                <a:cubicBezTo>
                  <a:pt x="11505" y="7098"/>
                  <a:pt x="11129" y="7064"/>
                  <a:pt x="10752" y="7064"/>
                </a:cubicBezTo>
                <a:lnTo>
                  <a:pt x="9553" y="7064"/>
                </a:lnTo>
                <a:cubicBezTo>
                  <a:pt x="9553" y="6751"/>
                  <a:pt x="9548" y="6438"/>
                  <a:pt x="9548" y="6129"/>
                </a:cubicBezTo>
                <a:cubicBezTo>
                  <a:pt x="9548" y="5748"/>
                  <a:pt x="9543" y="5361"/>
                  <a:pt x="9543" y="4979"/>
                </a:cubicBezTo>
                <a:cubicBezTo>
                  <a:pt x="10184" y="4979"/>
                  <a:pt x="10825" y="4974"/>
                  <a:pt x="11466" y="4940"/>
                </a:cubicBezTo>
                <a:cubicBezTo>
                  <a:pt x="11549" y="4935"/>
                  <a:pt x="11549" y="4818"/>
                  <a:pt x="11466" y="4813"/>
                </a:cubicBezTo>
                <a:cubicBezTo>
                  <a:pt x="10825" y="4779"/>
                  <a:pt x="10184" y="4774"/>
                  <a:pt x="9543" y="4769"/>
                </a:cubicBezTo>
                <a:cubicBezTo>
                  <a:pt x="9543" y="4030"/>
                  <a:pt x="9538" y="3291"/>
                  <a:pt x="9533" y="2552"/>
                </a:cubicBezTo>
                <a:cubicBezTo>
                  <a:pt x="9533" y="2533"/>
                  <a:pt x="9533" y="2513"/>
                  <a:pt x="9533" y="2493"/>
                </a:cubicBezTo>
                <a:cubicBezTo>
                  <a:pt x="10179" y="2493"/>
                  <a:pt x="10825" y="2489"/>
                  <a:pt x="11466" y="2449"/>
                </a:cubicBezTo>
                <a:cubicBezTo>
                  <a:pt x="11554" y="2445"/>
                  <a:pt x="11554" y="2322"/>
                  <a:pt x="11466" y="2317"/>
                </a:cubicBezTo>
                <a:cubicBezTo>
                  <a:pt x="10825" y="2278"/>
                  <a:pt x="10179" y="2263"/>
                  <a:pt x="9533" y="2263"/>
                </a:cubicBezTo>
                <a:cubicBezTo>
                  <a:pt x="9523" y="1686"/>
                  <a:pt x="9514" y="1114"/>
                  <a:pt x="9494" y="536"/>
                </a:cubicBezTo>
                <a:cubicBezTo>
                  <a:pt x="9494" y="497"/>
                  <a:pt x="9465" y="477"/>
                  <a:pt x="9435" y="477"/>
                </a:cubicBezTo>
                <a:cubicBezTo>
                  <a:pt x="9405" y="477"/>
                  <a:pt x="9374" y="497"/>
                  <a:pt x="9372" y="536"/>
                </a:cubicBezTo>
                <a:cubicBezTo>
                  <a:pt x="9357" y="1114"/>
                  <a:pt x="9347" y="1686"/>
                  <a:pt x="9338" y="2263"/>
                </a:cubicBezTo>
                <a:cubicBezTo>
                  <a:pt x="8569" y="2263"/>
                  <a:pt x="7806" y="2273"/>
                  <a:pt x="7038" y="2273"/>
                </a:cubicBezTo>
                <a:cubicBezTo>
                  <a:pt x="7038" y="2229"/>
                  <a:pt x="7038" y="2185"/>
                  <a:pt x="7038" y="2141"/>
                </a:cubicBezTo>
                <a:cubicBezTo>
                  <a:pt x="7033" y="1515"/>
                  <a:pt x="7018" y="888"/>
                  <a:pt x="7003" y="257"/>
                </a:cubicBezTo>
                <a:cubicBezTo>
                  <a:pt x="7001" y="220"/>
                  <a:pt x="6969" y="200"/>
                  <a:pt x="6939" y="200"/>
                </a:cubicBezTo>
                <a:cubicBezTo>
                  <a:pt x="6909" y="200"/>
                  <a:pt x="6881" y="219"/>
                  <a:pt x="6881" y="257"/>
                </a:cubicBezTo>
                <a:cubicBezTo>
                  <a:pt x="6861" y="932"/>
                  <a:pt x="6852" y="1603"/>
                  <a:pt x="6842" y="2273"/>
                </a:cubicBezTo>
                <a:cubicBezTo>
                  <a:pt x="6000" y="2273"/>
                  <a:pt x="5154" y="2278"/>
                  <a:pt x="4307" y="2278"/>
                </a:cubicBezTo>
                <a:lnTo>
                  <a:pt x="4307" y="1877"/>
                </a:lnTo>
                <a:cubicBezTo>
                  <a:pt x="4307" y="1265"/>
                  <a:pt x="4297" y="658"/>
                  <a:pt x="4292" y="52"/>
                </a:cubicBezTo>
                <a:cubicBezTo>
                  <a:pt x="4292" y="17"/>
                  <a:pt x="4265" y="0"/>
                  <a:pt x="42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6"/>
          <p:cNvSpPr txBox="1">
            <a:spLocks noGrp="1"/>
          </p:cNvSpPr>
          <p:nvPr>
            <p:ph type="subTitle" idx="1"/>
          </p:nvPr>
        </p:nvSpPr>
        <p:spPr>
          <a:xfrm>
            <a:off x="1769100" y="2626913"/>
            <a:ext cx="5605800" cy="12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1769100" y="1799638"/>
            <a:ext cx="56058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-451765" y="-37287"/>
            <a:ext cx="1604766" cy="817557"/>
          </a:xfrm>
          <a:custGeom>
            <a:avLst/>
            <a:gdLst/>
            <a:ahLst/>
            <a:cxnLst/>
            <a:rect l="l" t="t" r="r" b="b"/>
            <a:pathLst>
              <a:path w="27127" h="13820" extrusionOk="0">
                <a:moveTo>
                  <a:pt x="26930" y="0"/>
                </a:moveTo>
                <a:cubicBezTo>
                  <a:pt x="26910" y="0"/>
                  <a:pt x="26889" y="5"/>
                  <a:pt x="26868" y="15"/>
                </a:cubicBezTo>
                <a:cubicBezTo>
                  <a:pt x="24979" y="930"/>
                  <a:pt x="23374" y="2310"/>
                  <a:pt x="21857" y="3739"/>
                </a:cubicBezTo>
                <a:cubicBezTo>
                  <a:pt x="20316" y="5188"/>
                  <a:pt x="18833" y="6710"/>
                  <a:pt x="17101" y="7938"/>
                </a:cubicBezTo>
                <a:cubicBezTo>
                  <a:pt x="15418" y="9122"/>
                  <a:pt x="13475" y="10081"/>
                  <a:pt x="11390" y="10179"/>
                </a:cubicBezTo>
                <a:cubicBezTo>
                  <a:pt x="11290" y="10184"/>
                  <a:pt x="11190" y="10187"/>
                  <a:pt x="11090" y="10187"/>
                </a:cubicBezTo>
                <a:cubicBezTo>
                  <a:pt x="10051" y="10187"/>
                  <a:pt x="9040" y="9929"/>
                  <a:pt x="8004" y="9876"/>
                </a:cubicBezTo>
                <a:cubicBezTo>
                  <a:pt x="7854" y="9868"/>
                  <a:pt x="7705" y="9864"/>
                  <a:pt x="7555" y="9864"/>
                </a:cubicBezTo>
                <a:cubicBezTo>
                  <a:pt x="6760" y="9864"/>
                  <a:pt x="5966" y="9972"/>
                  <a:pt x="5200" y="10174"/>
                </a:cubicBezTo>
                <a:cubicBezTo>
                  <a:pt x="3375" y="10663"/>
                  <a:pt x="1686" y="11706"/>
                  <a:pt x="468" y="13154"/>
                </a:cubicBezTo>
                <a:cubicBezTo>
                  <a:pt x="321" y="13326"/>
                  <a:pt x="184" y="13502"/>
                  <a:pt x="52" y="13688"/>
                </a:cubicBezTo>
                <a:cubicBezTo>
                  <a:pt x="0" y="13753"/>
                  <a:pt x="66" y="13819"/>
                  <a:pt x="133" y="13819"/>
                </a:cubicBezTo>
                <a:cubicBezTo>
                  <a:pt x="160" y="13819"/>
                  <a:pt x="189" y="13808"/>
                  <a:pt x="209" y="13781"/>
                </a:cubicBezTo>
                <a:cubicBezTo>
                  <a:pt x="1344" y="12234"/>
                  <a:pt x="2993" y="11104"/>
                  <a:pt x="4813" y="10526"/>
                </a:cubicBezTo>
                <a:cubicBezTo>
                  <a:pt x="5696" y="10247"/>
                  <a:pt x="6620" y="10095"/>
                  <a:pt x="7545" y="10095"/>
                </a:cubicBezTo>
                <a:cubicBezTo>
                  <a:pt x="7574" y="10095"/>
                  <a:pt x="7603" y="10096"/>
                  <a:pt x="7632" y="10096"/>
                </a:cubicBezTo>
                <a:cubicBezTo>
                  <a:pt x="8743" y="10111"/>
                  <a:pt x="9824" y="10414"/>
                  <a:pt x="10935" y="10429"/>
                </a:cubicBezTo>
                <a:cubicBezTo>
                  <a:pt x="10971" y="10429"/>
                  <a:pt x="11007" y="10429"/>
                  <a:pt x="11043" y="10429"/>
                </a:cubicBezTo>
                <a:cubicBezTo>
                  <a:pt x="13069" y="10429"/>
                  <a:pt x="14992" y="9621"/>
                  <a:pt x="16670" y="8535"/>
                </a:cubicBezTo>
                <a:cubicBezTo>
                  <a:pt x="18432" y="7395"/>
                  <a:pt x="19929" y="5931"/>
                  <a:pt x="21437" y="4493"/>
                </a:cubicBezTo>
                <a:cubicBezTo>
                  <a:pt x="22944" y="3054"/>
                  <a:pt x="24490" y="1620"/>
                  <a:pt x="26320" y="593"/>
                </a:cubicBezTo>
                <a:cubicBezTo>
                  <a:pt x="26540" y="470"/>
                  <a:pt x="26770" y="348"/>
                  <a:pt x="27000" y="235"/>
                </a:cubicBezTo>
                <a:cubicBezTo>
                  <a:pt x="27127" y="172"/>
                  <a:pt x="27050" y="0"/>
                  <a:pt x="26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72" r:id="rId9"/>
    <p:sldLayoutId id="2147483673" r:id="rId10"/>
    <p:sldLayoutId id="2147483676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1"/>
          <p:cNvSpPr/>
          <p:nvPr/>
        </p:nvSpPr>
        <p:spPr>
          <a:xfrm rot="2974579">
            <a:off x="2676364" y="185497"/>
            <a:ext cx="3791287" cy="4090687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41"/>
          <p:cNvGrpSpPr/>
          <p:nvPr/>
        </p:nvGrpSpPr>
        <p:grpSpPr>
          <a:xfrm>
            <a:off x="1272906" y="3619835"/>
            <a:ext cx="748326" cy="738311"/>
            <a:chOff x="1425750" y="3206875"/>
            <a:chExt cx="272000" cy="268350"/>
          </a:xfrm>
        </p:grpSpPr>
        <p:sp>
          <p:nvSpPr>
            <p:cNvPr id="538" name="Google Shape;538;p41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41"/>
          <p:cNvSpPr txBox="1">
            <a:spLocks noGrp="1"/>
          </p:cNvSpPr>
          <p:nvPr>
            <p:ph type="ctrTitle"/>
          </p:nvPr>
        </p:nvSpPr>
        <p:spPr>
          <a:xfrm>
            <a:off x="1846488" y="964775"/>
            <a:ext cx="5451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Laboratório: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2"/>
                </a:solidFill>
              </a:rPr>
              <a:t>Cena Modelada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55" name="Google Shape;555;p41"/>
          <p:cNvSpPr txBox="1">
            <a:spLocks noGrp="1"/>
          </p:cNvSpPr>
          <p:nvPr>
            <p:ph type="subTitle" idx="1"/>
          </p:nvPr>
        </p:nvSpPr>
        <p:spPr>
          <a:xfrm>
            <a:off x="2441838" y="3452513"/>
            <a:ext cx="4260300" cy="883129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dirty="0"/>
              <a:t>Giancarlo Cestarolli - 555248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Gustavo Laur Pisanello – 556603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Leonardo de Farias - 555211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6" name="Google Shape;556;p41"/>
          <p:cNvGrpSpPr/>
          <p:nvPr/>
        </p:nvGrpSpPr>
        <p:grpSpPr>
          <a:xfrm>
            <a:off x="7376864" y="354684"/>
            <a:ext cx="1076243" cy="793445"/>
            <a:chOff x="3389650" y="2798375"/>
            <a:chExt cx="694350" cy="511900"/>
          </a:xfrm>
        </p:grpSpPr>
        <p:sp>
          <p:nvSpPr>
            <p:cNvPr id="557" name="Google Shape;557;p41"/>
            <p:cNvSpPr/>
            <p:nvPr/>
          </p:nvSpPr>
          <p:spPr>
            <a:xfrm>
              <a:off x="3389650" y="3071925"/>
              <a:ext cx="188525" cy="238350"/>
            </a:xfrm>
            <a:custGeom>
              <a:avLst/>
              <a:gdLst/>
              <a:ahLst/>
              <a:cxnLst/>
              <a:rect l="l" t="t" r="r" b="b"/>
              <a:pathLst>
                <a:path w="7541" h="9534" extrusionOk="0">
                  <a:moveTo>
                    <a:pt x="4352" y="1"/>
                  </a:moveTo>
                  <a:cubicBezTo>
                    <a:pt x="4180" y="1"/>
                    <a:pt x="4027" y="22"/>
                    <a:pt x="3895" y="63"/>
                  </a:cubicBezTo>
                  <a:cubicBezTo>
                    <a:pt x="3828" y="96"/>
                    <a:pt x="3762" y="113"/>
                    <a:pt x="3729" y="146"/>
                  </a:cubicBezTo>
                  <a:cubicBezTo>
                    <a:pt x="3281" y="428"/>
                    <a:pt x="2851" y="709"/>
                    <a:pt x="2420" y="991"/>
                  </a:cubicBezTo>
                  <a:cubicBezTo>
                    <a:pt x="1906" y="1322"/>
                    <a:pt x="1508" y="1637"/>
                    <a:pt x="1194" y="1952"/>
                  </a:cubicBezTo>
                  <a:cubicBezTo>
                    <a:pt x="912" y="2184"/>
                    <a:pt x="647" y="2416"/>
                    <a:pt x="382" y="2648"/>
                  </a:cubicBezTo>
                  <a:cubicBezTo>
                    <a:pt x="100" y="2930"/>
                    <a:pt x="0" y="3211"/>
                    <a:pt x="83" y="3510"/>
                  </a:cubicBezTo>
                  <a:cubicBezTo>
                    <a:pt x="165" y="3754"/>
                    <a:pt x="401" y="3876"/>
                    <a:pt x="811" y="3876"/>
                  </a:cubicBezTo>
                  <a:cubicBezTo>
                    <a:pt x="903" y="3876"/>
                    <a:pt x="1002" y="3870"/>
                    <a:pt x="1111" y="3858"/>
                  </a:cubicBezTo>
                  <a:cubicBezTo>
                    <a:pt x="1326" y="4736"/>
                    <a:pt x="1442" y="5217"/>
                    <a:pt x="1459" y="5299"/>
                  </a:cubicBezTo>
                  <a:cubicBezTo>
                    <a:pt x="1459" y="5382"/>
                    <a:pt x="1409" y="5482"/>
                    <a:pt x="1276" y="5614"/>
                  </a:cubicBezTo>
                  <a:cubicBezTo>
                    <a:pt x="1160" y="5730"/>
                    <a:pt x="1111" y="5830"/>
                    <a:pt x="1144" y="5929"/>
                  </a:cubicBezTo>
                  <a:cubicBezTo>
                    <a:pt x="1160" y="6111"/>
                    <a:pt x="1343" y="6260"/>
                    <a:pt x="1691" y="6343"/>
                  </a:cubicBezTo>
                  <a:cubicBezTo>
                    <a:pt x="1823" y="7056"/>
                    <a:pt x="2088" y="7835"/>
                    <a:pt x="2453" y="8663"/>
                  </a:cubicBezTo>
                  <a:cubicBezTo>
                    <a:pt x="2586" y="8945"/>
                    <a:pt x="2801" y="9160"/>
                    <a:pt x="3099" y="9326"/>
                  </a:cubicBezTo>
                  <a:cubicBezTo>
                    <a:pt x="3362" y="9464"/>
                    <a:pt x="3612" y="9533"/>
                    <a:pt x="3861" y="9533"/>
                  </a:cubicBezTo>
                  <a:cubicBezTo>
                    <a:pt x="3911" y="9533"/>
                    <a:pt x="3961" y="9530"/>
                    <a:pt x="4011" y="9525"/>
                  </a:cubicBezTo>
                  <a:cubicBezTo>
                    <a:pt x="4972" y="9475"/>
                    <a:pt x="6032" y="9210"/>
                    <a:pt x="7209" y="8779"/>
                  </a:cubicBezTo>
                  <a:cubicBezTo>
                    <a:pt x="7358" y="8713"/>
                    <a:pt x="7457" y="8614"/>
                    <a:pt x="7491" y="8448"/>
                  </a:cubicBezTo>
                  <a:cubicBezTo>
                    <a:pt x="7540" y="8282"/>
                    <a:pt x="7524" y="8133"/>
                    <a:pt x="7441" y="7984"/>
                  </a:cubicBezTo>
                  <a:cubicBezTo>
                    <a:pt x="7254" y="7648"/>
                    <a:pt x="7068" y="7481"/>
                    <a:pt x="6875" y="7481"/>
                  </a:cubicBezTo>
                  <a:cubicBezTo>
                    <a:pt x="6810" y="7481"/>
                    <a:pt x="6745" y="7499"/>
                    <a:pt x="6679" y="7536"/>
                  </a:cubicBezTo>
                  <a:cubicBezTo>
                    <a:pt x="6629" y="7570"/>
                    <a:pt x="6563" y="7619"/>
                    <a:pt x="6496" y="7735"/>
                  </a:cubicBezTo>
                  <a:cubicBezTo>
                    <a:pt x="6430" y="7835"/>
                    <a:pt x="6364" y="7901"/>
                    <a:pt x="6281" y="7918"/>
                  </a:cubicBezTo>
                  <a:cubicBezTo>
                    <a:pt x="5467" y="8229"/>
                    <a:pt x="4800" y="8384"/>
                    <a:pt x="4274" y="8384"/>
                  </a:cubicBezTo>
                  <a:cubicBezTo>
                    <a:pt x="4072" y="8384"/>
                    <a:pt x="3890" y="8361"/>
                    <a:pt x="3729" y="8315"/>
                  </a:cubicBezTo>
                  <a:cubicBezTo>
                    <a:pt x="3596" y="8166"/>
                    <a:pt x="3480" y="7951"/>
                    <a:pt x="3397" y="7669"/>
                  </a:cubicBezTo>
                  <a:cubicBezTo>
                    <a:pt x="3248" y="7255"/>
                    <a:pt x="3149" y="6642"/>
                    <a:pt x="3099" y="5846"/>
                  </a:cubicBezTo>
                  <a:cubicBezTo>
                    <a:pt x="3331" y="5647"/>
                    <a:pt x="3679" y="5465"/>
                    <a:pt x="4143" y="5299"/>
                  </a:cubicBezTo>
                  <a:cubicBezTo>
                    <a:pt x="4690" y="5117"/>
                    <a:pt x="5071" y="4951"/>
                    <a:pt x="5253" y="4835"/>
                  </a:cubicBezTo>
                  <a:cubicBezTo>
                    <a:pt x="5369" y="4802"/>
                    <a:pt x="5452" y="4736"/>
                    <a:pt x="5502" y="4620"/>
                  </a:cubicBezTo>
                  <a:cubicBezTo>
                    <a:pt x="5585" y="4454"/>
                    <a:pt x="5635" y="4355"/>
                    <a:pt x="5651" y="4338"/>
                  </a:cubicBezTo>
                  <a:cubicBezTo>
                    <a:pt x="5701" y="4289"/>
                    <a:pt x="5717" y="4222"/>
                    <a:pt x="5701" y="4139"/>
                  </a:cubicBezTo>
                  <a:cubicBezTo>
                    <a:pt x="5684" y="4090"/>
                    <a:pt x="5568" y="3990"/>
                    <a:pt x="5369" y="3825"/>
                  </a:cubicBezTo>
                  <a:cubicBezTo>
                    <a:pt x="5280" y="3807"/>
                    <a:pt x="5191" y="3797"/>
                    <a:pt x="5100" y="3797"/>
                  </a:cubicBezTo>
                  <a:cubicBezTo>
                    <a:pt x="4938" y="3797"/>
                    <a:pt x="4771" y="3827"/>
                    <a:pt x="4591" y="3891"/>
                  </a:cubicBezTo>
                  <a:cubicBezTo>
                    <a:pt x="4441" y="3941"/>
                    <a:pt x="4226" y="4040"/>
                    <a:pt x="3928" y="4189"/>
                  </a:cubicBezTo>
                  <a:cubicBezTo>
                    <a:pt x="3629" y="4355"/>
                    <a:pt x="3397" y="4454"/>
                    <a:pt x="3248" y="4504"/>
                  </a:cubicBezTo>
                  <a:cubicBezTo>
                    <a:pt x="3084" y="4559"/>
                    <a:pt x="2919" y="4591"/>
                    <a:pt x="2773" y="4591"/>
                  </a:cubicBezTo>
                  <a:cubicBezTo>
                    <a:pt x="2743" y="4591"/>
                    <a:pt x="2713" y="4590"/>
                    <a:pt x="2685" y="4587"/>
                  </a:cubicBezTo>
                  <a:cubicBezTo>
                    <a:pt x="2420" y="3692"/>
                    <a:pt x="2304" y="3095"/>
                    <a:pt x="2304" y="2814"/>
                  </a:cubicBezTo>
                  <a:cubicBezTo>
                    <a:pt x="2619" y="2549"/>
                    <a:pt x="3099" y="2201"/>
                    <a:pt x="3745" y="1770"/>
                  </a:cubicBezTo>
                  <a:cubicBezTo>
                    <a:pt x="4375" y="1322"/>
                    <a:pt x="4856" y="974"/>
                    <a:pt x="5171" y="709"/>
                  </a:cubicBezTo>
                  <a:cubicBezTo>
                    <a:pt x="5220" y="643"/>
                    <a:pt x="5237" y="560"/>
                    <a:pt x="5220" y="477"/>
                  </a:cubicBezTo>
                  <a:cubicBezTo>
                    <a:pt x="5204" y="428"/>
                    <a:pt x="5154" y="361"/>
                    <a:pt x="5071" y="262"/>
                  </a:cubicBezTo>
                  <a:cubicBezTo>
                    <a:pt x="5005" y="162"/>
                    <a:pt x="4955" y="113"/>
                    <a:pt x="4922" y="63"/>
                  </a:cubicBezTo>
                  <a:cubicBezTo>
                    <a:pt x="4715" y="22"/>
                    <a:pt x="4524" y="1"/>
                    <a:pt x="4352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3549550" y="3080050"/>
              <a:ext cx="168225" cy="158400"/>
            </a:xfrm>
            <a:custGeom>
              <a:avLst/>
              <a:gdLst/>
              <a:ahLst/>
              <a:cxnLst/>
              <a:rect l="l" t="t" r="r" b="b"/>
              <a:pathLst>
                <a:path w="6729" h="6336" extrusionOk="0">
                  <a:moveTo>
                    <a:pt x="5190" y="1"/>
                  </a:moveTo>
                  <a:cubicBezTo>
                    <a:pt x="5094" y="1"/>
                    <a:pt x="4988" y="17"/>
                    <a:pt x="4873" y="53"/>
                  </a:cubicBezTo>
                  <a:cubicBezTo>
                    <a:pt x="4790" y="86"/>
                    <a:pt x="4674" y="136"/>
                    <a:pt x="4525" y="219"/>
                  </a:cubicBezTo>
                  <a:cubicBezTo>
                    <a:pt x="4376" y="301"/>
                    <a:pt x="4243" y="351"/>
                    <a:pt x="4160" y="384"/>
                  </a:cubicBezTo>
                  <a:cubicBezTo>
                    <a:pt x="3282" y="666"/>
                    <a:pt x="2586" y="948"/>
                    <a:pt x="2072" y="1229"/>
                  </a:cubicBezTo>
                  <a:cubicBezTo>
                    <a:pt x="1393" y="1594"/>
                    <a:pt x="747" y="1975"/>
                    <a:pt x="84" y="2340"/>
                  </a:cubicBezTo>
                  <a:cubicBezTo>
                    <a:pt x="51" y="2373"/>
                    <a:pt x="17" y="2389"/>
                    <a:pt x="1" y="2422"/>
                  </a:cubicBezTo>
                  <a:cubicBezTo>
                    <a:pt x="1" y="2472"/>
                    <a:pt x="1" y="2522"/>
                    <a:pt x="1" y="2588"/>
                  </a:cubicBezTo>
                  <a:cubicBezTo>
                    <a:pt x="1" y="3019"/>
                    <a:pt x="117" y="3317"/>
                    <a:pt x="382" y="3483"/>
                  </a:cubicBezTo>
                  <a:cubicBezTo>
                    <a:pt x="449" y="3512"/>
                    <a:pt x="506" y="3530"/>
                    <a:pt x="557" y="3530"/>
                  </a:cubicBezTo>
                  <a:cubicBezTo>
                    <a:pt x="594" y="3530"/>
                    <a:pt x="629" y="3520"/>
                    <a:pt x="664" y="3500"/>
                  </a:cubicBezTo>
                  <a:cubicBezTo>
                    <a:pt x="1840" y="2853"/>
                    <a:pt x="2553" y="2472"/>
                    <a:pt x="2834" y="2356"/>
                  </a:cubicBezTo>
                  <a:cubicBezTo>
                    <a:pt x="3564" y="2025"/>
                    <a:pt x="4094" y="1776"/>
                    <a:pt x="4458" y="1627"/>
                  </a:cubicBezTo>
                  <a:cubicBezTo>
                    <a:pt x="5005" y="1412"/>
                    <a:pt x="5420" y="1262"/>
                    <a:pt x="5701" y="1180"/>
                  </a:cubicBezTo>
                  <a:cubicBezTo>
                    <a:pt x="5768" y="1146"/>
                    <a:pt x="5801" y="1064"/>
                    <a:pt x="5768" y="931"/>
                  </a:cubicBezTo>
                  <a:cubicBezTo>
                    <a:pt x="5751" y="798"/>
                    <a:pt x="5734" y="666"/>
                    <a:pt x="5701" y="533"/>
                  </a:cubicBezTo>
                  <a:cubicBezTo>
                    <a:pt x="5685" y="268"/>
                    <a:pt x="5585" y="103"/>
                    <a:pt x="5420" y="36"/>
                  </a:cubicBezTo>
                  <a:cubicBezTo>
                    <a:pt x="5350" y="13"/>
                    <a:pt x="5274" y="1"/>
                    <a:pt x="5190" y="1"/>
                  </a:cubicBezTo>
                  <a:close/>
                  <a:moveTo>
                    <a:pt x="6137" y="2811"/>
                  </a:moveTo>
                  <a:cubicBezTo>
                    <a:pt x="6035" y="2811"/>
                    <a:pt x="5929" y="2833"/>
                    <a:pt x="5817" y="2870"/>
                  </a:cubicBezTo>
                  <a:cubicBezTo>
                    <a:pt x="5734" y="2886"/>
                    <a:pt x="5618" y="2953"/>
                    <a:pt x="5469" y="3019"/>
                  </a:cubicBezTo>
                  <a:cubicBezTo>
                    <a:pt x="5304" y="3102"/>
                    <a:pt x="5188" y="3152"/>
                    <a:pt x="5105" y="3185"/>
                  </a:cubicBezTo>
                  <a:cubicBezTo>
                    <a:pt x="4226" y="3483"/>
                    <a:pt x="3530" y="3765"/>
                    <a:pt x="3000" y="4046"/>
                  </a:cubicBezTo>
                  <a:cubicBezTo>
                    <a:pt x="2337" y="4428"/>
                    <a:pt x="1675" y="4792"/>
                    <a:pt x="1028" y="5173"/>
                  </a:cubicBezTo>
                  <a:cubicBezTo>
                    <a:pt x="979" y="5190"/>
                    <a:pt x="945" y="5223"/>
                    <a:pt x="945" y="5239"/>
                  </a:cubicBezTo>
                  <a:cubicBezTo>
                    <a:pt x="945" y="5289"/>
                    <a:pt x="945" y="5355"/>
                    <a:pt x="945" y="5405"/>
                  </a:cubicBezTo>
                  <a:cubicBezTo>
                    <a:pt x="945" y="5836"/>
                    <a:pt x="1078" y="6134"/>
                    <a:pt x="1327" y="6283"/>
                  </a:cubicBezTo>
                  <a:cubicBezTo>
                    <a:pt x="1380" y="6319"/>
                    <a:pt x="1433" y="6335"/>
                    <a:pt x="1484" y="6335"/>
                  </a:cubicBezTo>
                  <a:cubicBezTo>
                    <a:pt x="1528" y="6335"/>
                    <a:pt x="1570" y="6323"/>
                    <a:pt x="1608" y="6300"/>
                  </a:cubicBezTo>
                  <a:cubicBezTo>
                    <a:pt x="2072" y="6018"/>
                    <a:pt x="2437" y="5819"/>
                    <a:pt x="2685" y="5720"/>
                  </a:cubicBezTo>
                  <a:cubicBezTo>
                    <a:pt x="3017" y="5571"/>
                    <a:pt x="3381" y="5389"/>
                    <a:pt x="3779" y="5190"/>
                  </a:cubicBezTo>
                  <a:cubicBezTo>
                    <a:pt x="4492" y="4842"/>
                    <a:pt x="5038" y="4610"/>
                    <a:pt x="5403" y="4444"/>
                  </a:cubicBezTo>
                  <a:cubicBezTo>
                    <a:pt x="5950" y="4229"/>
                    <a:pt x="6348" y="4080"/>
                    <a:pt x="6629" y="3997"/>
                  </a:cubicBezTo>
                  <a:cubicBezTo>
                    <a:pt x="6696" y="3947"/>
                    <a:pt x="6729" y="3864"/>
                    <a:pt x="6712" y="3732"/>
                  </a:cubicBezTo>
                  <a:cubicBezTo>
                    <a:pt x="6679" y="3599"/>
                    <a:pt x="6662" y="3466"/>
                    <a:pt x="6646" y="3350"/>
                  </a:cubicBezTo>
                  <a:cubicBezTo>
                    <a:pt x="6613" y="3069"/>
                    <a:pt x="6530" y="2903"/>
                    <a:pt x="6364" y="2853"/>
                  </a:cubicBezTo>
                  <a:cubicBezTo>
                    <a:pt x="6291" y="2824"/>
                    <a:pt x="6216" y="2811"/>
                    <a:pt x="6137" y="281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3731425" y="2950575"/>
              <a:ext cx="213375" cy="288275"/>
            </a:xfrm>
            <a:custGeom>
              <a:avLst/>
              <a:gdLst/>
              <a:ahLst/>
              <a:cxnLst/>
              <a:rect l="l" t="t" r="r" b="b"/>
              <a:pathLst>
                <a:path w="8535" h="11531" extrusionOk="0">
                  <a:moveTo>
                    <a:pt x="4566" y="1"/>
                  </a:moveTo>
                  <a:cubicBezTo>
                    <a:pt x="4467" y="1"/>
                    <a:pt x="4354" y="21"/>
                    <a:pt x="4226" y="62"/>
                  </a:cubicBezTo>
                  <a:cubicBezTo>
                    <a:pt x="3978" y="145"/>
                    <a:pt x="3845" y="277"/>
                    <a:pt x="3862" y="443"/>
                  </a:cubicBezTo>
                  <a:cubicBezTo>
                    <a:pt x="4110" y="2050"/>
                    <a:pt x="4210" y="4337"/>
                    <a:pt x="4143" y="7287"/>
                  </a:cubicBezTo>
                  <a:cubicBezTo>
                    <a:pt x="3712" y="6972"/>
                    <a:pt x="3348" y="6524"/>
                    <a:pt x="3033" y="5928"/>
                  </a:cubicBezTo>
                  <a:cubicBezTo>
                    <a:pt x="2768" y="5398"/>
                    <a:pt x="2503" y="4867"/>
                    <a:pt x="2221" y="4337"/>
                  </a:cubicBezTo>
                  <a:cubicBezTo>
                    <a:pt x="2122" y="4022"/>
                    <a:pt x="1906" y="3558"/>
                    <a:pt x="1608" y="2945"/>
                  </a:cubicBezTo>
                  <a:cubicBezTo>
                    <a:pt x="1293" y="2348"/>
                    <a:pt x="1094" y="1901"/>
                    <a:pt x="1011" y="1619"/>
                  </a:cubicBezTo>
                  <a:cubicBezTo>
                    <a:pt x="931" y="1575"/>
                    <a:pt x="837" y="1554"/>
                    <a:pt x="729" y="1554"/>
                  </a:cubicBezTo>
                  <a:cubicBezTo>
                    <a:pt x="593" y="1554"/>
                    <a:pt x="434" y="1588"/>
                    <a:pt x="249" y="1652"/>
                  </a:cubicBezTo>
                  <a:cubicBezTo>
                    <a:pt x="116" y="1686"/>
                    <a:pt x="50" y="1785"/>
                    <a:pt x="50" y="1951"/>
                  </a:cubicBezTo>
                  <a:cubicBezTo>
                    <a:pt x="34" y="2166"/>
                    <a:pt x="17" y="2282"/>
                    <a:pt x="0" y="2299"/>
                  </a:cubicBezTo>
                  <a:cubicBezTo>
                    <a:pt x="365" y="4171"/>
                    <a:pt x="564" y="5480"/>
                    <a:pt x="597" y="6259"/>
                  </a:cubicBezTo>
                  <a:cubicBezTo>
                    <a:pt x="680" y="8496"/>
                    <a:pt x="713" y="9756"/>
                    <a:pt x="696" y="10021"/>
                  </a:cubicBezTo>
                  <a:cubicBezTo>
                    <a:pt x="680" y="10634"/>
                    <a:pt x="680" y="10982"/>
                    <a:pt x="713" y="11065"/>
                  </a:cubicBezTo>
                  <a:cubicBezTo>
                    <a:pt x="796" y="11313"/>
                    <a:pt x="995" y="11479"/>
                    <a:pt x="1326" y="11512"/>
                  </a:cubicBezTo>
                  <a:cubicBezTo>
                    <a:pt x="1426" y="11524"/>
                    <a:pt x="1513" y="11530"/>
                    <a:pt x="1588" y="11530"/>
                  </a:cubicBezTo>
                  <a:cubicBezTo>
                    <a:pt x="1826" y="11530"/>
                    <a:pt x="1943" y="11468"/>
                    <a:pt x="1956" y="11330"/>
                  </a:cubicBezTo>
                  <a:cubicBezTo>
                    <a:pt x="2105" y="10170"/>
                    <a:pt x="2055" y="8480"/>
                    <a:pt x="1790" y="6276"/>
                  </a:cubicBezTo>
                  <a:lnTo>
                    <a:pt x="1790" y="6276"/>
                  </a:lnTo>
                  <a:cubicBezTo>
                    <a:pt x="1972" y="6458"/>
                    <a:pt x="2254" y="6872"/>
                    <a:pt x="2635" y="7469"/>
                  </a:cubicBezTo>
                  <a:cubicBezTo>
                    <a:pt x="2983" y="8016"/>
                    <a:pt x="3282" y="8413"/>
                    <a:pt x="3547" y="8629"/>
                  </a:cubicBezTo>
                  <a:cubicBezTo>
                    <a:pt x="3880" y="8919"/>
                    <a:pt x="4277" y="9069"/>
                    <a:pt x="4714" y="9069"/>
                  </a:cubicBezTo>
                  <a:cubicBezTo>
                    <a:pt x="4777" y="9069"/>
                    <a:pt x="4841" y="9066"/>
                    <a:pt x="4906" y="9060"/>
                  </a:cubicBezTo>
                  <a:cubicBezTo>
                    <a:pt x="5137" y="9010"/>
                    <a:pt x="5287" y="8811"/>
                    <a:pt x="5353" y="8447"/>
                  </a:cubicBezTo>
                  <a:cubicBezTo>
                    <a:pt x="5369" y="8364"/>
                    <a:pt x="5386" y="8065"/>
                    <a:pt x="5403" y="7519"/>
                  </a:cubicBezTo>
                  <a:cubicBezTo>
                    <a:pt x="5403" y="6541"/>
                    <a:pt x="5403" y="5812"/>
                    <a:pt x="5369" y="5331"/>
                  </a:cubicBezTo>
                  <a:lnTo>
                    <a:pt x="5369" y="5331"/>
                  </a:lnTo>
                  <a:cubicBezTo>
                    <a:pt x="5519" y="5580"/>
                    <a:pt x="5717" y="6044"/>
                    <a:pt x="5966" y="6756"/>
                  </a:cubicBezTo>
                  <a:cubicBezTo>
                    <a:pt x="6198" y="7369"/>
                    <a:pt x="6413" y="7850"/>
                    <a:pt x="6629" y="8165"/>
                  </a:cubicBezTo>
                  <a:cubicBezTo>
                    <a:pt x="6861" y="8496"/>
                    <a:pt x="7109" y="8712"/>
                    <a:pt x="7341" y="8828"/>
                  </a:cubicBezTo>
                  <a:cubicBezTo>
                    <a:pt x="7515" y="8895"/>
                    <a:pt x="7673" y="8929"/>
                    <a:pt x="7816" y="8929"/>
                  </a:cubicBezTo>
                  <a:cubicBezTo>
                    <a:pt x="7918" y="8929"/>
                    <a:pt x="8014" y="8912"/>
                    <a:pt x="8104" y="8877"/>
                  </a:cubicBezTo>
                  <a:cubicBezTo>
                    <a:pt x="8419" y="8745"/>
                    <a:pt x="8535" y="8596"/>
                    <a:pt x="8419" y="8413"/>
                  </a:cubicBezTo>
                  <a:cubicBezTo>
                    <a:pt x="7656" y="7104"/>
                    <a:pt x="6894" y="5431"/>
                    <a:pt x="6099" y="3376"/>
                  </a:cubicBezTo>
                  <a:cubicBezTo>
                    <a:pt x="6016" y="3127"/>
                    <a:pt x="5900" y="2796"/>
                    <a:pt x="5767" y="2365"/>
                  </a:cubicBezTo>
                  <a:cubicBezTo>
                    <a:pt x="5635" y="1868"/>
                    <a:pt x="5535" y="1553"/>
                    <a:pt x="5485" y="1404"/>
                  </a:cubicBezTo>
                  <a:cubicBezTo>
                    <a:pt x="5320" y="940"/>
                    <a:pt x="5154" y="542"/>
                    <a:pt x="4972" y="211"/>
                  </a:cubicBezTo>
                  <a:cubicBezTo>
                    <a:pt x="4886" y="71"/>
                    <a:pt x="4750" y="1"/>
                    <a:pt x="4566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3898800" y="2902925"/>
              <a:ext cx="140050" cy="231475"/>
            </a:xfrm>
            <a:custGeom>
              <a:avLst/>
              <a:gdLst/>
              <a:ahLst/>
              <a:cxnLst/>
              <a:rect l="l" t="t" r="r" b="b"/>
              <a:pathLst>
                <a:path w="5602" h="9259" extrusionOk="0">
                  <a:moveTo>
                    <a:pt x="2911" y="1"/>
                  </a:moveTo>
                  <a:cubicBezTo>
                    <a:pt x="2741" y="1"/>
                    <a:pt x="2569" y="27"/>
                    <a:pt x="2403" y="79"/>
                  </a:cubicBezTo>
                  <a:cubicBezTo>
                    <a:pt x="1757" y="294"/>
                    <a:pt x="1243" y="775"/>
                    <a:pt x="829" y="1520"/>
                  </a:cubicBezTo>
                  <a:cubicBezTo>
                    <a:pt x="133" y="2796"/>
                    <a:pt x="0" y="4105"/>
                    <a:pt x="448" y="5448"/>
                  </a:cubicBezTo>
                  <a:cubicBezTo>
                    <a:pt x="530" y="5696"/>
                    <a:pt x="630" y="5945"/>
                    <a:pt x="762" y="6210"/>
                  </a:cubicBezTo>
                  <a:cubicBezTo>
                    <a:pt x="1160" y="7022"/>
                    <a:pt x="1409" y="7486"/>
                    <a:pt x="1508" y="7585"/>
                  </a:cubicBezTo>
                  <a:cubicBezTo>
                    <a:pt x="1624" y="7734"/>
                    <a:pt x="1790" y="7867"/>
                    <a:pt x="1989" y="8016"/>
                  </a:cubicBezTo>
                  <a:cubicBezTo>
                    <a:pt x="2204" y="8149"/>
                    <a:pt x="2403" y="8281"/>
                    <a:pt x="2602" y="8414"/>
                  </a:cubicBezTo>
                  <a:cubicBezTo>
                    <a:pt x="3381" y="8911"/>
                    <a:pt x="4043" y="9193"/>
                    <a:pt x="4590" y="9259"/>
                  </a:cubicBezTo>
                  <a:cubicBezTo>
                    <a:pt x="4872" y="9242"/>
                    <a:pt x="5087" y="9226"/>
                    <a:pt x="5220" y="9209"/>
                  </a:cubicBezTo>
                  <a:cubicBezTo>
                    <a:pt x="5353" y="9193"/>
                    <a:pt x="5452" y="9110"/>
                    <a:pt x="5518" y="8977"/>
                  </a:cubicBezTo>
                  <a:cubicBezTo>
                    <a:pt x="5585" y="8845"/>
                    <a:pt x="5601" y="8712"/>
                    <a:pt x="5568" y="8596"/>
                  </a:cubicBezTo>
                  <a:cubicBezTo>
                    <a:pt x="5518" y="8480"/>
                    <a:pt x="5419" y="8414"/>
                    <a:pt x="5237" y="8397"/>
                  </a:cubicBezTo>
                  <a:lnTo>
                    <a:pt x="4739" y="8397"/>
                  </a:lnTo>
                  <a:cubicBezTo>
                    <a:pt x="4325" y="8347"/>
                    <a:pt x="3944" y="8182"/>
                    <a:pt x="3580" y="7900"/>
                  </a:cubicBezTo>
                  <a:cubicBezTo>
                    <a:pt x="3430" y="7784"/>
                    <a:pt x="3149" y="7519"/>
                    <a:pt x="2768" y="7105"/>
                  </a:cubicBezTo>
                  <a:cubicBezTo>
                    <a:pt x="2304" y="6608"/>
                    <a:pt x="1956" y="6011"/>
                    <a:pt x="1724" y="5348"/>
                  </a:cubicBezTo>
                  <a:cubicBezTo>
                    <a:pt x="1260" y="3940"/>
                    <a:pt x="1425" y="2597"/>
                    <a:pt x="2221" y="1338"/>
                  </a:cubicBezTo>
                  <a:cubicBezTo>
                    <a:pt x="2304" y="1205"/>
                    <a:pt x="2569" y="1023"/>
                    <a:pt x="3000" y="808"/>
                  </a:cubicBezTo>
                  <a:cubicBezTo>
                    <a:pt x="3331" y="642"/>
                    <a:pt x="3480" y="443"/>
                    <a:pt x="3397" y="244"/>
                  </a:cubicBezTo>
                  <a:cubicBezTo>
                    <a:pt x="3364" y="112"/>
                    <a:pt x="3298" y="45"/>
                    <a:pt x="3215" y="29"/>
                  </a:cubicBezTo>
                  <a:cubicBezTo>
                    <a:pt x="3116" y="10"/>
                    <a:pt x="3014" y="1"/>
                    <a:pt x="2911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3970450" y="2798375"/>
              <a:ext cx="113550" cy="180575"/>
            </a:xfrm>
            <a:custGeom>
              <a:avLst/>
              <a:gdLst/>
              <a:ahLst/>
              <a:cxnLst/>
              <a:rect l="l" t="t" r="r" b="b"/>
              <a:pathLst>
                <a:path w="4542" h="7223" extrusionOk="0">
                  <a:moveTo>
                    <a:pt x="1603" y="0"/>
                  </a:moveTo>
                  <a:cubicBezTo>
                    <a:pt x="1517" y="0"/>
                    <a:pt x="1424" y="17"/>
                    <a:pt x="1327" y="52"/>
                  </a:cubicBezTo>
                  <a:cubicBezTo>
                    <a:pt x="1244" y="68"/>
                    <a:pt x="1177" y="101"/>
                    <a:pt x="1111" y="151"/>
                  </a:cubicBezTo>
                  <a:cubicBezTo>
                    <a:pt x="531" y="532"/>
                    <a:pt x="183" y="1062"/>
                    <a:pt x="51" y="1758"/>
                  </a:cubicBezTo>
                  <a:cubicBezTo>
                    <a:pt x="1" y="2023"/>
                    <a:pt x="1" y="2255"/>
                    <a:pt x="67" y="2438"/>
                  </a:cubicBezTo>
                  <a:cubicBezTo>
                    <a:pt x="117" y="2570"/>
                    <a:pt x="200" y="2670"/>
                    <a:pt x="316" y="2736"/>
                  </a:cubicBezTo>
                  <a:cubicBezTo>
                    <a:pt x="641" y="2878"/>
                    <a:pt x="870" y="2959"/>
                    <a:pt x="992" y="2959"/>
                  </a:cubicBezTo>
                  <a:cubicBezTo>
                    <a:pt x="1013" y="2959"/>
                    <a:pt x="1030" y="2956"/>
                    <a:pt x="1045" y="2951"/>
                  </a:cubicBezTo>
                  <a:cubicBezTo>
                    <a:pt x="1111" y="2918"/>
                    <a:pt x="1177" y="2869"/>
                    <a:pt x="1211" y="2786"/>
                  </a:cubicBezTo>
                  <a:cubicBezTo>
                    <a:pt x="1244" y="2703"/>
                    <a:pt x="1260" y="2637"/>
                    <a:pt x="1227" y="2554"/>
                  </a:cubicBezTo>
                  <a:cubicBezTo>
                    <a:pt x="1211" y="2504"/>
                    <a:pt x="1177" y="2421"/>
                    <a:pt x="1095" y="2338"/>
                  </a:cubicBezTo>
                  <a:cubicBezTo>
                    <a:pt x="1028" y="2255"/>
                    <a:pt x="979" y="2189"/>
                    <a:pt x="962" y="2156"/>
                  </a:cubicBezTo>
                  <a:cubicBezTo>
                    <a:pt x="962" y="2123"/>
                    <a:pt x="945" y="2090"/>
                    <a:pt x="962" y="2057"/>
                  </a:cubicBezTo>
                  <a:cubicBezTo>
                    <a:pt x="995" y="1841"/>
                    <a:pt x="1045" y="1609"/>
                    <a:pt x="1095" y="1377"/>
                  </a:cubicBezTo>
                  <a:cubicBezTo>
                    <a:pt x="1144" y="1129"/>
                    <a:pt x="1227" y="996"/>
                    <a:pt x="1310" y="980"/>
                  </a:cubicBezTo>
                  <a:cubicBezTo>
                    <a:pt x="1332" y="972"/>
                    <a:pt x="1354" y="968"/>
                    <a:pt x="1376" y="968"/>
                  </a:cubicBezTo>
                  <a:cubicBezTo>
                    <a:pt x="1498" y="968"/>
                    <a:pt x="1607" y="1090"/>
                    <a:pt x="1691" y="1344"/>
                  </a:cubicBezTo>
                  <a:cubicBezTo>
                    <a:pt x="1741" y="1526"/>
                    <a:pt x="1757" y="1775"/>
                    <a:pt x="1741" y="2090"/>
                  </a:cubicBezTo>
                  <a:cubicBezTo>
                    <a:pt x="1708" y="2355"/>
                    <a:pt x="1675" y="2620"/>
                    <a:pt x="1658" y="2885"/>
                  </a:cubicBezTo>
                  <a:cubicBezTo>
                    <a:pt x="1608" y="3316"/>
                    <a:pt x="1509" y="3995"/>
                    <a:pt x="1343" y="4907"/>
                  </a:cubicBezTo>
                  <a:cubicBezTo>
                    <a:pt x="1177" y="5802"/>
                    <a:pt x="1078" y="6481"/>
                    <a:pt x="1045" y="6962"/>
                  </a:cubicBezTo>
                  <a:cubicBezTo>
                    <a:pt x="1196" y="7134"/>
                    <a:pt x="1388" y="7222"/>
                    <a:pt x="1622" y="7222"/>
                  </a:cubicBezTo>
                  <a:cubicBezTo>
                    <a:pt x="1749" y="7222"/>
                    <a:pt x="1888" y="7196"/>
                    <a:pt x="2039" y="7144"/>
                  </a:cubicBezTo>
                  <a:cubicBezTo>
                    <a:pt x="2089" y="7127"/>
                    <a:pt x="2221" y="7094"/>
                    <a:pt x="2437" y="7011"/>
                  </a:cubicBezTo>
                  <a:cubicBezTo>
                    <a:pt x="2536" y="6962"/>
                    <a:pt x="2818" y="6879"/>
                    <a:pt x="3265" y="6746"/>
                  </a:cubicBezTo>
                  <a:cubicBezTo>
                    <a:pt x="3597" y="6630"/>
                    <a:pt x="3879" y="6514"/>
                    <a:pt x="4111" y="6415"/>
                  </a:cubicBezTo>
                  <a:cubicBezTo>
                    <a:pt x="4376" y="6282"/>
                    <a:pt x="4525" y="6133"/>
                    <a:pt x="4541" y="5984"/>
                  </a:cubicBezTo>
                  <a:cubicBezTo>
                    <a:pt x="4541" y="5934"/>
                    <a:pt x="4541" y="5885"/>
                    <a:pt x="4525" y="5835"/>
                  </a:cubicBezTo>
                  <a:cubicBezTo>
                    <a:pt x="4447" y="5633"/>
                    <a:pt x="4311" y="5518"/>
                    <a:pt x="4117" y="5518"/>
                  </a:cubicBezTo>
                  <a:cubicBezTo>
                    <a:pt x="4104" y="5518"/>
                    <a:pt x="4091" y="5519"/>
                    <a:pt x="4077" y="5520"/>
                  </a:cubicBezTo>
                  <a:cubicBezTo>
                    <a:pt x="3812" y="5537"/>
                    <a:pt x="3481" y="5603"/>
                    <a:pt x="3083" y="5735"/>
                  </a:cubicBezTo>
                  <a:cubicBezTo>
                    <a:pt x="2553" y="5918"/>
                    <a:pt x="2221" y="6017"/>
                    <a:pt x="2105" y="6050"/>
                  </a:cubicBezTo>
                  <a:cubicBezTo>
                    <a:pt x="2122" y="5719"/>
                    <a:pt x="2172" y="5305"/>
                    <a:pt x="2271" y="4807"/>
                  </a:cubicBezTo>
                  <a:cubicBezTo>
                    <a:pt x="2387" y="4227"/>
                    <a:pt x="2453" y="3813"/>
                    <a:pt x="2470" y="3565"/>
                  </a:cubicBezTo>
                  <a:cubicBezTo>
                    <a:pt x="2503" y="3117"/>
                    <a:pt x="2536" y="2670"/>
                    <a:pt x="2586" y="2222"/>
                  </a:cubicBezTo>
                  <a:cubicBezTo>
                    <a:pt x="2603" y="1709"/>
                    <a:pt x="2553" y="1261"/>
                    <a:pt x="2437" y="913"/>
                  </a:cubicBezTo>
                  <a:cubicBezTo>
                    <a:pt x="2354" y="681"/>
                    <a:pt x="2255" y="466"/>
                    <a:pt x="2122" y="284"/>
                  </a:cubicBezTo>
                  <a:cubicBezTo>
                    <a:pt x="1982" y="97"/>
                    <a:pt x="1809" y="0"/>
                    <a:pt x="1603" y="0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1"/>
          <p:cNvGrpSpPr/>
          <p:nvPr/>
        </p:nvGrpSpPr>
        <p:grpSpPr>
          <a:xfrm>
            <a:off x="757260" y="2203076"/>
            <a:ext cx="1204209" cy="1382255"/>
            <a:chOff x="5954000" y="2748750"/>
            <a:chExt cx="922200" cy="1058550"/>
          </a:xfrm>
        </p:grpSpPr>
        <p:sp>
          <p:nvSpPr>
            <p:cNvPr id="563" name="Google Shape;563;p41"/>
            <p:cNvSpPr/>
            <p:nvPr/>
          </p:nvSpPr>
          <p:spPr>
            <a:xfrm>
              <a:off x="5966025" y="3044475"/>
              <a:ext cx="641725" cy="721025"/>
            </a:xfrm>
            <a:custGeom>
              <a:avLst/>
              <a:gdLst/>
              <a:ahLst/>
              <a:cxnLst/>
              <a:rect l="l" t="t" r="r" b="b"/>
              <a:pathLst>
                <a:path w="25669" h="28841" extrusionOk="0">
                  <a:moveTo>
                    <a:pt x="12561" y="1"/>
                  </a:moveTo>
                  <a:cubicBezTo>
                    <a:pt x="6148" y="1128"/>
                    <a:pt x="1061" y="6480"/>
                    <a:pt x="580" y="13274"/>
                  </a:cubicBezTo>
                  <a:cubicBezTo>
                    <a:pt x="0" y="21278"/>
                    <a:pt x="6016" y="28221"/>
                    <a:pt x="14019" y="28801"/>
                  </a:cubicBezTo>
                  <a:cubicBezTo>
                    <a:pt x="14380" y="28828"/>
                    <a:pt x="14738" y="28841"/>
                    <a:pt x="15094" y="28841"/>
                  </a:cubicBezTo>
                  <a:cubicBezTo>
                    <a:pt x="19220" y="28841"/>
                    <a:pt x="22999" y="27098"/>
                    <a:pt x="25669" y="24261"/>
                  </a:cubicBezTo>
                  <a:lnTo>
                    <a:pt x="25669" y="24261"/>
                  </a:lnTo>
                  <a:cubicBezTo>
                    <a:pt x="25141" y="24344"/>
                    <a:pt x="24614" y="24381"/>
                    <a:pt x="24077" y="24381"/>
                  </a:cubicBezTo>
                  <a:cubicBezTo>
                    <a:pt x="23972" y="24381"/>
                    <a:pt x="23868" y="24380"/>
                    <a:pt x="23763" y="24377"/>
                  </a:cubicBezTo>
                  <a:cubicBezTo>
                    <a:pt x="19223" y="24178"/>
                    <a:pt x="14599" y="21030"/>
                    <a:pt x="13340" y="16572"/>
                  </a:cubicBezTo>
                  <a:cubicBezTo>
                    <a:pt x="12379" y="13142"/>
                    <a:pt x="13903" y="9745"/>
                    <a:pt x="14384" y="6381"/>
                  </a:cubicBezTo>
                  <a:cubicBezTo>
                    <a:pt x="14599" y="4856"/>
                    <a:pt x="14616" y="3299"/>
                    <a:pt x="14003" y="1873"/>
                  </a:cubicBezTo>
                  <a:cubicBezTo>
                    <a:pt x="13688" y="1128"/>
                    <a:pt x="13207" y="432"/>
                    <a:pt x="1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5954000" y="2898925"/>
              <a:ext cx="840600" cy="908375"/>
            </a:xfrm>
            <a:custGeom>
              <a:avLst/>
              <a:gdLst/>
              <a:ahLst/>
              <a:cxnLst/>
              <a:rect l="l" t="t" r="r" b="b"/>
              <a:pathLst>
                <a:path w="33624" h="36335" extrusionOk="0">
                  <a:moveTo>
                    <a:pt x="26398" y="719"/>
                  </a:moveTo>
                  <a:lnTo>
                    <a:pt x="32165" y="4464"/>
                  </a:lnTo>
                  <a:lnTo>
                    <a:pt x="27906" y="11026"/>
                  </a:lnTo>
                  <a:cubicBezTo>
                    <a:pt x="27840" y="11142"/>
                    <a:pt x="27857" y="11308"/>
                    <a:pt x="27939" y="11407"/>
                  </a:cubicBezTo>
                  <a:cubicBezTo>
                    <a:pt x="32414" y="16279"/>
                    <a:pt x="33010" y="23554"/>
                    <a:pt x="29414" y="29105"/>
                  </a:cubicBezTo>
                  <a:cubicBezTo>
                    <a:pt x="27310" y="32353"/>
                    <a:pt x="24062" y="34590"/>
                    <a:pt x="20267" y="35402"/>
                  </a:cubicBezTo>
                  <a:cubicBezTo>
                    <a:pt x="19249" y="35621"/>
                    <a:pt x="18223" y="35729"/>
                    <a:pt x="17203" y="35729"/>
                  </a:cubicBezTo>
                  <a:cubicBezTo>
                    <a:pt x="14437" y="35729"/>
                    <a:pt x="11720" y="34934"/>
                    <a:pt x="9347" y="33397"/>
                  </a:cubicBezTo>
                  <a:cubicBezTo>
                    <a:pt x="2619" y="29055"/>
                    <a:pt x="697" y="20041"/>
                    <a:pt x="5055" y="13330"/>
                  </a:cubicBezTo>
                  <a:cubicBezTo>
                    <a:pt x="7780" y="9087"/>
                    <a:pt x="12429" y="6682"/>
                    <a:pt x="17259" y="6682"/>
                  </a:cubicBezTo>
                  <a:cubicBezTo>
                    <a:pt x="17598" y="6682"/>
                    <a:pt x="17938" y="6694"/>
                    <a:pt x="18279" y="6718"/>
                  </a:cubicBezTo>
                  <a:cubicBezTo>
                    <a:pt x="19455" y="6801"/>
                    <a:pt x="20632" y="7033"/>
                    <a:pt x="21792" y="7430"/>
                  </a:cubicBezTo>
                  <a:cubicBezTo>
                    <a:pt x="21819" y="7437"/>
                    <a:pt x="21846" y="7440"/>
                    <a:pt x="21874" y="7440"/>
                  </a:cubicBezTo>
                  <a:cubicBezTo>
                    <a:pt x="21982" y="7440"/>
                    <a:pt x="22087" y="7390"/>
                    <a:pt x="22140" y="7298"/>
                  </a:cubicBezTo>
                  <a:lnTo>
                    <a:pt x="26398" y="719"/>
                  </a:lnTo>
                  <a:close/>
                  <a:moveTo>
                    <a:pt x="26311" y="0"/>
                  </a:moveTo>
                  <a:cubicBezTo>
                    <a:pt x="26291" y="0"/>
                    <a:pt x="26270" y="2"/>
                    <a:pt x="26249" y="7"/>
                  </a:cubicBezTo>
                  <a:cubicBezTo>
                    <a:pt x="26166" y="23"/>
                    <a:pt x="26100" y="73"/>
                    <a:pt x="26050" y="139"/>
                  </a:cubicBezTo>
                  <a:lnTo>
                    <a:pt x="21759" y="6768"/>
                  </a:lnTo>
                  <a:cubicBezTo>
                    <a:pt x="20270" y="6302"/>
                    <a:pt x="18749" y="6077"/>
                    <a:pt x="17245" y="6077"/>
                  </a:cubicBezTo>
                  <a:cubicBezTo>
                    <a:pt x="12222" y="6077"/>
                    <a:pt x="7385" y="8586"/>
                    <a:pt x="4541" y="12998"/>
                  </a:cubicBezTo>
                  <a:cubicBezTo>
                    <a:pt x="1" y="19991"/>
                    <a:pt x="2022" y="29370"/>
                    <a:pt x="9015" y="33911"/>
                  </a:cubicBezTo>
                  <a:cubicBezTo>
                    <a:pt x="11186" y="35303"/>
                    <a:pt x="13622" y="36115"/>
                    <a:pt x="16124" y="36297"/>
                  </a:cubicBezTo>
                  <a:cubicBezTo>
                    <a:pt x="16477" y="36322"/>
                    <a:pt x="16831" y="36334"/>
                    <a:pt x="17186" y="36334"/>
                  </a:cubicBezTo>
                  <a:cubicBezTo>
                    <a:pt x="18253" y="36334"/>
                    <a:pt x="19331" y="36222"/>
                    <a:pt x="20400" y="35999"/>
                  </a:cubicBezTo>
                  <a:cubicBezTo>
                    <a:pt x="24360" y="35154"/>
                    <a:pt x="27741" y="32817"/>
                    <a:pt x="29928" y="29420"/>
                  </a:cubicBezTo>
                  <a:cubicBezTo>
                    <a:pt x="33623" y="23720"/>
                    <a:pt x="33060" y="16246"/>
                    <a:pt x="28553" y="11159"/>
                  </a:cubicBezTo>
                  <a:lnTo>
                    <a:pt x="32844" y="4530"/>
                  </a:lnTo>
                  <a:cubicBezTo>
                    <a:pt x="32927" y="4398"/>
                    <a:pt x="32894" y="4199"/>
                    <a:pt x="32762" y="4116"/>
                  </a:cubicBezTo>
                  <a:lnTo>
                    <a:pt x="26481" y="56"/>
                  </a:lnTo>
                  <a:cubicBezTo>
                    <a:pt x="26432" y="19"/>
                    <a:pt x="26372" y="0"/>
                    <a:pt x="26311" y="0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6621000" y="2756575"/>
              <a:ext cx="246925" cy="222900"/>
            </a:xfrm>
            <a:custGeom>
              <a:avLst/>
              <a:gdLst/>
              <a:ahLst/>
              <a:cxnLst/>
              <a:rect l="l" t="t" r="r" b="b"/>
              <a:pathLst>
                <a:path w="9877" h="8916" extrusionOk="0">
                  <a:moveTo>
                    <a:pt x="1475" y="0"/>
                  </a:moveTo>
                  <a:lnTo>
                    <a:pt x="0" y="4855"/>
                  </a:lnTo>
                  <a:lnTo>
                    <a:pt x="6264" y="8915"/>
                  </a:lnTo>
                  <a:lnTo>
                    <a:pt x="9876" y="5435"/>
                  </a:lnTo>
                  <a:cubicBezTo>
                    <a:pt x="7341" y="149"/>
                    <a:pt x="1475" y="0"/>
                    <a:pt x="1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6649150" y="2748750"/>
              <a:ext cx="227050" cy="151225"/>
            </a:xfrm>
            <a:custGeom>
              <a:avLst/>
              <a:gdLst/>
              <a:ahLst/>
              <a:cxnLst/>
              <a:rect l="l" t="t" r="r" b="b"/>
              <a:pathLst>
                <a:path w="9082" h="6049" extrusionOk="0">
                  <a:moveTo>
                    <a:pt x="344" y="1"/>
                  </a:moveTo>
                  <a:cubicBezTo>
                    <a:pt x="276" y="1"/>
                    <a:pt x="207" y="22"/>
                    <a:pt x="150" y="65"/>
                  </a:cubicBezTo>
                  <a:cubicBezTo>
                    <a:pt x="17" y="181"/>
                    <a:pt x="1" y="363"/>
                    <a:pt x="100" y="495"/>
                  </a:cubicBezTo>
                  <a:cubicBezTo>
                    <a:pt x="249" y="661"/>
                    <a:pt x="3464" y="4622"/>
                    <a:pt x="8668" y="6047"/>
                  </a:cubicBezTo>
                  <a:lnTo>
                    <a:pt x="8734" y="6047"/>
                  </a:lnTo>
                  <a:cubicBezTo>
                    <a:pt x="8744" y="6048"/>
                    <a:pt x="8753" y="6049"/>
                    <a:pt x="8763" y="6049"/>
                  </a:cubicBezTo>
                  <a:cubicBezTo>
                    <a:pt x="8885" y="6049"/>
                    <a:pt x="9003" y="5954"/>
                    <a:pt x="9049" y="5831"/>
                  </a:cubicBezTo>
                  <a:cubicBezTo>
                    <a:pt x="9082" y="5666"/>
                    <a:pt x="8999" y="5500"/>
                    <a:pt x="8833" y="5450"/>
                  </a:cubicBezTo>
                  <a:cubicBezTo>
                    <a:pt x="3812" y="4091"/>
                    <a:pt x="614" y="164"/>
                    <a:pt x="581" y="114"/>
                  </a:cubicBezTo>
                  <a:cubicBezTo>
                    <a:pt x="524" y="39"/>
                    <a:pt x="435" y="1"/>
                    <a:pt x="344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6558800" y="2873775"/>
              <a:ext cx="250500" cy="168925"/>
            </a:xfrm>
            <a:custGeom>
              <a:avLst/>
              <a:gdLst/>
              <a:ahLst/>
              <a:cxnLst/>
              <a:rect l="l" t="t" r="r" b="b"/>
              <a:pathLst>
                <a:path w="10020" h="6757" extrusionOk="0">
                  <a:moveTo>
                    <a:pt x="1833" y="1"/>
                  </a:moveTo>
                  <a:cubicBezTo>
                    <a:pt x="801" y="1"/>
                    <a:pt x="0" y="1311"/>
                    <a:pt x="848" y="2239"/>
                  </a:cubicBezTo>
                  <a:cubicBezTo>
                    <a:pt x="997" y="2405"/>
                    <a:pt x="1162" y="2570"/>
                    <a:pt x="1328" y="2736"/>
                  </a:cubicBezTo>
                  <a:cubicBezTo>
                    <a:pt x="1991" y="3366"/>
                    <a:pt x="2853" y="4062"/>
                    <a:pt x="3996" y="4807"/>
                  </a:cubicBezTo>
                  <a:cubicBezTo>
                    <a:pt x="5123" y="5520"/>
                    <a:pt x="6117" y="6050"/>
                    <a:pt x="6979" y="6398"/>
                  </a:cubicBezTo>
                  <a:cubicBezTo>
                    <a:pt x="7211" y="6498"/>
                    <a:pt x="7459" y="6597"/>
                    <a:pt x="7675" y="6680"/>
                  </a:cubicBezTo>
                  <a:cubicBezTo>
                    <a:pt x="7833" y="6733"/>
                    <a:pt x="7986" y="6757"/>
                    <a:pt x="8132" y="6757"/>
                  </a:cubicBezTo>
                  <a:cubicBezTo>
                    <a:pt x="9351" y="6757"/>
                    <a:pt x="10019" y="5049"/>
                    <a:pt x="8835" y="4294"/>
                  </a:cubicBezTo>
                  <a:lnTo>
                    <a:pt x="2571" y="234"/>
                  </a:lnTo>
                  <a:cubicBezTo>
                    <a:pt x="2324" y="71"/>
                    <a:pt x="2072" y="1"/>
                    <a:pt x="1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6558025" y="2866150"/>
              <a:ext cx="248175" cy="183900"/>
            </a:xfrm>
            <a:custGeom>
              <a:avLst/>
              <a:gdLst/>
              <a:ahLst/>
              <a:cxnLst/>
              <a:rect l="l" t="t" r="r" b="b"/>
              <a:pathLst>
                <a:path w="9927" h="7356" extrusionOk="0">
                  <a:moveTo>
                    <a:pt x="1879" y="604"/>
                  </a:moveTo>
                  <a:cubicBezTo>
                    <a:pt x="1893" y="604"/>
                    <a:pt x="1908" y="604"/>
                    <a:pt x="1923" y="605"/>
                  </a:cubicBezTo>
                  <a:cubicBezTo>
                    <a:pt x="2088" y="622"/>
                    <a:pt x="2254" y="671"/>
                    <a:pt x="2436" y="787"/>
                  </a:cubicBezTo>
                  <a:lnTo>
                    <a:pt x="8700" y="4847"/>
                  </a:lnTo>
                  <a:cubicBezTo>
                    <a:pt x="9280" y="5212"/>
                    <a:pt x="9263" y="5792"/>
                    <a:pt x="9081" y="6156"/>
                  </a:cubicBezTo>
                  <a:cubicBezTo>
                    <a:pt x="8937" y="6459"/>
                    <a:pt x="8625" y="6751"/>
                    <a:pt x="8179" y="6751"/>
                  </a:cubicBezTo>
                  <a:cubicBezTo>
                    <a:pt x="8064" y="6751"/>
                    <a:pt x="7939" y="6731"/>
                    <a:pt x="7805" y="6687"/>
                  </a:cubicBezTo>
                  <a:cubicBezTo>
                    <a:pt x="7590" y="6620"/>
                    <a:pt x="7358" y="6521"/>
                    <a:pt x="7126" y="6421"/>
                  </a:cubicBezTo>
                  <a:cubicBezTo>
                    <a:pt x="6214" y="6040"/>
                    <a:pt x="5220" y="5510"/>
                    <a:pt x="4193" y="4847"/>
                  </a:cubicBezTo>
                  <a:cubicBezTo>
                    <a:pt x="3149" y="4168"/>
                    <a:pt x="2254" y="3488"/>
                    <a:pt x="1575" y="2826"/>
                  </a:cubicBezTo>
                  <a:cubicBezTo>
                    <a:pt x="1409" y="2660"/>
                    <a:pt x="1243" y="2511"/>
                    <a:pt x="1111" y="2345"/>
                  </a:cubicBezTo>
                  <a:cubicBezTo>
                    <a:pt x="663" y="1848"/>
                    <a:pt x="812" y="1301"/>
                    <a:pt x="1077" y="986"/>
                  </a:cubicBezTo>
                  <a:cubicBezTo>
                    <a:pt x="1268" y="780"/>
                    <a:pt x="1549" y="604"/>
                    <a:pt x="1879" y="604"/>
                  </a:cubicBezTo>
                  <a:close/>
                  <a:moveTo>
                    <a:pt x="1874" y="0"/>
                  </a:moveTo>
                  <a:cubicBezTo>
                    <a:pt x="1368" y="0"/>
                    <a:pt x="915" y="251"/>
                    <a:pt x="630" y="588"/>
                  </a:cubicBezTo>
                  <a:cubicBezTo>
                    <a:pt x="166" y="1119"/>
                    <a:pt x="0" y="2030"/>
                    <a:pt x="663" y="2759"/>
                  </a:cubicBezTo>
                  <a:cubicBezTo>
                    <a:pt x="812" y="2925"/>
                    <a:pt x="978" y="3091"/>
                    <a:pt x="1160" y="3256"/>
                  </a:cubicBezTo>
                  <a:cubicBezTo>
                    <a:pt x="1873" y="3952"/>
                    <a:pt x="2784" y="4648"/>
                    <a:pt x="3861" y="5361"/>
                  </a:cubicBezTo>
                  <a:cubicBezTo>
                    <a:pt x="4922" y="6040"/>
                    <a:pt x="5933" y="6587"/>
                    <a:pt x="6894" y="6985"/>
                  </a:cubicBezTo>
                  <a:cubicBezTo>
                    <a:pt x="7126" y="7084"/>
                    <a:pt x="7374" y="7184"/>
                    <a:pt x="7606" y="7267"/>
                  </a:cubicBezTo>
                  <a:cubicBezTo>
                    <a:pt x="7772" y="7316"/>
                    <a:pt x="7921" y="7349"/>
                    <a:pt x="8070" y="7349"/>
                  </a:cubicBezTo>
                  <a:cubicBezTo>
                    <a:pt x="8117" y="7354"/>
                    <a:pt x="8164" y="7356"/>
                    <a:pt x="8209" y="7356"/>
                  </a:cubicBezTo>
                  <a:cubicBezTo>
                    <a:pt x="8871" y="7356"/>
                    <a:pt x="9380" y="6919"/>
                    <a:pt x="9628" y="6438"/>
                  </a:cubicBezTo>
                  <a:cubicBezTo>
                    <a:pt x="9926" y="5808"/>
                    <a:pt x="9877" y="4880"/>
                    <a:pt x="9031" y="4333"/>
                  </a:cubicBezTo>
                  <a:lnTo>
                    <a:pt x="2768" y="274"/>
                  </a:lnTo>
                  <a:cubicBezTo>
                    <a:pt x="2467" y="81"/>
                    <a:pt x="2162" y="0"/>
                    <a:pt x="1874" y="0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6339700" y="3303975"/>
              <a:ext cx="223725" cy="215975"/>
            </a:xfrm>
            <a:custGeom>
              <a:avLst/>
              <a:gdLst/>
              <a:ahLst/>
              <a:cxnLst/>
              <a:rect l="l" t="t" r="r" b="b"/>
              <a:pathLst>
                <a:path w="8949" h="8639" extrusionOk="0">
                  <a:moveTo>
                    <a:pt x="4485" y="0"/>
                  </a:moveTo>
                  <a:cubicBezTo>
                    <a:pt x="2245" y="0"/>
                    <a:pt x="341" y="1737"/>
                    <a:pt x="166" y="4005"/>
                  </a:cubicBezTo>
                  <a:cubicBezTo>
                    <a:pt x="0" y="6391"/>
                    <a:pt x="1790" y="8446"/>
                    <a:pt x="4160" y="8628"/>
                  </a:cubicBezTo>
                  <a:cubicBezTo>
                    <a:pt x="4262" y="8635"/>
                    <a:pt x="4364" y="8638"/>
                    <a:pt x="4466" y="8638"/>
                  </a:cubicBezTo>
                  <a:cubicBezTo>
                    <a:pt x="6721" y="8638"/>
                    <a:pt x="8624" y="6902"/>
                    <a:pt x="8783" y="4634"/>
                  </a:cubicBezTo>
                  <a:cubicBezTo>
                    <a:pt x="8949" y="2248"/>
                    <a:pt x="7176" y="193"/>
                    <a:pt x="4789" y="11"/>
                  </a:cubicBezTo>
                  <a:cubicBezTo>
                    <a:pt x="4687" y="4"/>
                    <a:pt x="4586" y="0"/>
                    <a:pt x="4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6398950" y="3185275"/>
              <a:ext cx="72925" cy="70650"/>
            </a:xfrm>
            <a:custGeom>
              <a:avLst/>
              <a:gdLst/>
              <a:ahLst/>
              <a:cxnLst/>
              <a:rect l="l" t="t" r="r" b="b"/>
              <a:pathLst>
                <a:path w="2917" h="2826" extrusionOk="0">
                  <a:moveTo>
                    <a:pt x="1465" y="0"/>
                  </a:moveTo>
                  <a:cubicBezTo>
                    <a:pt x="726" y="0"/>
                    <a:pt x="97" y="565"/>
                    <a:pt x="50" y="1312"/>
                  </a:cubicBezTo>
                  <a:cubicBezTo>
                    <a:pt x="0" y="2091"/>
                    <a:pt x="580" y="2770"/>
                    <a:pt x="1359" y="2820"/>
                  </a:cubicBezTo>
                  <a:cubicBezTo>
                    <a:pt x="1399" y="2824"/>
                    <a:pt x="1438" y="2825"/>
                    <a:pt x="1477" y="2825"/>
                  </a:cubicBezTo>
                  <a:cubicBezTo>
                    <a:pt x="2204" y="2825"/>
                    <a:pt x="2804" y="2251"/>
                    <a:pt x="2867" y="1528"/>
                  </a:cubicBezTo>
                  <a:cubicBezTo>
                    <a:pt x="2917" y="749"/>
                    <a:pt x="2337" y="69"/>
                    <a:pt x="1558" y="3"/>
                  </a:cubicBezTo>
                  <a:cubicBezTo>
                    <a:pt x="1527" y="1"/>
                    <a:pt x="1496" y="0"/>
                    <a:pt x="1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6543525" y="3235400"/>
              <a:ext cx="71700" cy="69000"/>
            </a:xfrm>
            <a:custGeom>
              <a:avLst/>
              <a:gdLst/>
              <a:ahLst/>
              <a:cxnLst/>
              <a:rect l="l" t="t" r="r" b="b"/>
              <a:pathLst>
                <a:path w="2868" h="2760" extrusionOk="0">
                  <a:moveTo>
                    <a:pt x="1448" y="0"/>
                  </a:moveTo>
                  <a:cubicBezTo>
                    <a:pt x="726" y="0"/>
                    <a:pt x="114" y="548"/>
                    <a:pt x="67" y="1279"/>
                  </a:cubicBezTo>
                  <a:cubicBezTo>
                    <a:pt x="0" y="2041"/>
                    <a:pt x="580" y="2704"/>
                    <a:pt x="1343" y="2754"/>
                  </a:cubicBezTo>
                  <a:cubicBezTo>
                    <a:pt x="1382" y="2757"/>
                    <a:pt x="1422" y="2759"/>
                    <a:pt x="1461" y="2759"/>
                  </a:cubicBezTo>
                  <a:cubicBezTo>
                    <a:pt x="2171" y="2759"/>
                    <a:pt x="2755" y="2200"/>
                    <a:pt x="2817" y="1478"/>
                  </a:cubicBezTo>
                  <a:cubicBezTo>
                    <a:pt x="2867" y="716"/>
                    <a:pt x="2304" y="53"/>
                    <a:pt x="1541" y="3"/>
                  </a:cubicBezTo>
                  <a:cubicBezTo>
                    <a:pt x="1510" y="1"/>
                    <a:pt x="1479" y="0"/>
                    <a:pt x="1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41"/>
          <p:cNvGrpSpPr/>
          <p:nvPr/>
        </p:nvGrpSpPr>
        <p:grpSpPr>
          <a:xfrm>
            <a:off x="279813" y="4206775"/>
            <a:ext cx="880375" cy="793425"/>
            <a:chOff x="6591150" y="324375"/>
            <a:chExt cx="880375" cy="793425"/>
          </a:xfrm>
        </p:grpSpPr>
        <p:sp>
          <p:nvSpPr>
            <p:cNvPr id="573" name="Google Shape;573;p41"/>
            <p:cNvSpPr/>
            <p:nvPr/>
          </p:nvSpPr>
          <p:spPr>
            <a:xfrm>
              <a:off x="6591150" y="362900"/>
              <a:ext cx="880375" cy="754900"/>
            </a:xfrm>
            <a:custGeom>
              <a:avLst/>
              <a:gdLst/>
              <a:ahLst/>
              <a:cxnLst/>
              <a:rect l="l" t="t" r="r" b="b"/>
              <a:pathLst>
                <a:path w="35215" h="30196" extrusionOk="0">
                  <a:moveTo>
                    <a:pt x="26283" y="0"/>
                  </a:moveTo>
                  <a:lnTo>
                    <a:pt x="1" y="24906"/>
                  </a:lnTo>
                  <a:lnTo>
                    <a:pt x="1708" y="26000"/>
                  </a:lnTo>
                  <a:lnTo>
                    <a:pt x="2735" y="25022"/>
                  </a:lnTo>
                  <a:cubicBezTo>
                    <a:pt x="2735" y="25022"/>
                    <a:pt x="5821" y="30196"/>
                    <a:pt x="10150" y="30196"/>
                  </a:cubicBezTo>
                  <a:cubicBezTo>
                    <a:pt x="11619" y="30196"/>
                    <a:pt x="13231" y="29600"/>
                    <a:pt x="14915" y="28005"/>
                  </a:cubicBezTo>
                  <a:cubicBezTo>
                    <a:pt x="19754" y="23415"/>
                    <a:pt x="16522" y="19720"/>
                    <a:pt x="15495" y="17002"/>
                  </a:cubicBezTo>
                  <a:cubicBezTo>
                    <a:pt x="15095" y="15940"/>
                    <a:pt x="15923" y="14913"/>
                    <a:pt x="16938" y="14913"/>
                  </a:cubicBezTo>
                  <a:cubicBezTo>
                    <a:pt x="17142" y="14913"/>
                    <a:pt x="17355" y="14955"/>
                    <a:pt x="17566" y="15047"/>
                  </a:cubicBezTo>
                  <a:cubicBezTo>
                    <a:pt x="19207" y="15779"/>
                    <a:pt x="21194" y="17385"/>
                    <a:pt x="23628" y="17385"/>
                  </a:cubicBezTo>
                  <a:cubicBezTo>
                    <a:pt x="25104" y="17385"/>
                    <a:pt x="26743" y="16795"/>
                    <a:pt x="28569" y="15063"/>
                  </a:cubicBezTo>
                  <a:cubicBezTo>
                    <a:pt x="35214" y="8766"/>
                    <a:pt x="26249" y="2734"/>
                    <a:pt x="26249" y="2734"/>
                  </a:cubicBezTo>
                  <a:lnTo>
                    <a:pt x="27260" y="1773"/>
                  </a:lnTo>
                  <a:lnTo>
                    <a:pt x="262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6606075" y="324375"/>
              <a:ext cx="799575" cy="774925"/>
            </a:xfrm>
            <a:custGeom>
              <a:avLst/>
              <a:gdLst/>
              <a:ahLst/>
              <a:cxnLst/>
              <a:rect l="l" t="t" r="r" b="b"/>
              <a:pathLst>
                <a:path w="31983" h="30997" extrusionOk="0">
                  <a:moveTo>
                    <a:pt x="26713" y="978"/>
                  </a:moveTo>
                  <a:lnTo>
                    <a:pt x="27392" y="2204"/>
                  </a:lnTo>
                  <a:lnTo>
                    <a:pt x="26266" y="3265"/>
                  </a:lnTo>
                  <a:lnTo>
                    <a:pt x="26580" y="3480"/>
                  </a:lnTo>
                  <a:cubicBezTo>
                    <a:pt x="26630" y="3513"/>
                    <a:pt x="30889" y="6430"/>
                    <a:pt x="31204" y="10191"/>
                  </a:cubicBezTo>
                  <a:cubicBezTo>
                    <a:pt x="31353" y="11997"/>
                    <a:pt x="30574" y="13721"/>
                    <a:pt x="28867" y="15345"/>
                  </a:cubicBezTo>
                  <a:cubicBezTo>
                    <a:pt x="27116" y="17005"/>
                    <a:pt x="25546" y="17572"/>
                    <a:pt x="24129" y="17572"/>
                  </a:cubicBezTo>
                  <a:cubicBezTo>
                    <a:pt x="22420" y="17572"/>
                    <a:pt x="20934" y="16749"/>
                    <a:pt x="19621" y="16024"/>
                  </a:cubicBezTo>
                  <a:cubicBezTo>
                    <a:pt x="19123" y="15743"/>
                    <a:pt x="18643" y="15477"/>
                    <a:pt x="18179" y="15279"/>
                  </a:cubicBezTo>
                  <a:cubicBezTo>
                    <a:pt x="17927" y="15165"/>
                    <a:pt x="17667" y="15109"/>
                    <a:pt x="17411" y="15109"/>
                  </a:cubicBezTo>
                  <a:cubicBezTo>
                    <a:pt x="16960" y="15109"/>
                    <a:pt x="16523" y="15282"/>
                    <a:pt x="16174" y="15610"/>
                  </a:cubicBezTo>
                  <a:cubicBezTo>
                    <a:pt x="15627" y="16140"/>
                    <a:pt x="15445" y="16902"/>
                    <a:pt x="15726" y="17615"/>
                  </a:cubicBezTo>
                  <a:cubicBezTo>
                    <a:pt x="15892" y="18079"/>
                    <a:pt x="16141" y="18576"/>
                    <a:pt x="16389" y="19090"/>
                  </a:cubicBezTo>
                  <a:cubicBezTo>
                    <a:pt x="17582" y="21559"/>
                    <a:pt x="19074" y="24625"/>
                    <a:pt x="15213" y="28287"/>
                  </a:cubicBezTo>
                  <a:cubicBezTo>
                    <a:pt x="13731" y="29682"/>
                    <a:pt x="12199" y="30391"/>
                    <a:pt x="10650" y="30391"/>
                  </a:cubicBezTo>
                  <a:cubicBezTo>
                    <a:pt x="10415" y="30391"/>
                    <a:pt x="10179" y="30374"/>
                    <a:pt x="9943" y="30342"/>
                  </a:cubicBezTo>
                  <a:cubicBezTo>
                    <a:pt x="6198" y="29828"/>
                    <a:pt x="3530" y="25420"/>
                    <a:pt x="3497" y="25370"/>
                  </a:cubicBezTo>
                  <a:lnTo>
                    <a:pt x="3298" y="25039"/>
                  </a:lnTo>
                  <a:lnTo>
                    <a:pt x="2171" y="26116"/>
                  </a:lnTo>
                  <a:lnTo>
                    <a:pt x="995" y="25370"/>
                  </a:lnTo>
                  <a:lnTo>
                    <a:pt x="26713" y="978"/>
                  </a:lnTo>
                  <a:close/>
                  <a:moveTo>
                    <a:pt x="26862" y="0"/>
                  </a:moveTo>
                  <a:lnTo>
                    <a:pt x="1" y="25453"/>
                  </a:lnTo>
                  <a:lnTo>
                    <a:pt x="2254" y="26878"/>
                  </a:lnTo>
                  <a:lnTo>
                    <a:pt x="3182" y="26000"/>
                  </a:lnTo>
                  <a:cubicBezTo>
                    <a:pt x="3895" y="27077"/>
                    <a:pt x="6397" y="30474"/>
                    <a:pt x="9860" y="30938"/>
                  </a:cubicBezTo>
                  <a:cubicBezTo>
                    <a:pt x="10133" y="30977"/>
                    <a:pt x="10405" y="30996"/>
                    <a:pt x="10676" y="30996"/>
                  </a:cubicBezTo>
                  <a:cubicBezTo>
                    <a:pt x="12379" y="30996"/>
                    <a:pt x="14040" y="30233"/>
                    <a:pt x="15627" y="28718"/>
                  </a:cubicBezTo>
                  <a:cubicBezTo>
                    <a:pt x="19819" y="24757"/>
                    <a:pt x="18146" y="21327"/>
                    <a:pt x="16936" y="18825"/>
                  </a:cubicBezTo>
                  <a:cubicBezTo>
                    <a:pt x="16688" y="18328"/>
                    <a:pt x="16456" y="17847"/>
                    <a:pt x="16290" y="17400"/>
                  </a:cubicBezTo>
                  <a:cubicBezTo>
                    <a:pt x="16074" y="16820"/>
                    <a:pt x="16306" y="16323"/>
                    <a:pt x="16588" y="16057"/>
                  </a:cubicBezTo>
                  <a:cubicBezTo>
                    <a:pt x="16782" y="15875"/>
                    <a:pt x="17086" y="15716"/>
                    <a:pt x="17441" y="15716"/>
                  </a:cubicBezTo>
                  <a:cubicBezTo>
                    <a:pt x="17601" y="15716"/>
                    <a:pt x="17772" y="15748"/>
                    <a:pt x="17947" y="15825"/>
                  </a:cubicBezTo>
                  <a:cubicBezTo>
                    <a:pt x="18378" y="16024"/>
                    <a:pt x="18842" y="16273"/>
                    <a:pt x="19339" y="16555"/>
                  </a:cubicBezTo>
                  <a:cubicBezTo>
                    <a:pt x="20664" y="17290"/>
                    <a:pt x="22269" y="18180"/>
                    <a:pt x="24135" y="18180"/>
                  </a:cubicBezTo>
                  <a:cubicBezTo>
                    <a:pt x="25675" y="18180"/>
                    <a:pt x="27393" y="17574"/>
                    <a:pt x="29281" y="15776"/>
                  </a:cubicBezTo>
                  <a:cubicBezTo>
                    <a:pt x="31121" y="14036"/>
                    <a:pt x="31983" y="12130"/>
                    <a:pt x="31800" y="10142"/>
                  </a:cubicBezTo>
                  <a:cubicBezTo>
                    <a:pt x="31519" y="6662"/>
                    <a:pt x="28254" y="3977"/>
                    <a:pt x="27227" y="3198"/>
                  </a:cubicBezTo>
                  <a:lnTo>
                    <a:pt x="28155" y="2320"/>
                  </a:lnTo>
                  <a:lnTo>
                    <a:pt x="26862" y="0"/>
                  </a:ln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6618500" y="336800"/>
              <a:ext cx="681925" cy="650025"/>
            </a:xfrm>
            <a:custGeom>
              <a:avLst/>
              <a:gdLst/>
              <a:ahLst/>
              <a:cxnLst/>
              <a:rect l="l" t="t" r="r" b="b"/>
              <a:pathLst>
                <a:path w="27277" h="26001" extrusionOk="0">
                  <a:moveTo>
                    <a:pt x="26282" y="0"/>
                  </a:moveTo>
                  <a:lnTo>
                    <a:pt x="1" y="24906"/>
                  </a:lnTo>
                  <a:lnTo>
                    <a:pt x="1724" y="26000"/>
                  </a:lnTo>
                  <a:lnTo>
                    <a:pt x="27276" y="1773"/>
                  </a:lnTo>
                  <a:lnTo>
                    <a:pt x="26282" y="0"/>
                  </a:ln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6831850" y="324375"/>
              <a:ext cx="445800" cy="358475"/>
            </a:xfrm>
            <a:custGeom>
              <a:avLst/>
              <a:gdLst/>
              <a:ahLst/>
              <a:cxnLst/>
              <a:rect l="l" t="t" r="r" b="b"/>
              <a:pathLst>
                <a:path w="17832" h="14339" extrusionOk="0">
                  <a:moveTo>
                    <a:pt x="17831" y="0"/>
                  </a:moveTo>
                  <a:lnTo>
                    <a:pt x="1" y="11235"/>
                  </a:lnTo>
                  <a:cubicBezTo>
                    <a:pt x="1" y="11235"/>
                    <a:pt x="70" y="14338"/>
                    <a:pt x="1374" y="14338"/>
                  </a:cubicBezTo>
                  <a:cubicBezTo>
                    <a:pt x="1496" y="14338"/>
                    <a:pt x="1629" y="14311"/>
                    <a:pt x="1774" y="14251"/>
                  </a:cubicBezTo>
                  <a:cubicBezTo>
                    <a:pt x="1774" y="14251"/>
                    <a:pt x="2967" y="13423"/>
                    <a:pt x="2288" y="11202"/>
                  </a:cubicBezTo>
                  <a:lnTo>
                    <a:pt x="9562" y="7838"/>
                  </a:lnTo>
                  <a:lnTo>
                    <a:pt x="17831" y="0"/>
                  </a:ln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6620150" y="407625"/>
              <a:ext cx="292525" cy="539825"/>
            </a:xfrm>
            <a:custGeom>
              <a:avLst/>
              <a:gdLst/>
              <a:ahLst/>
              <a:cxnLst/>
              <a:rect l="l" t="t" r="r" b="b"/>
              <a:pathLst>
                <a:path w="11701" h="21593" extrusionOk="0">
                  <a:moveTo>
                    <a:pt x="8005" y="1"/>
                  </a:moveTo>
                  <a:lnTo>
                    <a:pt x="1" y="21593"/>
                  </a:lnTo>
                  <a:lnTo>
                    <a:pt x="3663" y="18130"/>
                  </a:lnTo>
                  <a:lnTo>
                    <a:pt x="7856" y="2271"/>
                  </a:lnTo>
                  <a:cubicBezTo>
                    <a:pt x="8420" y="2476"/>
                    <a:pt x="8897" y="2553"/>
                    <a:pt x="9295" y="2553"/>
                  </a:cubicBezTo>
                  <a:cubicBezTo>
                    <a:pt x="10438" y="2553"/>
                    <a:pt x="10921" y="1923"/>
                    <a:pt x="10921" y="1923"/>
                  </a:cubicBezTo>
                  <a:cubicBezTo>
                    <a:pt x="11700" y="266"/>
                    <a:pt x="8005" y="1"/>
                    <a:pt x="8005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41"/>
          <p:cNvGrpSpPr/>
          <p:nvPr/>
        </p:nvGrpSpPr>
        <p:grpSpPr>
          <a:xfrm rot="-900065">
            <a:off x="6914911" y="1904843"/>
            <a:ext cx="2000142" cy="2300723"/>
            <a:chOff x="5109725" y="2454200"/>
            <a:chExt cx="965700" cy="1110825"/>
          </a:xfrm>
        </p:grpSpPr>
        <p:sp>
          <p:nvSpPr>
            <p:cNvPr id="579" name="Google Shape;579;p41"/>
            <p:cNvSpPr/>
            <p:nvPr/>
          </p:nvSpPr>
          <p:spPr>
            <a:xfrm>
              <a:off x="5620925" y="3047475"/>
              <a:ext cx="91175" cy="288675"/>
            </a:xfrm>
            <a:custGeom>
              <a:avLst/>
              <a:gdLst/>
              <a:ahLst/>
              <a:cxnLst/>
              <a:rect l="l" t="t" r="r" b="b"/>
              <a:pathLst>
                <a:path w="3647" h="11547" extrusionOk="0">
                  <a:moveTo>
                    <a:pt x="3311" y="1"/>
                  </a:moveTo>
                  <a:cubicBezTo>
                    <a:pt x="3178" y="1"/>
                    <a:pt x="3058" y="92"/>
                    <a:pt x="3017" y="229"/>
                  </a:cubicBezTo>
                  <a:lnTo>
                    <a:pt x="50" y="11166"/>
                  </a:lnTo>
                  <a:cubicBezTo>
                    <a:pt x="1" y="11332"/>
                    <a:pt x="100" y="11497"/>
                    <a:pt x="266" y="11530"/>
                  </a:cubicBezTo>
                  <a:cubicBezTo>
                    <a:pt x="282" y="11547"/>
                    <a:pt x="316" y="11547"/>
                    <a:pt x="332" y="11547"/>
                  </a:cubicBezTo>
                  <a:cubicBezTo>
                    <a:pt x="465" y="11547"/>
                    <a:pt x="597" y="11464"/>
                    <a:pt x="630" y="11315"/>
                  </a:cubicBezTo>
                  <a:lnTo>
                    <a:pt x="3613" y="378"/>
                  </a:lnTo>
                  <a:cubicBezTo>
                    <a:pt x="3646" y="229"/>
                    <a:pt x="3564" y="63"/>
                    <a:pt x="3398" y="14"/>
                  </a:cubicBezTo>
                  <a:cubicBezTo>
                    <a:pt x="3369" y="5"/>
                    <a:pt x="3340" y="1"/>
                    <a:pt x="3311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5617625" y="3304225"/>
              <a:ext cx="16175" cy="217950"/>
            </a:xfrm>
            <a:custGeom>
              <a:avLst/>
              <a:gdLst/>
              <a:ahLst/>
              <a:cxnLst/>
              <a:rect l="l" t="t" r="r" b="b"/>
              <a:pathLst>
                <a:path w="647" h="8718" extrusionOk="0">
                  <a:moveTo>
                    <a:pt x="298" y="1"/>
                  </a:moveTo>
                  <a:cubicBezTo>
                    <a:pt x="133" y="1"/>
                    <a:pt x="0" y="134"/>
                    <a:pt x="0" y="299"/>
                  </a:cubicBezTo>
                  <a:lnTo>
                    <a:pt x="33" y="8419"/>
                  </a:lnTo>
                  <a:cubicBezTo>
                    <a:pt x="33" y="8585"/>
                    <a:pt x="166" y="8717"/>
                    <a:pt x="332" y="8717"/>
                  </a:cubicBezTo>
                  <a:cubicBezTo>
                    <a:pt x="514" y="8717"/>
                    <a:pt x="646" y="8585"/>
                    <a:pt x="646" y="8419"/>
                  </a:cubicBezTo>
                  <a:lnTo>
                    <a:pt x="613" y="299"/>
                  </a:lnTo>
                  <a:cubicBezTo>
                    <a:pt x="613" y="134"/>
                    <a:pt x="481" y="1"/>
                    <a:pt x="298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5621750" y="3320800"/>
              <a:ext cx="227875" cy="22825"/>
            </a:xfrm>
            <a:custGeom>
              <a:avLst/>
              <a:gdLst/>
              <a:ahLst/>
              <a:cxnLst/>
              <a:rect l="l" t="t" r="r" b="b"/>
              <a:pathLst>
                <a:path w="9115" h="913" extrusionOk="0">
                  <a:moveTo>
                    <a:pt x="316" y="1"/>
                  </a:moveTo>
                  <a:cubicBezTo>
                    <a:pt x="150" y="1"/>
                    <a:pt x="1" y="133"/>
                    <a:pt x="1" y="299"/>
                  </a:cubicBezTo>
                  <a:cubicBezTo>
                    <a:pt x="1" y="465"/>
                    <a:pt x="133" y="614"/>
                    <a:pt x="299" y="614"/>
                  </a:cubicBezTo>
                  <a:lnTo>
                    <a:pt x="8800" y="912"/>
                  </a:lnTo>
                  <a:cubicBezTo>
                    <a:pt x="8966" y="912"/>
                    <a:pt x="9098" y="796"/>
                    <a:pt x="9115" y="630"/>
                  </a:cubicBezTo>
                  <a:cubicBezTo>
                    <a:pt x="9115" y="465"/>
                    <a:pt x="8982" y="316"/>
                    <a:pt x="8817" y="316"/>
                  </a:cubicBezTo>
                  <a:lnTo>
                    <a:pt x="316" y="1"/>
                  </a:ln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5507825" y="3226875"/>
              <a:ext cx="236575" cy="207150"/>
            </a:xfrm>
            <a:custGeom>
              <a:avLst/>
              <a:gdLst/>
              <a:ahLst/>
              <a:cxnLst/>
              <a:rect l="l" t="t" r="r" b="b"/>
              <a:pathLst>
                <a:path w="9463" h="8286" extrusionOk="0">
                  <a:moveTo>
                    <a:pt x="4725" y="0"/>
                  </a:moveTo>
                  <a:cubicBezTo>
                    <a:pt x="4020" y="0"/>
                    <a:pt x="3305" y="181"/>
                    <a:pt x="2652" y="560"/>
                  </a:cubicBezTo>
                  <a:cubicBezTo>
                    <a:pt x="680" y="1720"/>
                    <a:pt x="1" y="4255"/>
                    <a:pt x="1144" y="6227"/>
                  </a:cubicBezTo>
                  <a:cubicBezTo>
                    <a:pt x="1920" y="7545"/>
                    <a:pt x="3309" y="8285"/>
                    <a:pt x="4734" y="8285"/>
                  </a:cubicBezTo>
                  <a:cubicBezTo>
                    <a:pt x="5442" y="8285"/>
                    <a:pt x="6158" y="8103"/>
                    <a:pt x="6812" y="7718"/>
                  </a:cubicBezTo>
                  <a:cubicBezTo>
                    <a:pt x="8783" y="6575"/>
                    <a:pt x="9463" y="4040"/>
                    <a:pt x="8303" y="2068"/>
                  </a:cubicBezTo>
                  <a:cubicBezTo>
                    <a:pt x="7538" y="737"/>
                    <a:pt x="6150" y="0"/>
                    <a:pt x="4725" y="0"/>
                  </a:cubicBezTo>
                  <a:close/>
                </a:path>
              </a:pathLst>
            </a:custGeom>
            <a:solidFill>
              <a:srgbClr val="F4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5569150" y="3464200"/>
              <a:ext cx="113950" cy="100825"/>
            </a:xfrm>
            <a:custGeom>
              <a:avLst/>
              <a:gdLst/>
              <a:ahLst/>
              <a:cxnLst/>
              <a:rect l="l" t="t" r="r" b="b"/>
              <a:pathLst>
                <a:path w="4558" h="4033" extrusionOk="0">
                  <a:moveTo>
                    <a:pt x="2295" y="1"/>
                  </a:moveTo>
                  <a:cubicBezTo>
                    <a:pt x="2061" y="1"/>
                    <a:pt x="1823" y="43"/>
                    <a:pt x="1591" y="131"/>
                  </a:cubicBezTo>
                  <a:cubicBezTo>
                    <a:pt x="531" y="512"/>
                    <a:pt x="0" y="1655"/>
                    <a:pt x="382" y="2716"/>
                  </a:cubicBezTo>
                  <a:cubicBezTo>
                    <a:pt x="679" y="3531"/>
                    <a:pt x="1451" y="4033"/>
                    <a:pt x="2271" y="4033"/>
                  </a:cubicBezTo>
                  <a:cubicBezTo>
                    <a:pt x="2502" y="4033"/>
                    <a:pt x="2737" y="3993"/>
                    <a:pt x="2967" y="3909"/>
                  </a:cubicBezTo>
                  <a:cubicBezTo>
                    <a:pt x="4011" y="3528"/>
                    <a:pt x="4557" y="2368"/>
                    <a:pt x="4176" y="1324"/>
                  </a:cubicBezTo>
                  <a:cubicBezTo>
                    <a:pt x="3880" y="512"/>
                    <a:pt x="3112" y="1"/>
                    <a:pt x="2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5780425" y="3282450"/>
              <a:ext cx="123075" cy="107400"/>
            </a:xfrm>
            <a:custGeom>
              <a:avLst/>
              <a:gdLst/>
              <a:ahLst/>
              <a:cxnLst/>
              <a:rect l="l" t="t" r="r" b="b"/>
              <a:pathLst>
                <a:path w="4923" h="4296" extrusionOk="0">
                  <a:moveTo>
                    <a:pt x="2458" y="0"/>
                  </a:moveTo>
                  <a:cubicBezTo>
                    <a:pt x="2089" y="0"/>
                    <a:pt x="1716" y="94"/>
                    <a:pt x="1376" y="292"/>
                  </a:cubicBezTo>
                  <a:cubicBezTo>
                    <a:pt x="349" y="889"/>
                    <a:pt x="1" y="2198"/>
                    <a:pt x="597" y="3225"/>
                  </a:cubicBezTo>
                  <a:cubicBezTo>
                    <a:pt x="996" y="3912"/>
                    <a:pt x="1721" y="4295"/>
                    <a:pt x="2465" y="4295"/>
                  </a:cubicBezTo>
                  <a:cubicBezTo>
                    <a:pt x="2834" y="4295"/>
                    <a:pt x="3207" y="4201"/>
                    <a:pt x="3547" y="4004"/>
                  </a:cubicBezTo>
                  <a:cubicBezTo>
                    <a:pt x="4574" y="3407"/>
                    <a:pt x="4922" y="2098"/>
                    <a:pt x="4326" y="1071"/>
                  </a:cubicBezTo>
                  <a:cubicBezTo>
                    <a:pt x="3927" y="384"/>
                    <a:pt x="3201" y="0"/>
                    <a:pt x="2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5642050" y="2635850"/>
              <a:ext cx="64250" cy="202775"/>
            </a:xfrm>
            <a:custGeom>
              <a:avLst/>
              <a:gdLst/>
              <a:ahLst/>
              <a:cxnLst/>
              <a:rect l="l" t="t" r="r" b="b"/>
              <a:pathLst>
                <a:path w="2570" h="8111" extrusionOk="0">
                  <a:moveTo>
                    <a:pt x="330" y="1"/>
                  </a:moveTo>
                  <a:cubicBezTo>
                    <a:pt x="309" y="1"/>
                    <a:pt x="288" y="3"/>
                    <a:pt x="266" y="7"/>
                  </a:cubicBezTo>
                  <a:cubicBezTo>
                    <a:pt x="100" y="57"/>
                    <a:pt x="1" y="222"/>
                    <a:pt x="51" y="372"/>
                  </a:cubicBezTo>
                  <a:lnTo>
                    <a:pt x="1940" y="7878"/>
                  </a:lnTo>
                  <a:cubicBezTo>
                    <a:pt x="1973" y="8011"/>
                    <a:pt x="2105" y="8110"/>
                    <a:pt x="2238" y="8110"/>
                  </a:cubicBezTo>
                  <a:cubicBezTo>
                    <a:pt x="2255" y="8110"/>
                    <a:pt x="2288" y="8110"/>
                    <a:pt x="2304" y="8094"/>
                  </a:cubicBezTo>
                  <a:cubicBezTo>
                    <a:pt x="2470" y="8060"/>
                    <a:pt x="2569" y="7895"/>
                    <a:pt x="2536" y="7729"/>
                  </a:cubicBezTo>
                  <a:lnTo>
                    <a:pt x="631" y="222"/>
                  </a:lnTo>
                  <a:cubicBezTo>
                    <a:pt x="602" y="93"/>
                    <a:pt x="473" y="1"/>
                    <a:pt x="330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5642050" y="2547425"/>
              <a:ext cx="123475" cy="103525"/>
            </a:xfrm>
            <a:custGeom>
              <a:avLst/>
              <a:gdLst/>
              <a:ahLst/>
              <a:cxnLst/>
              <a:rect l="l" t="t" r="r" b="b"/>
              <a:pathLst>
                <a:path w="4939" h="4141" extrusionOk="0">
                  <a:moveTo>
                    <a:pt x="4603" y="0"/>
                  </a:moveTo>
                  <a:cubicBezTo>
                    <a:pt x="4535" y="0"/>
                    <a:pt x="4466" y="22"/>
                    <a:pt x="4409" y="64"/>
                  </a:cubicBezTo>
                  <a:lnTo>
                    <a:pt x="150" y="3610"/>
                  </a:lnTo>
                  <a:cubicBezTo>
                    <a:pt x="17" y="3710"/>
                    <a:pt x="1" y="3909"/>
                    <a:pt x="117" y="4041"/>
                  </a:cubicBezTo>
                  <a:cubicBezTo>
                    <a:pt x="167" y="4107"/>
                    <a:pt x="249" y="4141"/>
                    <a:pt x="349" y="4141"/>
                  </a:cubicBezTo>
                  <a:cubicBezTo>
                    <a:pt x="415" y="4141"/>
                    <a:pt x="481" y="4124"/>
                    <a:pt x="531" y="4074"/>
                  </a:cubicBezTo>
                  <a:lnTo>
                    <a:pt x="4806" y="545"/>
                  </a:lnTo>
                  <a:cubicBezTo>
                    <a:pt x="4922" y="429"/>
                    <a:pt x="4939" y="246"/>
                    <a:pt x="4840" y="114"/>
                  </a:cubicBezTo>
                  <a:cubicBezTo>
                    <a:pt x="4783" y="38"/>
                    <a:pt x="4693" y="0"/>
                    <a:pt x="4603" y="0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5512800" y="2635950"/>
              <a:ext cx="146675" cy="81700"/>
            </a:xfrm>
            <a:custGeom>
              <a:avLst/>
              <a:gdLst/>
              <a:ahLst/>
              <a:cxnLst/>
              <a:rect l="l" t="t" r="r" b="b"/>
              <a:pathLst>
                <a:path w="5867" h="3268" extrusionOk="0">
                  <a:moveTo>
                    <a:pt x="5508" y="0"/>
                  </a:moveTo>
                  <a:cubicBezTo>
                    <a:pt x="5461" y="0"/>
                    <a:pt x="5414" y="12"/>
                    <a:pt x="5370" y="36"/>
                  </a:cubicBezTo>
                  <a:lnTo>
                    <a:pt x="216" y="2704"/>
                  </a:lnTo>
                  <a:cubicBezTo>
                    <a:pt x="67" y="2770"/>
                    <a:pt x="1" y="2953"/>
                    <a:pt x="84" y="3102"/>
                  </a:cubicBezTo>
                  <a:cubicBezTo>
                    <a:pt x="133" y="3201"/>
                    <a:pt x="249" y="3267"/>
                    <a:pt x="349" y="3267"/>
                  </a:cubicBezTo>
                  <a:cubicBezTo>
                    <a:pt x="398" y="3267"/>
                    <a:pt x="448" y="3251"/>
                    <a:pt x="498" y="3234"/>
                  </a:cubicBezTo>
                  <a:lnTo>
                    <a:pt x="5651" y="566"/>
                  </a:lnTo>
                  <a:cubicBezTo>
                    <a:pt x="5801" y="500"/>
                    <a:pt x="5867" y="318"/>
                    <a:pt x="5784" y="169"/>
                  </a:cubicBezTo>
                  <a:cubicBezTo>
                    <a:pt x="5726" y="64"/>
                    <a:pt x="5618" y="0"/>
                    <a:pt x="5508" y="0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5978025" y="2595825"/>
              <a:ext cx="19500" cy="189350"/>
            </a:xfrm>
            <a:custGeom>
              <a:avLst/>
              <a:gdLst/>
              <a:ahLst/>
              <a:cxnLst/>
              <a:rect l="l" t="t" r="r" b="b"/>
              <a:pathLst>
                <a:path w="780" h="7574" extrusionOk="0">
                  <a:moveTo>
                    <a:pt x="481" y="1"/>
                  </a:moveTo>
                  <a:cubicBezTo>
                    <a:pt x="316" y="1"/>
                    <a:pt x="167" y="133"/>
                    <a:pt x="167" y="299"/>
                  </a:cubicBezTo>
                  <a:lnTo>
                    <a:pt x="1" y="7259"/>
                  </a:lnTo>
                  <a:cubicBezTo>
                    <a:pt x="1" y="7424"/>
                    <a:pt x="133" y="7574"/>
                    <a:pt x="299" y="7574"/>
                  </a:cubicBezTo>
                  <a:cubicBezTo>
                    <a:pt x="465" y="7574"/>
                    <a:pt x="597" y="7441"/>
                    <a:pt x="614" y="7275"/>
                  </a:cubicBezTo>
                  <a:lnTo>
                    <a:pt x="763" y="315"/>
                  </a:lnTo>
                  <a:cubicBezTo>
                    <a:pt x="780" y="150"/>
                    <a:pt x="647" y="1"/>
                    <a:pt x="481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5566250" y="2484625"/>
              <a:ext cx="95300" cy="158050"/>
            </a:xfrm>
            <a:custGeom>
              <a:avLst/>
              <a:gdLst/>
              <a:ahLst/>
              <a:cxnLst/>
              <a:rect l="l" t="t" r="r" b="b"/>
              <a:pathLst>
                <a:path w="3812" h="6322" extrusionOk="0">
                  <a:moveTo>
                    <a:pt x="351" y="1"/>
                  </a:moveTo>
                  <a:cubicBezTo>
                    <a:pt x="300" y="1"/>
                    <a:pt x="248" y="14"/>
                    <a:pt x="199" y="41"/>
                  </a:cubicBezTo>
                  <a:cubicBezTo>
                    <a:pt x="50" y="124"/>
                    <a:pt x="0" y="306"/>
                    <a:pt x="83" y="455"/>
                  </a:cubicBezTo>
                  <a:lnTo>
                    <a:pt x="3199" y="6172"/>
                  </a:lnTo>
                  <a:cubicBezTo>
                    <a:pt x="3248" y="6271"/>
                    <a:pt x="3364" y="6321"/>
                    <a:pt x="3464" y="6321"/>
                  </a:cubicBezTo>
                  <a:cubicBezTo>
                    <a:pt x="3513" y="6321"/>
                    <a:pt x="3563" y="6321"/>
                    <a:pt x="3613" y="6288"/>
                  </a:cubicBezTo>
                  <a:cubicBezTo>
                    <a:pt x="3762" y="6205"/>
                    <a:pt x="3812" y="6023"/>
                    <a:pt x="3729" y="5874"/>
                  </a:cubicBezTo>
                  <a:lnTo>
                    <a:pt x="613" y="157"/>
                  </a:lnTo>
                  <a:cubicBezTo>
                    <a:pt x="558" y="56"/>
                    <a:pt x="457" y="1"/>
                    <a:pt x="351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5819775" y="2769950"/>
              <a:ext cx="174450" cy="115900"/>
            </a:xfrm>
            <a:custGeom>
              <a:avLst/>
              <a:gdLst/>
              <a:ahLst/>
              <a:cxnLst/>
              <a:rect l="l" t="t" r="r" b="b"/>
              <a:pathLst>
                <a:path w="6978" h="4636" extrusionOk="0">
                  <a:moveTo>
                    <a:pt x="6631" y="1"/>
                  </a:moveTo>
                  <a:cubicBezTo>
                    <a:pt x="6574" y="1"/>
                    <a:pt x="6517" y="16"/>
                    <a:pt x="6463" y="45"/>
                  </a:cubicBezTo>
                  <a:lnTo>
                    <a:pt x="167" y="4072"/>
                  </a:lnTo>
                  <a:cubicBezTo>
                    <a:pt x="34" y="4171"/>
                    <a:pt x="1" y="4354"/>
                    <a:pt x="84" y="4486"/>
                  </a:cubicBezTo>
                  <a:cubicBezTo>
                    <a:pt x="133" y="4586"/>
                    <a:pt x="233" y="4635"/>
                    <a:pt x="332" y="4635"/>
                  </a:cubicBezTo>
                  <a:cubicBezTo>
                    <a:pt x="399" y="4635"/>
                    <a:pt x="448" y="4619"/>
                    <a:pt x="498" y="4586"/>
                  </a:cubicBezTo>
                  <a:lnTo>
                    <a:pt x="6795" y="559"/>
                  </a:lnTo>
                  <a:cubicBezTo>
                    <a:pt x="6944" y="459"/>
                    <a:pt x="6977" y="277"/>
                    <a:pt x="6894" y="145"/>
                  </a:cubicBezTo>
                  <a:cubicBezTo>
                    <a:pt x="6830" y="49"/>
                    <a:pt x="6732" y="1"/>
                    <a:pt x="6631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5413375" y="2942950"/>
              <a:ext cx="319025" cy="39825"/>
            </a:xfrm>
            <a:custGeom>
              <a:avLst/>
              <a:gdLst/>
              <a:ahLst/>
              <a:cxnLst/>
              <a:rect l="l" t="t" r="r" b="b"/>
              <a:pathLst>
                <a:path w="12761" h="1593" extrusionOk="0">
                  <a:moveTo>
                    <a:pt x="12457" y="1"/>
                  </a:moveTo>
                  <a:cubicBezTo>
                    <a:pt x="12448" y="1"/>
                    <a:pt x="12438" y="1"/>
                    <a:pt x="12429" y="2"/>
                  </a:cubicBezTo>
                  <a:lnTo>
                    <a:pt x="299" y="996"/>
                  </a:lnTo>
                  <a:cubicBezTo>
                    <a:pt x="117" y="996"/>
                    <a:pt x="1" y="1145"/>
                    <a:pt x="17" y="1311"/>
                  </a:cubicBezTo>
                  <a:cubicBezTo>
                    <a:pt x="34" y="1477"/>
                    <a:pt x="166" y="1593"/>
                    <a:pt x="316" y="1593"/>
                  </a:cubicBezTo>
                  <a:lnTo>
                    <a:pt x="332" y="1593"/>
                  </a:lnTo>
                  <a:lnTo>
                    <a:pt x="12479" y="615"/>
                  </a:lnTo>
                  <a:cubicBezTo>
                    <a:pt x="12644" y="599"/>
                    <a:pt x="12760" y="450"/>
                    <a:pt x="12760" y="284"/>
                  </a:cubicBezTo>
                  <a:cubicBezTo>
                    <a:pt x="12745" y="128"/>
                    <a:pt x="12611" y="1"/>
                    <a:pt x="12457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5165650" y="2952025"/>
              <a:ext cx="226625" cy="157525"/>
            </a:xfrm>
            <a:custGeom>
              <a:avLst/>
              <a:gdLst/>
              <a:ahLst/>
              <a:cxnLst/>
              <a:rect l="l" t="t" r="r" b="b"/>
              <a:pathLst>
                <a:path w="9065" h="6301" extrusionOk="0">
                  <a:moveTo>
                    <a:pt x="8712" y="1"/>
                  </a:moveTo>
                  <a:cubicBezTo>
                    <a:pt x="8656" y="1"/>
                    <a:pt x="8599" y="17"/>
                    <a:pt x="8551" y="53"/>
                  </a:cubicBezTo>
                  <a:lnTo>
                    <a:pt x="166" y="5737"/>
                  </a:lnTo>
                  <a:cubicBezTo>
                    <a:pt x="33" y="5837"/>
                    <a:pt x="0" y="6019"/>
                    <a:pt x="83" y="6168"/>
                  </a:cubicBezTo>
                  <a:cubicBezTo>
                    <a:pt x="149" y="6251"/>
                    <a:pt x="249" y="6301"/>
                    <a:pt x="348" y="6301"/>
                  </a:cubicBezTo>
                  <a:cubicBezTo>
                    <a:pt x="398" y="6301"/>
                    <a:pt x="464" y="6284"/>
                    <a:pt x="514" y="6251"/>
                  </a:cubicBezTo>
                  <a:lnTo>
                    <a:pt x="8882" y="550"/>
                  </a:lnTo>
                  <a:cubicBezTo>
                    <a:pt x="9031" y="468"/>
                    <a:pt x="9065" y="269"/>
                    <a:pt x="8965" y="136"/>
                  </a:cubicBezTo>
                  <a:cubicBezTo>
                    <a:pt x="8912" y="52"/>
                    <a:pt x="8812" y="1"/>
                    <a:pt x="8712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5257600" y="2843100"/>
              <a:ext cx="134250" cy="124350"/>
            </a:xfrm>
            <a:custGeom>
              <a:avLst/>
              <a:gdLst/>
              <a:ahLst/>
              <a:cxnLst/>
              <a:rect l="l" t="t" r="r" b="b"/>
              <a:pathLst>
                <a:path w="5370" h="4974" extrusionOk="0">
                  <a:moveTo>
                    <a:pt x="324" y="0"/>
                  </a:moveTo>
                  <a:cubicBezTo>
                    <a:pt x="242" y="0"/>
                    <a:pt x="160" y="33"/>
                    <a:pt x="100" y="102"/>
                  </a:cubicBezTo>
                  <a:cubicBezTo>
                    <a:pt x="1" y="218"/>
                    <a:pt x="1" y="417"/>
                    <a:pt x="117" y="533"/>
                  </a:cubicBezTo>
                  <a:lnTo>
                    <a:pt x="4840" y="4891"/>
                  </a:lnTo>
                  <a:cubicBezTo>
                    <a:pt x="4889" y="4941"/>
                    <a:pt x="4972" y="4974"/>
                    <a:pt x="5039" y="4974"/>
                  </a:cubicBezTo>
                  <a:cubicBezTo>
                    <a:pt x="5121" y="4974"/>
                    <a:pt x="5204" y="4941"/>
                    <a:pt x="5271" y="4874"/>
                  </a:cubicBezTo>
                  <a:cubicBezTo>
                    <a:pt x="5370" y="4742"/>
                    <a:pt x="5370" y="4560"/>
                    <a:pt x="5254" y="4444"/>
                  </a:cubicBezTo>
                  <a:lnTo>
                    <a:pt x="531" y="85"/>
                  </a:lnTo>
                  <a:cubicBezTo>
                    <a:pt x="475" y="29"/>
                    <a:pt x="400" y="0"/>
                    <a:pt x="324" y="0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5517350" y="2769125"/>
              <a:ext cx="414300" cy="362900"/>
            </a:xfrm>
            <a:custGeom>
              <a:avLst/>
              <a:gdLst/>
              <a:ahLst/>
              <a:cxnLst/>
              <a:rect l="l" t="t" r="r" b="b"/>
              <a:pathLst>
                <a:path w="16572" h="14516" extrusionOk="0">
                  <a:moveTo>
                    <a:pt x="8295" y="0"/>
                  </a:moveTo>
                  <a:cubicBezTo>
                    <a:pt x="5808" y="0"/>
                    <a:pt x="3384" y="1281"/>
                    <a:pt x="2039" y="3575"/>
                  </a:cubicBezTo>
                  <a:cubicBezTo>
                    <a:pt x="1" y="7038"/>
                    <a:pt x="1161" y="11479"/>
                    <a:pt x="4608" y="13517"/>
                  </a:cubicBezTo>
                  <a:cubicBezTo>
                    <a:pt x="5765" y="14193"/>
                    <a:pt x="7033" y="14515"/>
                    <a:pt x="8283" y="14515"/>
                  </a:cubicBezTo>
                  <a:cubicBezTo>
                    <a:pt x="10772" y="14515"/>
                    <a:pt x="13193" y="13238"/>
                    <a:pt x="14550" y="10932"/>
                  </a:cubicBezTo>
                  <a:cubicBezTo>
                    <a:pt x="16572" y="7485"/>
                    <a:pt x="15429" y="3028"/>
                    <a:pt x="11965" y="1006"/>
                  </a:cubicBezTo>
                  <a:cubicBezTo>
                    <a:pt x="10812" y="324"/>
                    <a:pt x="9545" y="0"/>
                    <a:pt x="8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5109725" y="3045475"/>
              <a:ext cx="128850" cy="112800"/>
            </a:xfrm>
            <a:custGeom>
              <a:avLst/>
              <a:gdLst/>
              <a:ahLst/>
              <a:cxnLst/>
              <a:rect l="l" t="t" r="r" b="b"/>
              <a:pathLst>
                <a:path w="5154" h="4512" extrusionOk="0">
                  <a:moveTo>
                    <a:pt x="2581" y="1"/>
                  </a:moveTo>
                  <a:cubicBezTo>
                    <a:pt x="2186" y="1"/>
                    <a:pt x="1786" y="106"/>
                    <a:pt x="1425" y="326"/>
                  </a:cubicBezTo>
                  <a:cubicBezTo>
                    <a:pt x="348" y="955"/>
                    <a:pt x="0" y="2347"/>
                    <a:pt x="646" y="3408"/>
                  </a:cubicBezTo>
                  <a:cubicBezTo>
                    <a:pt x="1062" y="4118"/>
                    <a:pt x="1809" y="4511"/>
                    <a:pt x="2573" y="4511"/>
                  </a:cubicBezTo>
                  <a:cubicBezTo>
                    <a:pt x="2968" y="4511"/>
                    <a:pt x="3368" y="4407"/>
                    <a:pt x="3729" y="4187"/>
                  </a:cubicBezTo>
                  <a:cubicBezTo>
                    <a:pt x="4806" y="3557"/>
                    <a:pt x="5154" y="2165"/>
                    <a:pt x="4507" y="1104"/>
                  </a:cubicBezTo>
                  <a:cubicBezTo>
                    <a:pt x="4092" y="394"/>
                    <a:pt x="3345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5895600" y="2698725"/>
              <a:ext cx="179825" cy="157550"/>
            </a:xfrm>
            <a:custGeom>
              <a:avLst/>
              <a:gdLst/>
              <a:ahLst/>
              <a:cxnLst/>
              <a:rect l="l" t="t" r="r" b="b"/>
              <a:pathLst>
                <a:path w="7193" h="6302" extrusionOk="0">
                  <a:moveTo>
                    <a:pt x="3604" y="0"/>
                  </a:moveTo>
                  <a:cubicBezTo>
                    <a:pt x="2524" y="0"/>
                    <a:pt x="1474" y="560"/>
                    <a:pt x="879" y="1552"/>
                  </a:cubicBezTo>
                  <a:cubicBezTo>
                    <a:pt x="0" y="3060"/>
                    <a:pt x="497" y="4982"/>
                    <a:pt x="2005" y="5860"/>
                  </a:cubicBezTo>
                  <a:cubicBezTo>
                    <a:pt x="2505" y="6160"/>
                    <a:pt x="3054" y="6302"/>
                    <a:pt x="3597" y="6302"/>
                  </a:cubicBezTo>
                  <a:cubicBezTo>
                    <a:pt x="4676" y="6302"/>
                    <a:pt x="5730" y="5742"/>
                    <a:pt x="6314" y="4750"/>
                  </a:cubicBezTo>
                  <a:cubicBezTo>
                    <a:pt x="7192" y="3242"/>
                    <a:pt x="6695" y="1320"/>
                    <a:pt x="5204" y="442"/>
                  </a:cubicBezTo>
                  <a:cubicBezTo>
                    <a:pt x="4699" y="142"/>
                    <a:pt x="4147" y="0"/>
                    <a:pt x="3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5942400" y="2568325"/>
              <a:ext cx="89925" cy="78800"/>
            </a:xfrm>
            <a:custGeom>
              <a:avLst/>
              <a:gdLst/>
              <a:ahLst/>
              <a:cxnLst/>
              <a:rect l="l" t="t" r="r" b="b"/>
              <a:pathLst>
                <a:path w="3597" h="3152" extrusionOk="0">
                  <a:moveTo>
                    <a:pt x="1788" y="0"/>
                  </a:moveTo>
                  <a:cubicBezTo>
                    <a:pt x="1252" y="0"/>
                    <a:pt x="729" y="280"/>
                    <a:pt x="432" y="786"/>
                  </a:cubicBezTo>
                  <a:cubicBezTo>
                    <a:pt x="1" y="1531"/>
                    <a:pt x="249" y="2493"/>
                    <a:pt x="995" y="2940"/>
                  </a:cubicBezTo>
                  <a:cubicBezTo>
                    <a:pt x="1243" y="3083"/>
                    <a:pt x="1514" y="3151"/>
                    <a:pt x="1782" y="3151"/>
                  </a:cubicBezTo>
                  <a:cubicBezTo>
                    <a:pt x="2322" y="3151"/>
                    <a:pt x="2850" y="2875"/>
                    <a:pt x="3149" y="2377"/>
                  </a:cubicBezTo>
                  <a:cubicBezTo>
                    <a:pt x="3597" y="1631"/>
                    <a:pt x="3348" y="653"/>
                    <a:pt x="2586" y="222"/>
                  </a:cubicBezTo>
                  <a:cubicBezTo>
                    <a:pt x="2335" y="72"/>
                    <a:pt x="2060" y="0"/>
                    <a:pt x="1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5531850" y="2454200"/>
              <a:ext cx="86200" cy="76150"/>
            </a:xfrm>
            <a:custGeom>
              <a:avLst/>
              <a:gdLst/>
              <a:ahLst/>
              <a:cxnLst/>
              <a:rect l="l" t="t" r="r" b="b"/>
              <a:pathLst>
                <a:path w="3448" h="3046" extrusionOk="0">
                  <a:moveTo>
                    <a:pt x="1722" y="0"/>
                  </a:moveTo>
                  <a:cubicBezTo>
                    <a:pt x="1262" y="0"/>
                    <a:pt x="808" y="211"/>
                    <a:pt x="515" y="611"/>
                  </a:cubicBezTo>
                  <a:cubicBezTo>
                    <a:pt x="1" y="1274"/>
                    <a:pt x="134" y="2235"/>
                    <a:pt x="813" y="2733"/>
                  </a:cubicBezTo>
                  <a:cubicBezTo>
                    <a:pt x="1085" y="2943"/>
                    <a:pt x="1407" y="3045"/>
                    <a:pt x="1727" y="3045"/>
                  </a:cubicBezTo>
                  <a:cubicBezTo>
                    <a:pt x="2187" y="3045"/>
                    <a:pt x="2641" y="2835"/>
                    <a:pt x="2934" y="2434"/>
                  </a:cubicBezTo>
                  <a:cubicBezTo>
                    <a:pt x="3448" y="1771"/>
                    <a:pt x="3315" y="810"/>
                    <a:pt x="2636" y="313"/>
                  </a:cubicBezTo>
                  <a:cubicBezTo>
                    <a:pt x="2364" y="102"/>
                    <a:pt x="2041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5571225" y="2570650"/>
              <a:ext cx="161575" cy="141100"/>
            </a:xfrm>
            <a:custGeom>
              <a:avLst/>
              <a:gdLst/>
              <a:ahLst/>
              <a:cxnLst/>
              <a:rect l="l" t="t" r="r" b="b"/>
              <a:pathLst>
                <a:path w="6463" h="5644" extrusionOk="0">
                  <a:moveTo>
                    <a:pt x="3225" y="0"/>
                  </a:moveTo>
                  <a:cubicBezTo>
                    <a:pt x="2262" y="0"/>
                    <a:pt x="1324" y="497"/>
                    <a:pt x="796" y="1389"/>
                  </a:cubicBezTo>
                  <a:cubicBezTo>
                    <a:pt x="0" y="2731"/>
                    <a:pt x="448" y="4471"/>
                    <a:pt x="1790" y="5250"/>
                  </a:cubicBezTo>
                  <a:cubicBezTo>
                    <a:pt x="2246" y="5517"/>
                    <a:pt x="2744" y="5644"/>
                    <a:pt x="3233" y="5644"/>
                  </a:cubicBezTo>
                  <a:cubicBezTo>
                    <a:pt x="4201" y="5644"/>
                    <a:pt x="5139" y="5147"/>
                    <a:pt x="5667" y="4256"/>
                  </a:cubicBezTo>
                  <a:cubicBezTo>
                    <a:pt x="6463" y="2913"/>
                    <a:pt x="5999" y="1173"/>
                    <a:pt x="4657" y="395"/>
                  </a:cubicBezTo>
                  <a:cubicBezTo>
                    <a:pt x="4206" y="127"/>
                    <a:pt x="3712" y="0"/>
                    <a:pt x="3225" y="0"/>
                  </a:cubicBezTo>
                  <a:close/>
                </a:path>
              </a:pathLst>
            </a:custGeom>
            <a:solidFill>
              <a:srgbClr val="F4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5717875" y="2520700"/>
              <a:ext cx="78725" cy="68675"/>
            </a:xfrm>
            <a:custGeom>
              <a:avLst/>
              <a:gdLst/>
              <a:ahLst/>
              <a:cxnLst/>
              <a:rect l="l" t="t" r="r" b="b"/>
              <a:pathLst>
                <a:path w="3149" h="2747" extrusionOk="0">
                  <a:moveTo>
                    <a:pt x="1578" y="0"/>
                  </a:moveTo>
                  <a:cubicBezTo>
                    <a:pt x="1108" y="0"/>
                    <a:pt x="646" y="239"/>
                    <a:pt x="381" y="669"/>
                  </a:cubicBezTo>
                  <a:cubicBezTo>
                    <a:pt x="0" y="1332"/>
                    <a:pt x="216" y="2177"/>
                    <a:pt x="879" y="2558"/>
                  </a:cubicBezTo>
                  <a:cubicBezTo>
                    <a:pt x="1095" y="2686"/>
                    <a:pt x="1334" y="2747"/>
                    <a:pt x="1571" y="2747"/>
                  </a:cubicBezTo>
                  <a:cubicBezTo>
                    <a:pt x="2041" y="2747"/>
                    <a:pt x="2503" y="2507"/>
                    <a:pt x="2768" y="2078"/>
                  </a:cubicBezTo>
                  <a:cubicBezTo>
                    <a:pt x="3149" y="1415"/>
                    <a:pt x="2933" y="570"/>
                    <a:pt x="2271" y="189"/>
                  </a:cubicBezTo>
                  <a:cubicBezTo>
                    <a:pt x="2054" y="61"/>
                    <a:pt x="1815" y="0"/>
                    <a:pt x="1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5479675" y="2673425"/>
              <a:ext cx="83700" cy="73400"/>
            </a:xfrm>
            <a:custGeom>
              <a:avLst/>
              <a:gdLst/>
              <a:ahLst/>
              <a:cxnLst/>
              <a:rect l="l" t="t" r="r" b="b"/>
              <a:pathLst>
                <a:path w="3348" h="2936" extrusionOk="0">
                  <a:moveTo>
                    <a:pt x="1690" y="0"/>
                  </a:moveTo>
                  <a:cubicBezTo>
                    <a:pt x="1185" y="0"/>
                    <a:pt x="692" y="258"/>
                    <a:pt x="414" y="725"/>
                  </a:cubicBezTo>
                  <a:cubicBezTo>
                    <a:pt x="0" y="1421"/>
                    <a:pt x="232" y="2315"/>
                    <a:pt x="945" y="2730"/>
                  </a:cubicBezTo>
                  <a:cubicBezTo>
                    <a:pt x="1179" y="2869"/>
                    <a:pt x="1435" y="2935"/>
                    <a:pt x="1689" y="2935"/>
                  </a:cubicBezTo>
                  <a:cubicBezTo>
                    <a:pt x="2188" y="2935"/>
                    <a:pt x="2675" y="2678"/>
                    <a:pt x="2950" y="2216"/>
                  </a:cubicBezTo>
                  <a:cubicBezTo>
                    <a:pt x="3347" y="1520"/>
                    <a:pt x="3115" y="609"/>
                    <a:pt x="2419" y="194"/>
                  </a:cubicBezTo>
                  <a:cubicBezTo>
                    <a:pt x="2190" y="63"/>
                    <a:pt x="1938" y="0"/>
                    <a:pt x="1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5199200" y="2792225"/>
              <a:ext cx="128450" cy="112650"/>
            </a:xfrm>
            <a:custGeom>
              <a:avLst/>
              <a:gdLst/>
              <a:ahLst/>
              <a:cxnLst/>
              <a:rect l="l" t="t" r="r" b="b"/>
              <a:pathLst>
                <a:path w="5138" h="4506" extrusionOk="0">
                  <a:moveTo>
                    <a:pt x="2567" y="0"/>
                  </a:moveTo>
                  <a:cubicBezTo>
                    <a:pt x="2177" y="0"/>
                    <a:pt x="1783" y="102"/>
                    <a:pt x="1426" y="314"/>
                  </a:cubicBezTo>
                  <a:cubicBezTo>
                    <a:pt x="348" y="960"/>
                    <a:pt x="0" y="2336"/>
                    <a:pt x="647" y="3413"/>
                  </a:cubicBezTo>
                  <a:cubicBezTo>
                    <a:pt x="1064" y="4116"/>
                    <a:pt x="1808" y="4505"/>
                    <a:pt x="2577" y="4505"/>
                  </a:cubicBezTo>
                  <a:cubicBezTo>
                    <a:pt x="2968" y="4505"/>
                    <a:pt x="3365" y="4404"/>
                    <a:pt x="3729" y="4192"/>
                  </a:cubicBezTo>
                  <a:cubicBezTo>
                    <a:pt x="4789" y="3545"/>
                    <a:pt x="5137" y="2170"/>
                    <a:pt x="4508" y="1093"/>
                  </a:cubicBezTo>
                  <a:cubicBezTo>
                    <a:pt x="4080" y="390"/>
                    <a:pt x="3331" y="0"/>
                    <a:pt x="2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5325150" y="2891125"/>
              <a:ext cx="192225" cy="168400"/>
            </a:xfrm>
            <a:custGeom>
              <a:avLst/>
              <a:gdLst/>
              <a:ahLst/>
              <a:cxnLst/>
              <a:rect l="l" t="t" r="r" b="b"/>
              <a:pathLst>
                <a:path w="7689" h="6736" extrusionOk="0">
                  <a:moveTo>
                    <a:pt x="3842" y="0"/>
                  </a:moveTo>
                  <a:cubicBezTo>
                    <a:pt x="2691" y="0"/>
                    <a:pt x="1572" y="593"/>
                    <a:pt x="945" y="1661"/>
                  </a:cubicBezTo>
                  <a:cubicBezTo>
                    <a:pt x="0" y="3268"/>
                    <a:pt x="530" y="5323"/>
                    <a:pt x="2138" y="6268"/>
                  </a:cubicBezTo>
                  <a:cubicBezTo>
                    <a:pt x="2677" y="6584"/>
                    <a:pt x="3266" y="6735"/>
                    <a:pt x="3847" y="6735"/>
                  </a:cubicBezTo>
                  <a:cubicBezTo>
                    <a:pt x="4999" y="6735"/>
                    <a:pt x="6117" y="6143"/>
                    <a:pt x="6744" y="5074"/>
                  </a:cubicBezTo>
                  <a:cubicBezTo>
                    <a:pt x="7689" y="3467"/>
                    <a:pt x="7159" y="1396"/>
                    <a:pt x="5551" y="468"/>
                  </a:cubicBezTo>
                  <a:cubicBezTo>
                    <a:pt x="5012" y="151"/>
                    <a:pt x="4423" y="0"/>
                    <a:pt x="3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5565000" y="2856400"/>
              <a:ext cx="244450" cy="212975"/>
            </a:xfrm>
            <a:custGeom>
              <a:avLst/>
              <a:gdLst/>
              <a:ahLst/>
              <a:cxnLst/>
              <a:rect l="l" t="t" r="r" b="b"/>
              <a:pathLst>
                <a:path w="9778" h="8519" extrusionOk="0">
                  <a:moveTo>
                    <a:pt x="6994" y="597"/>
                  </a:moveTo>
                  <a:lnTo>
                    <a:pt x="9115" y="4259"/>
                  </a:lnTo>
                  <a:lnTo>
                    <a:pt x="6994" y="7922"/>
                  </a:lnTo>
                  <a:lnTo>
                    <a:pt x="2768" y="7922"/>
                  </a:lnTo>
                  <a:lnTo>
                    <a:pt x="663" y="4259"/>
                  </a:lnTo>
                  <a:lnTo>
                    <a:pt x="2768" y="597"/>
                  </a:lnTo>
                  <a:close/>
                  <a:moveTo>
                    <a:pt x="2602" y="1"/>
                  </a:moveTo>
                  <a:cubicBezTo>
                    <a:pt x="2486" y="1"/>
                    <a:pt x="2387" y="50"/>
                    <a:pt x="2337" y="150"/>
                  </a:cubicBezTo>
                  <a:lnTo>
                    <a:pt x="50" y="4110"/>
                  </a:lnTo>
                  <a:cubicBezTo>
                    <a:pt x="1" y="4210"/>
                    <a:pt x="1" y="4326"/>
                    <a:pt x="50" y="4409"/>
                  </a:cubicBezTo>
                  <a:lnTo>
                    <a:pt x="2337" y="8369"/>
                  </a:lnTo>
                  <a:cubicBezTo>
                    <a:pt x="2387" y="8469"/>
                    <a:pt x="2486" y="8518"/>
                    <a:pt x="2602" y="8518"/>
                  </a:cubicBezTo>
                  <a:lnTo>
                    <a:pt x="7176" y="8518"/>
                  </a:lnTo>
                  <a:cubicBezTo>
                    <a:pt x="7275" y="8518"/>
                    <a:pt x="7375" y="8469"/>
                    <a:pt x="7441" y="8369"/>
                  </a:cubicBezTo>
                  <a:lnTo>
                    <a:pt x="9728" y="4409"/>
                  </a:lnTo>
                  <a:cubicBezTo>
                    <a:pt x="9778" y="4326"/>
                    <a:pt x="9778" y="4210"/>
                    <a:pt x="9728" y="4110"/>
                  </a:cubicBezTo>
                  <a:lnTo>
                    <a:pt x="7441" y="150"/>
                  </a:lnTo>
                  <a:cubicBezTo>
                    <a:pt x="7375" y="50"/>
                    <a:pt x="7275" y="1"/>
                    <a:pt x="7176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5963125" y="2726750"/>
              <a:ext cx="91575" cy="80800"/>
            </a:xfrm>
            <a:custGeom>
              <a:avLst/>
              <a:gdLst/>
              <a:ahLst/>
              <a:cxnLst/>
              <a:rect l="l" t="t" r="r" b="b"/>
              <a:pathLst>
                <a:path w="3663" h="3232" extrusionOk="0">
                  <a:moveTo>
                    <a:pt x="2420" y="597"/>
                  </a:moveTo>
                  <a:lnTo>
                    <a:pt x="3000" y="1607"/>
                  </a:lnTo>
                  <a:lnTo>
                    <a:pt x="2420" y="2618"/>
                  </a:lnTo>
                  <a:lnTo>
                    <a:pt x="1243" y="2618"/>
                  </a:lnTo>
                  <a:lnTo>
                    <a:pt x="663" y="1607"/>
                  </a:lnTo>
                  <a:lnTo>
                    <a:pt x="1243" y="597"/>
                  </a:lnTo>
                  <a:close/>
                  <a:moveTo>
                    <a:pt x="1077" y="0"/>
                  </a:moveTo>
                  <a:cubicBezTo>
                    <a:pt x="961" y="0"/>
                    <a:pt x="862" y="50"/>
                    <a:pt x="812" y="149"/>
                  </a:cubicBezTo>
                  <a:lnTo>
                    <a:pt x="50" y="1458"/>
                  </a:lnTo>
                  <a:cubicBezTo>
                    <a:pt x="0" y="1558"/>
                    <a:pt x="0" y="1674"/>
                    <a:pt x="50" y="1757"/>
                  </a:cubicBezTo>
                  <a:lnTo>
                    <a:pt x="812" y="3066"/>
                  </a:lnTo>
                  <a:cubicBezTo>
                    <a:pt x="862" y="3165"/>
                    <a:pt x="961" y="3231"/>
                    <a:pt x="1077" y="3231"/>
                  </a:cubicBezTo>
                  <a:lnTo>
                    <a:pt x="2585" y="3231"/>
                  </a:lnTo>
                  <a:cubicBezTo>
                    <a:pt x="2701" y="3231"/>
                    <a:pt x="2801" y="3165"/>
                    <a:pt x="2851" y="3066"/>
                  </a:cubicBezTo>
                  <a:lnTo>
                    <a:pt x="3613" y="1757"/>
                  </a:lnTo>
                  <a:cubicBezTo>
                    <a:pt x="3663" y="1674"/>
                    <a:pt x="3663" y="1558"/>
                    <a:pt x="3613" y="1458"/>
                  </a:cubicBezTo>
                  <a:lnTo>
                    <a:pt x="2851" y="149"/>
                  </a:lnTo>
                  <a:cubicBezTo>
                    <a:pt x="2801" y="50"/>
                    <a:pt x="2701" y="0"/>
                    <a:pt x="2585" y="0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5350000" y="2930550"/>
              <a:ext cx="91575" cy="80825"/>
            </a:xfrm>
            <a:custGeom>
              <a:avLst/>
              <a:gdLst/>
              <a:ahLst/>
              <a:cxnLst/>
              <a:rect l="l" t="t" r="r" b="b"/>
              <a:pathLst>
                <a:path w="3663" h="3233" extrusionOk="0">
                  <a:moveTo>
                    <a:pt x="2420" y="614"/>
                  </a:moveTo>
                  <a:lnTo>
                    <a:pt x="3000" y="1625"/>
                  </a:lnTo>
                  <a:lnTo>
                    <a:pt x="2420" y="2619"/>
                  </a:lnTo>
                  <a:lnTo>
                    <a:pt x="1260" y="2619"/>
                  </a:lnTo>
                  <a:lnTo>
                    <a:pt x="663" y="1625"/>
                  </a:lnTo>
                  <a:lnTo>
                    <a:pt x="1260" y="614"/>
                  </a:lnTo>
                  <a:close/>
                  <a:moveTo>
                    <a:pt x="1077" y="1"/>
                  </a:moveTo>
                  <a:cubicBezTo>
                    <a:pt x="961" y="1"/>
                    <a:pt x="862" y="67"/>
                    <a:pt x="812" y="150"/>
                  </a:cubicBezTo>
                  <a:lnTo>
                    <a:pt x="67" y="1459"/>
                  </a:lnTo>
                  <a:cubicBezTo>
                    <a:pt x="0" y="1559"/>
                    <a:pt x="0" y="1675"/>
                    <a:pt x="67" y="1774"/>
                  </a:cubicBezTo>
                  <a:lnTo>
                    <a:pt x="812" y="3083"/>
                  </a:lnTo>
                  <a:cubicBezTo>
                    <a:pt x="862" y="3166"/>
                    <a:pt x="961" y="3232"/>
                    <a:pt x="1077" y="3232"/>
                  </a:cubicBezTo>
                  <a:lnTo>
                    <a:pt x="2585" y="3232"/>
                  </a:lnTo>
                  <a:cubicBezTo>
                    <a:pt x="2701" y="3232"/>
                    <a:pt x="2801" y="3166"/>
                    <a:pt x="2851" y="3083"/>
                  </a:cubicBezTo>
                  <a:lnTo>
                    <a:pt x="3613" y="1774"/>
                  </a:lnTo>
                  <a:cubicBezTo>
                    <a:pt x="3663" y="1675"/>
                    <a:pt x="3663" y="1559"/>
                    <a:pt x="3613" y="1459"/>
                  </a:cubicBezTo>
                  <a:lnTo>
                    <a:pt x="2851" y="150"/>
                  </a:lnTo>
                  <a:cubicBezTo>
                    <a:pt x="2801" y="67"/>
                    <a:pt x="2701" y="1"/>
                    <a:pt x="2585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5554650" y="3267775"/>
              <a:ext cx="147500" cy="129275"/>
            </a:xfrm>
            <a:custGeom>
              <a:avLst/>
              <a:gdLst/>
              <a:ahLst/>
              <a:cxnLst/>
              <a:rect l="l" t="t" r="r" b="b"/>
              <a:pathLst>
                <a:path w="5900" h="5171" extrusionOk="0">
                  <a:moveTo>
                    <a:pt x="4093" y="614"/>
                  </a:moveTo>
                  <a:lnTo>
                    <a:pt x="5220" y="2586"/>
                  </a:lnTo>
                  <a:lnTo>
                    <a:pt x="4093" y="4558"/>
                  </a:lnTo>
                  <a:lnTo>
                    <a:pt x="1807" y="4558"/>
                  </a:lnTo>
                  <a:lnTo>
                    <a:pt x="663" y="2586"/>
                  </a:lnTo>
                  <a:lnTo>
                    <a:pt x="1807" y="614"/>
                  </a:lnTo>
                  <a:close/>
                  <a:moveTo>
                    <a:pt x="1641" y="1"/>
                  </a:moveTo>
                  <a:cubicBezTo>
                    <a:pt x="1525" y="1"/>
                    <a:pt x="1425" y="67"/>
                    <a:pt x="1376" y="150"/>
                  </a:cubicBezTo>
                  <a:lnTo>
                    <a:pt x="50" y="2437"/>
                  </a:lnTo>
                  <a:cubicBezTo>
                    <a:pt x="0" y="2520"/>
                    <a:pt x="0" y="2635"/>
                    <a:pt x="50" y="2735"/>
                  </a:cubicBezTo>
                  <a:lnTo>
                    <a:pt x="1376" y="5005"/>
                  </a:lnTo>
                  <a:cubicBezTo>
                    <a:pt x="1425" y="5105"/>
                    <a:pt x="1525" y="5171"/>
                    <a:pt x="1641" y="5171"/>
                  </a:cubicBezTo>
                  <a:lnTo>
                    <a:pt x="4259" y="5171"/>
                  </a:lnTo>
                  <a:cubicBezTo>
                    <a:pt x="4375" y="5171"/>
                    <a:pt x="4475" y="5105"/>
                    <a:pt x="4524" y="5005"/>
                  </a:cubicBezTo>
                  <a:lnTo>
                    <a:pt x="5833" y="2735"/>
                  </a:lnTo>
                  <a:cubicBezTo>
                    <a:pt x="5900" y="2635"/>
                    <a:pt x="5900" y="2520"/>
                    <a:pt x="5833" y="2437"/>
                  </a:cubicBezTo>
                  <a:lnTo>
                    <a:pt x="4524" y="150"/>
                  </a:lnTo>
                  <a:cubicBezTo>
                    <a:pt x="4475" y="67"/>
                    <a:pt x="4375" y="1"/>
                    <a:pt x="4259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1"/>
          <p:cNvGrpSpPr/>
          <p:nvPr/>
        </p:nvGrpSpPr>
        <p:grpSpPr>
          <a:xfrm>
            <a:off x="643532" y="698120"/>
            <a:ext cx="937487" cy="883494"/>
            <a:chOff x="6252288" y="4161325"/>
            <a:chExt cx="481825" cy="454075"/>
          </a:xfrm>
        </p:grpSpPr>
        <p:sp>
          <p:nvSpPr>
            <p:cNvPr id="609" name="Google Shape;609;p41"/>
            <p:cNvSpPr/>
            <p:nvPr/>
          </p:nvSpPr>
          <p:spPr>
            <a:xfrm>
              <a:off x="6574613" y="4351075"/>
              <a:ext cx="110625" cy="110625"/>
            </a:xfrm>
            <a:custGeom>
              <a:avLst/>
              <a:gdLst/>
              <a:ahLst/>
              <a:cxnLst/>
              <a:rect l="l" t="t" r="r" b="b"/>
              <a:pathLst>
                <a:path w="4425" h="4425" extrusionOk="0">
                  <a:moveTo>
                    <a:pt x="2204" y="0"/>
                  </a:moveTo>
                  <a:cubicBezTo>
                    <a:pt x="994" y="0"/>
                    <a:pt x="0" y="995"/>
                    <a:pt x="0" y="2204"/>
                  </a:cubicBezTo>
                  <a:cubicBezTo>
                    <a:pt x="0" y="3430"/>
                    <a:pt x="994" y="4425"/>
                    <a:pt x="2204" y="4425"/>
                  </a:cubicBezTo>
                  <a:cubicBezTo>
                    <a:pt x="3430" y="4425"/>
                    <a:pt x="4424" y="3430"/>
                    <a:pt x="4424" y="2204"/>
                  </a:cubicBezTo>
                  <a:cubicBezTo>
                    <a:pt x="4424" y="995"/>
                    <a:pt x="3430" y="0"/>
                    <a:pt x="2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6252288" y="4161325"/>
              <a:ext cx="460700" cy="427850"/>
            </a:xfrm>
            <a:custGeom>
              <a:avLst/>
              <a:gdLst/>
              <a:ahLst/>
              <a:cxnLst/>
              <a:rect l="l" t="t" r="r" b="b"/>
              <a:pathLst>
                <a:path w="18428" h="17114" extrusionOk="0">
                  <a:moveTo>
                    <a:pt x="7375" y="1"/>
                  </a:moveTo>
                  <a:cubicBezTo>
                    <a:pt x="6248" y="34"/>
                    <a:pt x="5204" y="680"/>
                    <a:pt x="4657" y="1674"/>
                  </a:cubicBezTo>
                  <a:cubicBezTo>
                    <a:pt x="4044" y="2752"/>
                    <a:pt x="4309" y="3961"/>
                    <a:pt x="4210" y="5138"/>
                  </a:cubicBezTo>
                  <a:cubicBezTo>
                    <a:pt x="4177" y="5436"/>
                    <a:pt x="4127" y="5734"/>
                    <a:pt x="4011" y="5999"/>
                  </a:cubicBezTo>
                  <a:cubicBezTo>
                    <a:pt x="3365" y="6878"/>
                    <a:pt x="2354" y="7408"/>
                    <a:pt x="1525" y="8104"/>
                  </a:cubicBezTo>
                  <a:cubicBezTo>
                    <a:pt x="1078" y="8485"/>
                    <a:pt x="647" y="8916"/>
                    <a:pt x="382" y="9446"/>
                  </a:cubicBezTo>
                  <a:cubicBezTo>
                    <a:pt x="117" y="9960"/>
                    <a:pt x="1" y="10523"/>
                    <a:pt x="17" y="11087"/>
                  </a:cubicBezTo>
                  <a:cubicBezTo>
                    <a:pt x="51" y="12230"/>
                    <a:pt x="647" y="13274"/>
                    <a:pt x="1641" y="13871"/>
                  </a:cubicBezTo>
                  <a:cubicBezTo>
                    <a:pt x="2105" y="14136"/>
                    <a:pt x="2636" y="14302"/>
                    <a:pt x="3166" y="14335"/>
                  </a:cubicBezTo>
                  <a:cubicBezTo>
                    <a:pt x="3240" y="14341"/>
                    <a:pt x="3314" y="14344"/>
                    <a:pt x="3387" y="14344"/>
                  </a:cubicBezTo>
                  <a:cubicBezTo>
                    <a:pt x="3913" y="14344"/>
                    <a:pt x="4396" y="14194"/>
                    <a:pt x="4906" y="14020"/>
                  </a:cubicBezTo>
                  <a:cubicBezTo>
                    <a:pt x="5258" y="13896"/>
                    <a:pt x="5631" y="13778"/>
                    <a:pt x="5999" y="13778"/>
                  </a:cubicBezTo>
                  <a:cubicBezTo>
                    <a:pt x="6271" y="13778"/>
                    <a:pt x="6541" y="13843"/>
                    <a:pt x="6795" y="14020"/>
                  </a:cubicBezTo>
                  <a:cubicBezTo>
                    <a:pt x="7292" y="14368"/>
                    <a:pt x="7574" y="14948"/>
                    <a:pt x="7872" y="15461"/>
                  </a:cubicBezTo>
                  <a:cubicBezTo>
                    <a:pt x="8187" y="15992"/>
                    <a:pt x="8535" y="16456"/>
                    <a:pt x="9082" y="16754"/>
                  </a:cubicBezTo>
                  <a:cubicBezTo>
                    <a:pt x="9490" y="16993"/>
                    <a:pt x="9970" y="17113"/>
                    <a:pt x="10451" y="17113"/>
                  </a:cubicBezTo>
                  <a:cubicBezTo>
                    <a:pt x="10536" y="17113"/>
                    <a:pt x="10621" y="17109"/>
                    <a:pt x="10706" y="17102"/>
                  </a:cubicBezTo>
                  <a:cubicBezTo>
                    <a:pt x="11799" y="16986"/>
                    <a:pt x="12744" y="16174"/>
                    <a:pt x="13042" y="15113"/>
                  </a:cubicBezTo>
                  <a:cubicBezTo>
                    <a:pt x="13440" y="13755"/>
                    <a:pt x="12794" y="12379"/>
                    <a:pt x="12412" y="11103"/>
                  </a:cubicBezTo>
                  <a:cubicBezTo>
                    <a:pt x="12098" y="10010"/>
                    <a:pt x="11965" y="8634"/>
                    <a:pt x="12843" y="7756"/>
                  </a:cubicBezTo>
                  <a:cubicBezTo>
                    <a:pt x="13307" y="7309"/>
                    <a:pt x="13954" y="7242"/>
                    <a:pt x="14583" y="7209"/>
                  </a:cubicBezTo>
                  <a:cubicBezTo>
                    <a:pt x="15180" y="7176"/>
                    <a:pt x="15743" y="7110"/>
                    <a:pt x="16290" y="6878"/>
                  </a:cubicBezTo>
                  <a:cubicBezTo>
                    <a:pt x="17235" y="6463"/>
                    <a:pt x="18063" y="5635"/>
                    <a:pt x="18262" y="4574"/>
                  </a:cubicBezTo>
                  <a:cubicBezTo>
                    <a:pt x="18428" y="3630"/>
                    <a:pt x="18030" y="2569"/>
                    <a:pt x="17251" y="1989"/>
                  </a:cubicBezTo>
                  <a:cubicBezTo>
                    <a:pt x="16864" y="1703"/>
                    <a:pt x="16416" y="1565"/>
                    <a:pt x="15948" y="1565"/>
                  </a:cubicBezTo>
                  <a:cubicBezTo>
                    <a:pt x="15875" y="1565"/>
                    <a:pt x="15801" y="1568"/>
                    <a:pt x="15727" y="1575"/>
                  </a:cubicBezTo>
                  <a:cubicBezTo>
                    <a:pt x="15031" y="1625"/>
                    <a:pt x="14384" y="1906"/>
                    <a:pt x="13738" y="2155"/>
                  </a:cubicBezTo>
                  <a:cubicBezTo>
                    <a:pt x="13229" y="2356"/>
                    <a:pt x="12687" y="2535"/>
                    <a:pt x="12140" y="2535"/>
                  </a:cubicBezTo>
                  <a:cubicBezTo>
                    <a:pt x="12010" y="2535"/>
                    <a:pt x="11880" y="2525"/>
                    <a:pt x="11750" y="2503"/>
                  </a:cubicBezTo>
                  <a:cubicBezTo>
                    <a:pt x="11137" y="2387"/>
                    <a:pt x="10689" y="1973"/>
                    <a:pt x="10291" y="1542"/>
                  </a:cubicBezTo>
                  <a:cubicBezTo>
                    <a:pt x="9927" y="1128"/>
                    <a:pt x="9546" y="713"/>
                    <a:pt x="9065" y="432"/>
                  </a:cubicBezTo>
                  <a:cubicBezTo>
                    <a:pt x="8551" y="133"/>
                    <a:pt x="7955" y="1"/>
                    <a:pt x="7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6257688" y="4172900"/>
              <a:ext cx="476425" cy="442500"/>
            </a:xfrm>
            <a:custGeom>
              <a:avLst/>
              <a:gdLst/>
              <a:ahLst/>
              <a:cxnLst/>
              <a:rect l="l" t="t" r="r" b="b"/>
              <a:pathLst>
                <a:path w="19057" h="17700" extrusionOk="0">
                  <a:moveTo>
                    <a:pt x="7689" y="598"/>
                  </a:moveTo>
                  <a:cubicBezTo>
                    <a:pt x="8219" y="598"/>
                    <a:pt x="8766" y="731"/>
                    <a:pt x="9214" y="979"/>
                  </a:cubicBezTo>
                  <a:cubicBezTo>
                    <a:pt x="9645" y="1228"/>
                    <a:pt x="9976" y="1593"/>
                    <a:pt x="10324" y="1974"/>
                  </a:cubicBezTo>
                  <a:lnTo>
                    <a:pt x="10374" y="2040"/>
                  </a:lnTo>
                  <a:cubicBezTo>
                    <a:pt x="10788" y="2471"/>
                    <a:pt x="11268" y="2968"/>
                    <a:pt x="11998" y="3084"/>
                  </a:cubicBezTo>
                  <a:cubicBezTo>
                    <a:pt x="12160" y="3116"/>
                    <a:pt x="12321" y="3131"/>
                    <a:pt x="12481" y="3131"/>
                  </a:cubicBezTo>
                  <a:cubicBezTo>
                    <a:pt x="13058" y="3131"/>
                    <a:pt x="13620" y="2944"/>
                    <a:pt x="14152" y="2736"/>
                  </a:cubicBezTo>
                  <a:lnTo>
                    <a:pt x="14417" y="2637"/>
                  </a:lnTo>
                  <a:cubicBezTo>
                    <a:pt x="14947" y="2421"/>
                    <a:pt x="15494" y="2206"/>
                    <a:pt x="16058" y="2156"/>
                  </a:cubicBezTo>
                  <a:cubicBezTo>
                    <a:pt x="16112" y="2152"/>
                    <a:pt x="16167" y="2150"/>
                    <a:pt x="16220" y="2150"/>
                  </a:cubicBezTo>
                  <a:cubicBezTo>
                    <a:pt x="16652" y="2150"/>
                    <a:pt x="17042" y="2270"/>
                    <a:pt x="17367" y="2521"/>
                  </a:cubicBezTo>
                  <a:cubicBezTo>
                    <a:pt x="18046" y="3018"/>
                    <a:pt x="18411" y="3962"/>
                    <a:pt x="18261" y="4824"/>
                  </a:cubicBezTo>
                  <a:cubicBezTo>
                    <a:pt x="18112" y="5686"/>
                    <a:pt x="17416" y="6481"/>
                    <a:pt x="16472" y="6895"/>
                  </a:cubicBezTo>
                  <a:cubicBezTo>
                    <a:pt x="15991" y="7094"/>
                    <a:pt x="15478" y="7160"/>
                    <a:pt x="14864" y="7194"/>
                  </a:cubicBezTo>
                  <a:cubicBezTo>
                    <a:pt x="14185" y="7227"/>
                    <a:pt x="13472" y="7310"/>
                    <a:pt x="12942" y="7840"/>
                  </a:cubicBezTo>
                  <a:cubicBezTo>
                    <a:pt x="12147" y="8619"/>
                    <a:pt x="11964" y="9878"/>
                    <a:pt x="12428" y="11469"/>
                  </a:cubicBezTo>
                  <a:cubicBezTo>
                    <a:pt x="12495" y="11734"/>
                    <a:pt x="12578" y="11983"/>
                    <a:pt x="12677" y="12248"/>
                  </a:cubicBezTo>
                  <a:cubicBezTo>
                    <a:pt x="13008" y="13259"/>
                    <a:pt x="13356" y="14319"/>
                    <a:pt x="13058" y="15330"/>
                  </a:cubicBezTo>
                  <a:cubicBezTo>
                    <a:pt x="12793" y="16274"/>
                    <a:pt x="11931" y="16987"/>
                    <a:pt x="10987" y="17086"/>
                  </a:cubicBezTo>
                  <a:cubicBezTo>
                    <a:pt x="10911" y="17094"/>
                    <a:pt x="10835" y="17098"/>
                    <a:pt x="10759" y="17098"/>
                  </a:cubicBezTo>
                  <a:cubicBezTo>
                    <a:pt x="10335" y="17098"/>
                    <a:pt x="9908" y="16982"/>
                    <a:pt x="9529" y="16772"/>
                  </a:cubicBezTo>
                  <a:cubicBezTo>
                    <a:pt x="9114" y="16540"/>
                    <a:pt x="8783" y="16192"/>
                    <a:pt x="8451" y="15612"/>
                  </a:cubicBezTo>
                  <a:lnTo>
                    <a:pt x="8335" y="15413"/>
                  </a:lnTo>
                  <a:cubicBezTo>
                    <a:pt x="8054" y="14916"/>
                    <a:pt x="7772" y="14402"/>
                    <a:pt x="7275" y="14054"/>
                  </a:cubicBezTo>
                  <a:cubicBezTo>
                    <a:pt x="6960" y="13839"/>
                    <a:pt x="6629" y="13772"/>
                    <a:pt x="6297" y="13772"/>
                  </a:cubicBezTo>
                  <a:cubicBezTo>
                    <a:pt x="5850" y="13772"/>
                    <a:pt x="5419" y="13921"/>
                    <a:pt x="5104" y="14021"/>
                  </a:cubicBezTo>
                  <a:cubicBezTo>
                    <a:pt x="4584" y="14214"/>
                    <a:pt x="4130" y="14341"/>
                    <a:pt x="3659" y="14341"/>
                  </a:cubicBezTo>
                  <a:cubicBezTo>
                    <a:pt x="3605" y="14341"/>
                    <a:pt x="3551" y="14339"/>
                    <a:pt x="3497" y="14336"/>
                  </a:cubicBezTo>
                  <a:cubicBezTo>
                    <a:pt x="3000" y="14302"/>
                    <a:pt x="2519" y="14153"/>
                    <a:pt x="2105" y="13888"/>
                  </a:cubicBezTo>
                  <a:cubicBezTo>
                    <a:pt x="1210" y="13358"/>
                    <a:pt x="646" y="12413"/>
                    <a:pt x="630" y="11369"/>
                  </a:cubicBezTo>
                  <a:cubicBezTo>
                    <a:pt x="613" y="10839"/>
                    <a:pt x="729" y="10325"/>
                    <a:pt x="961" y="9878"/>
                  </a:cubicBezTo>
                  <a:cubicBezTo>
                    <a:pt x="1177" y="9464"/>
                    <a:pt x="1508" y="9066"/>
                    <a:pt x="2022" y="8635"/>
                  </a:cubicBezTo>
                  <a:cubicBezTo>
                    <a:pt x="2287" y="8420"/>
                    <a:pt x="2569" y="8204"/>
                    <a:pt x="2850" y="8006"/>
                  </a:cubicBezTo>
                  <a:cubicBezTo>
                    <a:pt x="3464" y="7558"/>
                    <a:pt x="4093" y="7094"/>
                    <a:pt x="4557" y="6464"/>
                  </a:cubicBezTo>
                  <a:lnTo>
                    <a:pt x="4607" y="6398"/>
                  </a:lnTo>
                  <a:cubicBezTo>
                    <a:pt x="4706" y="6116"/>
                    <a:pt x="4789" y="5802"/>
                    <a:pt x="4806" y="5454"/>
                  </a:cubicBezTo>
                  <a:cubicBezTo>
                    <a:pt x="4839" y="5089"/>
                    <a:pt x="4839" y="4741"/>
                    <a:pt x="4839" y="4393"/>
                  </a:cubicBezTo>
                  <a:cubicBezTo>
                    <a:pt x="4839" y="3565"/>
                    <a:pt x="4839" y="2802"/>
                    <a:pt x="5220" y="2106"/>
                  </a:cubicBezTo>
                  <a:cubicBezTo>
                    <a:pt x="5734" y="1195"/>
                    <a:pt x="6678" y="615"/>
                    <a:pt x="7689" y="598"/>
                  </a:cubicBezTo>
                  <a:close/>
                  <a:moveTo>
                    <a:pt x="7763" y="1"/>
                  </a:moveTo>
                  <a:cubicBezTo>
                    <a:pt x="7733" y="1"/>
                    <a:pt x="7703" y="1"/>
                    <a:pt x="7673" y="2"/>
                  </a:cubicBezTo>
                  <a:cubicBezTo>
                    <a:pt x="6463" y="18"/>
                    <a:pt x="5320" y="714"/>
                    <a:pt x="4690" y="1808"/>
                  </a:cubicBezTo>
                  <a:cubicBezTo>
                    <a:pt x="4226" y="2637"/>
                    <a:pt x="4226" y="3531"/>
                    <a:pt x="4242" y="4393"/>
                  </a:cubicBezTo>
                  <a:cubicBezTo>
                    <a:pt x="4242" y="4724"/>
                    <a:pt x="4242" y="5072"/>
                    <a:pt x="4209" y="5404"/>
                  </a:cubicBezTo>
                  <a:cubicBezTo>
                    <a:pt x="4193" y="5669"/>
                    <a:pt x="4126" y="5918"/>
                    <a:pt x="4060" y="6150"/>
                  </a:cubicBezTo>
                  <a:cubicBezTo>
                    <a:pt x="3646" y="6680"/>
                    <a:pt x="3066" y="7094"/>
                    <a:pt x="2502" y="7508"/>
                  </a:cubicBezTo>
                  <a:cubicBezTo>
                    <a:pt x="2204" y="7724"/>
                    <a:pt x="1906" y="7939"/>
                    <a:pt x="1641" y="8171"/>
                  </a:cubicBezTo>
                  <a:cubicBezTo>
                    <a:pt x="1061" y="8652"/>
                    <a:pt x="663" y="9099"/>
                    <a:pt x="415" y="9596"/>
                  </a:cubicBezTo>
                  <a:cubicBezTo>
                    <a:pt x="149" y="10143"/>
                    <a:pt x="0" y="10756"/>
                    <a:pt x="17" y="11386"/>
                  </a:cubicBezTo>
                  <a:cubicBezTo>
                    <a:pt x="50" y="12645"/>
                    <a:pt x="713" y="13772"/>
                    <a:pt x="1790" y="14418"/>
                  </a:cubicBezTo>
                  <a:cubicBezTo>
                    <a:pt x="2304" y="14717"/>
                    <a:pt x="2867" y="14899"/>
                    <a:pt x="3447" y="14932"/>
                  </a:cubicBezTo>
                  <a:cubicBezTo>
                    <a:pt x="3531" y="14939"/>
                    <a:pt x="3614" y="14942"/>
                    <a:pt x="3695" y="14942"/>
                  </a:cubicBezTo>
                  <a:cubicBezTo>
                    <a:pt x="4241" y="14942"/>
                    <a:pt x="4741" y="14803"/>
                    <a:pt x="5303" y="14601"/>
                  </a:cubicBezTo>
                  <a:cubicBezTo>
                    <a:pt x="5654" y="14474"/>
                    <a:pt x="5993" y="14370"/>
                    <a:pt x="6307" y="14370"/>
                  </a:cubicBezTo>
                  <a:cubicBezTo>
                    <a:pt x="6528" y="14370"/>
                    <a:pt x="6736" y="14421"/>
                    <a:pt x="6927" y="14551"/>
                  </a:cubicBezTo>
                  <a:cubicBezTo>
                    <a:pt x="7308" y="14816"/>
                    <a:pt x="7557" y="15247"/>
                    <a:pt x="7805" y="15694"/>
                  </a:cubicBezTo>
                  <a:lnTo>
                    <a:pt x="7921" y="15910"/>
                  </a:lnTo>
                  <a:cubicBezTo>
                    <a:pt x="8302" y="16589"/>
                    <a:pt x="8717" y="17020"/>
                    <a:pt x="9230" y="17302"/>
                  </a:cubicBezTo>
                  <a:cubicBezTo>
                    <a:pt x="9694" y="17567"/>
                    <a:pt x="10225" y="17700"/>
                    <a:pt x="10755" y="17700"/>
                  </a:cubicBezTo>
                  <a:cubicBezTo>
                    <a:pt x="10854" y="17700"/>
                    <a:pt x="10954" y="17700"/>
                    <a:pt x="11037" y="17683"/>
                  </a:cubicBezTo>
                  <a:cubicBezTo>
                    <a:pt x="12246" y="17567"/>
                    <a:pt x="13307" y="16672"/>
                    <a:pt x="13655" y="15496"/>
                  </a:cubicBezTo>
                  <a:cubicBezTo>
                    <a:pt x="13986" y="14302"/>
                    <a:pt x="13605" y="13159"/>
                    <a:pt x="13240" y="12049"/>
                  </a:cubicBezTo>
                  <a:cubicBezTo>
                    <a:pt x="13158" y="11800"/>
                    <a:pt x="13075" y="11552"/>
                    <a:pt x="13008" y="11303"/>
                  </a:cubicBezTo>
                  <a:cubicBezTo>
                    <a:pt x="12727" y="10359"/>
                    <a:pt x="12561" y="9050"/>
                    <a:pt x="13373" y="8271"/>
                  </a:cubicBezTo>
                  <a:cubicBezTo>
                    <a:pt x="13754" y="7890"/>
                    <a:pt x="14318" y="7823"/>
                    <a:pt x="14898" y="7807"/>
                  </a:cubicBezTo>
                  <a:cubicBezTo>
                    <a:pt x="15577" y="7757"/>
                    <a:pt x="16157" y="7691"/>
                    <a:pt x="16704" y="7442"/>
                  </a:cubicBezTo>
                  <a:cubicBezTo>
                    <a:pt x="17847" y="6945"/>
                    <a:pt x="18659" y="5984"/>
                    <a:pt x="18858" y="4923"/>
                  </a:cubicBezTo>
                  <a:cubicBezTo>
                    <a:pt x="19057" y="3846"/>
                    <a:pt x="18609" y="2686"/>
                    <a:pt x="17731" y="2023"/>
                  </a:cubicBezTo>
                  <a:cubicBezTo>
                    <a:pt x="17307" y="1716"/>
                    <a:pt x="16791" y="1551"/>
                    <a:pt x="16231" y="1551"/>
                  </a:cubicBezTo>
                  <a:cubicBezTo>
                    <a:pt x="16158" y="1551"/>
                    <a:pt x="16083" y="1554"/>
                    <a:pt x="16008" y="1559"/>
                  </a:cubicBezTo>
                  <a:cubicBezTo>
                    <a:pt x="15362" y="1609"/>
                    <a:pt x="14765" y="1841"/>
                    <a:pt x="14185" y="2073"/>
                  </a:cubicBezTo>
                  <a:lnTo>
                    <a:pt x="13936" y="2173"/>
                  </a:lnTo>
                  <a:cubicBezTo>
                    <a:pt x="13461" y="2358"/>
                    <a:pt x="12953" y="2521"/>
                    <a:pt x="12465" y="2521"/>
                  </a:cubicBezTo>
                  <a:cubicBezTo>
                    <a:pt x="12341" y="2521"/>
                    <a:pt x="12218" y="2511"/>
                    <a:pt x="12097" y="2487"/>
                  </a:cubicBezTo>
                  <a:cubicBezTo>
                    <a:pt x="11567" y="2405"/>
                    <a:pt x="11169" y="1990"/>
                    <a:pt x="10821" y="1626"/>
                  </a:cubicBezTo>
                  <a:lnTo>
                    <a:pt x="10771" y="1559"/>
                  </a:lnTo>
                  <a:cubicBezTo>
                    <a:pt x="10407" y="1162"/>
                    <a:pt x="10026" y="747"/>
                    <a:pt x="9512" y="449"/>
                  </a:cubicBezTo>
                  <a:cubicBezTo>
                    <a:pt x="8990" y="165"/>
                    <a:pt x="8393" y="1"/>
                    <a:pt x="7763" y="1"/>
                  </a:cubicBezTo>
                  <a:close/>
                </a:path>
              </a:pathLst>
            </a:custGeom>
            <a:solidFill>
              <a:srgbClr val="6C7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6327288" y="4386700"/>
              <a:ext cx="87850" cy="87850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0"/>
                  </a:moveTo>
                  <a:cubicBezTo>
                    <a:pt x="796" y="0"/>
                    <a:pt x="0" y="796"/>
                    <a:pt x="0" y="1757"/>
                  </a:cubicBezTo>
                  <a:cubicBezTo>
                    <a:pt x="0" y="2735"/>
                    <a:pt x="796" y="3513"/>
                    <a:pt x="1757" y="3513"/>
                  </a:cubicBezTo>
                  <a:cubicBezTo>
                    <a:pt x="2734" y="3513"/>
                    <a:pt x="3513" y="2735"/>
                    <a:pt x="3513" y="1757"/>
                  </a:cubicBezTo>
                  <a:cubicBezTo>
                    <a:pt x="3513" y="796"/>
                    <a:pt x="2734" y="0"/>
                    <a:pt x="1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6379888" y="4340300"/>
              <a:ext cx="39375" cy="39800"/>
            </a:xfrm>
            <a:custGeom>
              <a:avLst/>
              <a:gdLst/>
              <a:ahLst/>
              <a:cxnLst/>
              <a:rect l="l" t="t" r="r" b="b"/>
              <a:pathLst>
                <a:path w="1575" h="1592" extrusionOk="0">
                  <a:moveTo>
                    <a:pt x="780" y="0"/>
                  </a:moveTo>
                  <a:cubicBezTo>
                    <a:pt x="349" y="0"/>
                    <a:pt x="1" y="348"/>
                    <a:pt x="1" y="796"/>
                  </a:cubicBezTo>
                  <a:cubicBezTo>
                    <a:pt x="1" y="1227"/>
                    <a:pt x="349" y="1591"/>
                    <a:pt x="780" y="1591"/>
                  </a:cubicBezTo>
                  <a:cubicBezTo>
                    <a:pt x="1227" y="1591"/>
                    <a:pt x="1575" y="1227"/>
                    <a:pt x="1575" y="796"/>
                  </a:cubicBezTo>
                  <a:cubicBezTo>
                    <a:pt x="1575" y="348"/>
                    <a:pt x="1227" y="0"/>
                    <a:pt x="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6430438" y="4413200"/>
              <a:ext cx="30250" cy="29875"/>
            </a:xfrm>
            <a:custGeom>
              <a:avLst/>
              <a:gdLst/>
              <a:ahLst/>
              <a:cxnLst/>
              <a:rect l="l" t="t" r="r" b="b"/>
              <a:pathLst>
                <a:path w="1210" h="1195" extrusionOk="0">
                  <a:moveTo>
                    <a:pt x="597" y="1"/>
                  </a:moveTo>
                  <a:cubicBezTo>
                    <a:pt x="265" y="1"/>
                    <a:pt x="0" y="266"/>
                    <a:pt x="0" y="597"/>
                  </a:cubicBezTo>
                  <a:cubicBezTo>
                    <a:pt x="0" y="929"/>
                    <a:pt x="265" y="1194"/>
                    <a:pt x="597" y="1194"/>
                  </a:cubicBezTo>
                  <a:cubicBezTo>
                    <a:pt x="945" y="1194"/>
                    <a:pt x="1210" y="929"/>
                    <a:pt x="1210" y="597"/>
                  </a:cubicBezTo>
                  <a:cubicBezTo>
                    <a:pt x="1210" y="266"/>
                    <a:pt x="945" y="1"/>
                    <a:pt x="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6540638" y="4270275"/>
              <a:ext cx="51800" cy="51400"/>
            </a:xfrm>
            <a:custGeom>
              <a:avLst/>
              <a:gdLst/>
              <a:ahLst/>
              <a:cxnLst/>
              <a:rect l="l" t="t" r="r" b="b"/>
              <a:pathLst>
                <a:path w="2072" h="2056" extrusionOk="0">
                  <a:moveTo>
                    <a:pt x="1044" y="1"/>
                  </a:moveTo>
                  <a:cubicBezTo>
                    <a:pt x="464" y="1"/>
                    <a:pt x="0" y="465"/>
                    <a:pt x="0" y="1028"/>
                  </a:cubicBezTo>
                  <a:cubicBezTo>
                    <a:pt x="0" y="1592"/>
                    <a:pt x="464" y="2056"/>
                    <a:pt x="1044" y="2056"/>
                  </a:cubicBezTo>
                  <a:cubicBezTo>
                    <a:pt x="1608" y="2056"/>
                    <a:pt x="2072" y="1592"/>
                    <a:pt x="2072" y="1028"/>
                  </a:cubicBezTo>
                  <a:cubicBezTo>
                    <a:pt x="2072" y="465"/>
                    <a:pt x="160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6468538" y="4259925"/>
              <a:ext cx="40625" cy="40625"/>
            </a:xfrm>
            <a:custGeom>
              <a:avLst/>
              <a:gdLst/>
              <a:ahLst/>
              <a:cxnLst/>
              <a:rect l="l" t="t" r="r" b="b"/>
              <a:pathLst>
                <a:path w="1625" h="1625" extrusionOk="0">
                  <a:moveTo>
                    <a:pt x="813" y="1"/>
                  </a:moveTo>
                  <a:cubicBezTo>
                    <a:pt x="365" y="1"/>
                    <a:pt x="1" y="365"/>
                    <a:pt x="1" y="813"/>
                  </a:cubicBezTo>
                  <a:cubicBezTo>
                    <a:pt x="1" y="1260"/>
                    <a:pt x="365" y="1625"/>
                    <a:pt x="813" y="1625"/>
                  </a:cubicBezTo>
                  <a:cubicBezTo>
                    <a:pt x="1260" y="1625"/>
                    <a:pt x="1625" y="1260"/>
                    <a:pt x="1625" y="813"/>
                  </a:cubicBezTo>
                  <a:cubicBezTo>
                    <a:pt x="1625" y="365"/>
                    <a:pt x="1260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6488838" y="4324550"/>
              <a:ext cx="47250" cy="47250"/>
            </a:xfrm>
            <a:custGeom>
              <a:avLst/>
              <a:gdLst/>
              <a:ahLst/>
              <a:cxnLst/>
              <a:rect l="l" t="t" r="r" b="b"/>
              <a:pathLst>
                <a:path w="1890" h="1890" extrusionOk="0">
                  <a:moveTo>
                    <a:pt x="945" y="1"/>
                  </a:moveTo>
                  <a:cubicBezTo>
                    <a:pt x="432" y="1"/>
                    <a:pt x="1" y="432"/>
                    <a:pt x="1" y="945"/>
                  </a:cubicBezTo>
                  <a:cubicBezTo>
                    <a:pt x="1" y="1476"/>
                    <a:pt x="432" y="1890"/>
                    <a:pt x="945" y="1890"/>
                  </a:cubicBezTo>
                  <a:cubicBezTo>
                    <a:pt x="1476" y="1890"/>
                    <a:pt x="1890" y="1476"/>
                    <a:pt x="1890" y="945"/>
                  </a:cubicBezTo>
                  <a:cubicBezTo>
                    <a:pt x="1890" y="432"/>
                    <a:pt x="1476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1" name="Google Shape;3621;p74"/>
          <p:cNvGrpSpPr/>
          <p:nvPr/>
        </p:nvGrpSpPr>
        <p:grpSpPr>
          <a:xfrm rot="-1799804">
            <a:off x="4646586" y="4657072"/>
            <a:ext cx="498897" cy="492216"/>
            <a:chOff x="1425750" y="3206875"/>
            <a:chExt cx="272000" cy="268350"/>
          </a:xfrm>
        </p:grpSpPr>
        <p:sp>
          <p:nvSpPr>
            <p:cNvPr id="3622" name="Google Shape;3622;p74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74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74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74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74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4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4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4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4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4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4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4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4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4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4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4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5" name="Google Shape;3645;p74"/>
          <p:cNvSpPr/>
          <p:nvPr/>
        </p:nvSpPr>
        <p:spPr>
          <a:xfrm>
            <a:off x="8604450" y="3967375"/>
            <a:ext cx="766475" cy="760250"/>
          </a:xfrm>
          <a:custGeom>
            <a:avLst/>
            <a:gdLst/>
            <a:ahLst/>
            <a:cxnLst/>
            <a:rect l="l" t="t" r="r" b="b"/>
            <a:pathLst>
              <a:path w="30659" h="30410" extrusionOk="0">
                <a:moveTo>
                  <a:pt x="8125" y="245"/>
                </a:moveTo>
                <a:cubicBezTo>
                  <a:pt x="9783" y="245"/>
                  <a:pt x="11523" y="677"/>
                  <a:pt x="13091" y="1523"/>
                </a:cubicBezTo>
                <a:cubicBezTo>
                  <a:pt x="13614" y="1802"/>
                  <a:pt x="14035" y="2193"/>
                  <a:pt x="14480" y="2609"/>
                </a:cubicBezTo>
                <a:cubicBezTo>
                  <a:pt x="14872" y="2976"/>
                  <a:pt x="15278" y="3358"/>
                  <a:pt x="15762" y="3652"/>
                </a:cubicBezTo>
                <a:cubicBezTo>
                  <a:pt x="16736" y="4244"/>
                  <a:pt x="17925" y="4674"/>
                  <a:pt x="19506" y="5007"/>
                </a:cubicBezTo>
                <a:cubicBezTo>
                  <a:pt x="20025" y="5120"/>
                  <a:pt x="20553" y="5217"/>
                  <a:pt x="21067" y="5310"/>
                </a:cubicBezTo>
                <a:cubicBezTo>
                  <a:pt x="22697" y="5604"/>
                  <a:pt x="24380" y="5912"/>
                  <a:pt x="25853" y="6681"/>
                </a:cubicBezTo>
                <a:cubicBezTo>
                  <a:pt x="28627" y="8124"/>
                  <a:pt x="30409" y="11192"/>
                  <a:pt x="30291" y="14314"/>
                </a:cubicBezTo>
                <a:cubicBezTo>
                  <a:pt x="30179" y="17436"/>
                  <a:pt x="28172" y="20358"/>
                  <a:pt x="25300" y="21591"/>
                </a:cubicBezTo>
                <a:cubicBezTo>
                  <a:pt x="24688" y="21855"/>
                  <a:pt x="24028" y="22051"/>
                  <a:pt x="23386" y="22242"/>
                </a:cubicBezTo>
                <a:cubicBezTo>
                  <a:pt x="22114" y="22619"/>
                  <a:pt x="20798" y="23010"/>
                  <a:pt x="19814" y="23935"/>
                </a:cubicBezTo>
                <a:cubicBezTo>
                  <a:pt x="19237" y="24478"/>
                  <a:pt x="18821" y="25168"/>
                  <a:pt x="18424" y="25829"/>
                </a:cubicBezTo>
                <a:cubicBezTo>
                  <a:pt x="18214" y="26181"/>
                  <a:pt x="17994" y="26538"/>
                  <a:pt x="17759" y="26871"/>
                </a:cubicBezTo>
                <a:cubicBezTo>
                  <a:pt x="16297" y="28928"/>
                  <a:pt x="13813" y="30164"/>
                  <a:pt x="11305" y="30164"/>
                </a:cubicBezTo>
                <a:cubicBezTo>
                  <a:pt x="10883" y="30164"/>
                  <a:pt x="10460" y="30129"/>
                  <a:pt x="10042" y="30057"/>
                </a:cubicBezTo>
                <a:cubicBezTo>
                  <a:pt x="7140" y="29562"/>
                  <a:pt x="4635" y="27326"/>
                  <a:pt x="3817" y="24498"/>
                </a:cubicBezTo>
                <a:cubicBezTo>
                  <a:pt x="3313" y="22746"/>
                  <a:pt x="3431" y="20862"/>
                  <a:pt x="3548" y="19037"/>
                </a:cubicBezTo>
                <a:cubicBezTo>
                  <a:pt x="3671" y="17079"/>
                  <a:pt x="3798" y="15053"/>
                  <a:pt x="3157" y="13174"/>
                </a:cubicBezTo>
                <a:cubicBezTo>
                  <a:pt x="2888" y="12381"/>
                  <a:pt x="2482" y="11633"/>
                  <a:pt x="2090" y="10909"/>
                </a:cubicBezTo>
                <a:cubicBezTo>
                  <a:pt x="1591" y="9974"/>
                  <a:pt x="1067" y="9005"/>
                  <a:pt x="847" y="7963"/>
                </a:cubicBezTo>
                <a:cubicBezTo>
                  <a:pt x="270" y="5203"/>
                  <a:pt x="2031" y="2091"/>
                  <a:pt x="4870" y="877"/>
                </a:cubicBezTo>
                <a:cubicBezTo>
                  <a:pt x="5859" y="454"/>
                  <a:pt x="6972" y="245"/>
                  <a:pt x="8125" y="245"/>
                </a:cubicBezTo>
                <a:close/>
                <a:moveTo>
                  <a:pt x="8122" y="1"/>
                </a:moveTo>
                <a:cubicBezTo>
                  <a:pt x="6937" y="1"/>
                  <a:pt x="5791" y="216"/>
                  <a:pt x="4772" y="652"/>
                </a:cubicBezTo>
                <a:cubicBezTo>
                  <a:pt x="1831" y="1909"/>
                  <a:pt x="1" y="5144"/>
                  <a:pt x="607" y="8012"/>
                </a:cubicBezTo>
                <a:cubicBezTo>
                  <a:pt x="832" y="9093"/>
                  <a:pt x="1361" y="10072"/>
                  <a:pt x="1875" y="11026"/>
                </a:cubicBezTo>
                <a:cubicBezTo>
                  <a:pt x="2261" y="11740"/>
                  <a:pt x="2658" y="12479"/>
                  <a:pt x="2922" y="13253"/>
                </a:cubicBezTo>
                <a:cubicBezTo>
                  <a:pt x="3548" y="15088"/>
                  <a:pt x="3421" y="17089"/>
                  <a:pt x="3299" y="19022"/>
                </a:cubicBezTo>
                <a:cubicBezTo>
                  <a:pt x="3186" y="20867"/>
                  <a:pt x="3064" y="22775"/>
                  <a:pt x="3583" y="24566"/>
                </a:cubicBezTo>
                <a:cubicBezTo>
                  <a:pt x="4424" y="27483"/>
                  <a:pt x="7008" y="29792"/>
                  <a:pt x="10003" y="30301"/>
                </a:cubicBezTo>
                <a:cubicBezTo>
                  <a:pt x="10433" y="30375"/>
                  <a:pt x="10862" y="30409"/>
                  <a:pt x="11297" y="30409"/>
                </a:cubicBezTo>
                <a:lnTo>
                  <a:pt x="11297" y="30409"/>
                </a:lnTo>
                <a:cubicBezTo>
                  <a:pt x="13885" y="30408"/>
                  <a:pt x="16448" y="29136"/>
                  <a:pt x="17960" y="27013"/>
                </a:cubicBezTo>
                <a:cubicBezTo>
                  <a:pt x="18204" y="26675"/>
                  <a:pt x="18420" y="26308"/>
                  <a:pt x="18635" y="25956"/>
                </a:cubicBezTo>
                <a:cubicBezTo>
                  <a:pt x="19026" y="25305"/>
                  <a:pt x="19428" y="24635"/>
                  <a:pt x="19981" y="24116"/>
                </a:cubicBezTo>
                <a:cubicBezTo>
                  <a:pt x="20920" y="23230"/>
                  <a:pt x="22153" y="22863"/>
                  <a:pt x="23460" y="22477"/>
                </a:cubicBezTo>
                <a:cubicBezTo>
                  <a:pt x="24106" y="22286"/>
                  <a:pt x="24771" y="22085"/>
                  <a:pt x="25398" y="21816"/>
                </a:cubicBezTo>
                <a:cubicBezTo>
                  <a:pt x="28353" y="20549"/>
                  <a:pt x="30418" y="17534"/>
                  <a:pt x="30541" y="14319"/>
                </a:cubicBezTo>
                <a:cubicBezTo>
                  <a:pt x="30658" y="11104"/>
                  <a:pt x="28823" y="7948"/>
                  <a:pt x="25970" y="6465"/>
                </a:cubicBezTo>
                <a:cubicBezTo>
                  <a:pt x="24463" y="5677"/>
                  <a:pt x="22760" y="5369"/>
                  <a:pt x="21111" y="5066"/>
                </a:cubicBezTo>
                <a:cubicBezTo>
                  <a:pt x="20597" y="4973"/>
                  <a:pt x="20069" y="4880"/>
                  <a:pt x="19555" y="4767"/>
                </a:cubicBezTo>
                <a:cubicBezTo>
                  <a:pt x="18004" y="4439"/>
                  <a:pt x="16839" y="4019"/>
                  <a:pt x="15890" y="3441"/>
                </a:cubicBezTo>
                <a:cubicBezTo>
                  <a:pt x="15430" y="3162"/>
                  <a:pt x="15033" y="2790"/>
                  <a:pt x="14647" y="2433"/>
                </a:cubicBezTo>
                <a:cubicBezTo>
                  <a:pt x="14211" y="2022"/>
                  <a:pt x="13756" y="1601"/>
                  <a:pt x="13208" y="1308"/>
                </a:cubicBezTo>
                <a:cubicBezTo>
                  <a:pt x="11602" y="443"/>
                  <a:pt x="9821" y="1"/>
                  <a:pt x="8122" y="1"/>
                </a:cubicBezTo>
                <a:close/>
                <a:moveTo>
                  <a:pt x="11297" y="30409"/>
                </a:moveTo>
                <a:cubicBezTo>
                  <a:pt x="11296" y="30409"/>
                  <a:pt x="11295" y="30409"/>
                  <a:pt x="11295" y="30409"/>
                </a:cubicBezTo>
                <a:lnTo>
                  <a:pt x="11300" y="30409"/>
                </a:lnTo>
                <a:cubicBezTo>
                  <a:pt x="11299" y="30409"/>
                  <a:pt x="11298" y="30409"/>
                  <a:pt x="11297" y="304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6" name="Google Shape;3646;p74"/>
          <p:cNvSpPr/>
          <p:nvPr/>
        </p:nvSpPr>
        <p:spPr>
          <a:xfrm>
            <a:off x="-188000" y="-192475"/>
            <a:ext cx="1226545" cy="1046172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7" name="Google Shape;3647;p74"/>
          <p:cNvSpPr/>
          <p:nvPr/>
        </p:nvSpPr>
        <p:spPr>
          <a:xfrm>
            <a:off x="66650" y="4727625"/>
            <a:ext cx="917300" cy="802250"/>
          </a:xfrm>
          <a:custGeom>
            <a:avLst/>
            <a:gdLst/>
            <a:ahLst/>
            <a:cxnLst/>
            <a:rect l="l" t="t" r="r" b="b"/>
            <a:pathLst>
              <a:path w="36692" h="32090" extrusionOk="0">
                <a:moveTo>
                  <a:pt x="21858" y="1"/>
                </a:moveTo>
                <a:cubicBezTo>
                  <a:pt x="20374" y="1"/>
                  <a:pt x="18889" y="255"/>
                  <a:pt x="17494" y="770"/>
                </a:cubicBezTo>
                <a:cubicBezTo>
                  <a:pt x="15982" y="1333"/>
                  <a:pt x="14573" y="2180"/>
                  <a:pt x="13389" y="3276"/>
                </a:cubicBezTo>
                <a:cubicBezTo>
                  <a:pt x="12792" y="3829"/>
                  <a:pt x="12253" y="4440"/>
                  <a:pt x="11784" y="5106"/>
                </a:cubicBezTo>
                <a:cubicBezTo>
                  <a:pt x="11265" y="5850"/>
                  <a:pt x="10868" y="6662"/>
                  <a:pt x="10452" y="7465"/>
                </a:cubicBezTo>
                <a:cubicBezTo>
                  <a:pt x="10027" y="8272"/>
                  <a:pt x="9557" y="9040"/>
                  <a:pt x="8935" y="9711"/>
                </a:cubicBezTo>
                <a:cubicBezTo>
                  <a:pt x="8387" y="10303"/>
                  <a:pt x="7771" y="10817"/>
                  <a:pt x="7130" y="11296"/>
                </a:cubicBezTo>
                <a:cubicBezTo>
                  <a:pt x="5833" y="12270"/>
                  <a:pt x="4438" y="13112"/>
                  <a:pt x="3230" y="14198"/>
                </a:cubicBezTo>
                <a:cubicBezTo>
                  <a:pt x="1953" y="15348"/>
                  <a:pt x="993" y="16796"/>
                  <a:pt x="499" y="18450"/>
                </a:cubicBezTo>
                <a:cubicBezTo>
                  <a:pt x="5" y="20119"/>
                  <a:pt x="0" y="21905"/>
                  <a:pt x="499" y="23569"/>
                </a:cubicBezTo>
                <a:cubicBezTo>
                  <a:pt x="998" y="25213"/>
                  <a:pt x="1957" y="26711"/>
                  <a:pt x="3264" y="27831"/>
                </a:cubicBezTo>
                <a:cubicBezTo>
                  <a:pt x="4663" y="29035"/>
                  <a:pt x="6386" y="29838"/>
                  <a:pt x="8104" y="30483"/>
                </a:cubicBezTo>
                <a:cubicBezTo>
                  <a:pt x="10952" y="31546"/>
                  <a:pt x="13995" y="32089"/>
                  <a:pt x="17035" y="32089"/>
                </a:cubicBezTo>
                <a:cubicBezTo>
                  <a:pt x="17886" y="32089"/>
                  <a:pt x="18737" y="32047"/>
                  <a:pt x="19584" y="31961"/>
                </a:cubicBezTo>
                <a:cubicBezTo>
                  <a:pt x="23273" y="31589"/>
                  <a:pt x="26919" y="30376"/>
                  <a:pt x="29914" y="28149"/>
                </a:cubicBezTo>
                <a:cubicBezTo>
                  <a:pt x="32615" y="26138"/>
                  <a:pt x="34734" y="23359"/>
                  <a:pt x="35718" y="20114"/>
                </a:cubicBezTo>
                <a:cubicBezTo>
                  <a:pt x="36691" y="16914"/>
                  <a:pt x="36579" y="13435"/>
                  <a:pt x="35659" y="10229"/>
                </a:cubicBezTo>
                <a:cubicBezTo>
                  <a:pt x="35194" y="8610"/>
                  <a:pt x="34519" y="7044"/>
                  <a:pt x="33657" y="5595"/>
                </a:cubicBezTo>
                <a:cubicBezTo>
                  <a:pt x="32811" y="4171"/>
                  <a:pt x="31793" y="2786"/>
                  <a:pt x="30457" y="1788"/>
                </a:cubicBezTo>
                <a:cubicBezTo>
                  <a:pt x="29821" y="1313"/>
                  <a:pt x="29111" y="946"/>
                  <a:pt x="28343" y="741"/>
                </a:cubicBezTo>
                <a:cubicBezTo>
                  <a:pt x="28331" y="738"/>
                  <a:pt x="28320" y="737"/>
                  <a:pt x="28310" y="737"/>
                </a:cubicBezTo>
                <a:cubicBezTo>
                  <a:pt x="28183" y="737"/>
                  <a:pt x="28139" y="940"/>
                  <a:pt x="28279" y="976"/>
                </a:cubicBezTo>
                <a:cubicBezTo>
                  <a:pt x="29894" y="1411"/>
                  <a:pt x="31167" y="2571"/>
                  <a:pt x="32175" y="3858"/>
                </a:cubicBezTo>
                <a:cubicBezTo>
                  <a:pt x="33197" y="5165"/>
                  <a:pt x="34024" y="6633"/>
                  <a:pt x="34661" y="8159"/>
                </a:cubicBezTo>
                <a:cubicBezTo>
                  <a:pt x="35928" y="11184"/>
                  <a:pt x="36456" y="14565"/>
                  <a:pt x="35972" y="17824"/>
                </a:cubicBezTo>
                <a:cubicBezTo>
                  <a:pt x="35732" y="19439"/>
                  <a:pt x="35243" y="21015"/>
                  <a:pt x="34494" y="22468"/>
                </a:cubicBezTo>
                <a:cubicBezTo>
                  <a:pt x="33731" y="23951"/>
                  <a:pt x="32708" y="25291"/>
                  <a:pt x="31514" y="26456"/>
                </a:cubicBezTo>
                <a:cubicBezTo>
                  <a:pt x="28955" y="28952"/>
                  <a:pt x="25657" y="30547"/>
                  <a:pt x="22182" y="31301"/>
                </a:cubicBezTo>
                <a:cubicBezTo>
                  <a:pt x="20499" y="31665"/>
                  <a:pt x="18773" y="31843"/>
                  <a:pt x="17046" y="31843"/>
                </a:cubicBezTo>
                <a:cubicBezTo>
                  <a:pt x="14968" y="31843"/>
                  <a:pt x="12888" y="31585"/>
                  <a:pt x="10878" y="31085"/>
                </a:cubicBezTo>
                <a:cubicBezTo>
                  <a:pt x="9068" y="30630"/>
                  <a:pt x="7277" y="29989"/>
                  <a:pt x="5628" y="29113"/>
                </a:cubicBezTo>
                <a:cubicBezTo>
                  <a:pt x="4052" y="28281"/>
                  <a:pt x="2652" y="27166"/>
                  <a:pt x="1708" y="25644"/>
                </a:cubicBezTo>
                <a:cubicBezTo>
                  <a:pt x="817" y="24210"/>
                  <a:pt x="338" y="22527"/>
                  <a:pt x="372" y="20838"/>
                </a:cubicBezTo>
                <a:cubicBezTo>
                  <a:pt x="411" y="19096"/>
                  <a:pt x="984" y="17374"/>
                  <a:pt x="1992" y="15950"/>
                </a:cubicBezTo>
                <a:cubicBezTo>
                  <a:pt x="3856" y="13302"/>
                  <a:pt x="7091" y="12162"/>
                  <a:pt x="9219" y="9779"/>
                </a:cubicBezTo>
                <a:cubicBezTo>
                  <a:pt x="9797" y="9138"/>
                  <a:pt x="10242" y="8409"/>
                  <a:pt x="10643" y="7650"/>
                </a:cubicBezTo>
                <a:cubicBezTo>
                  <a:pt x="11059" y="6863"/>
                  <a:pt x="11446" y="6060"/>
                  <a:pt x="11950" y="5326"/>
                </a:cubicBezTo>
                <a:cubicBezTo>
                  <a:pt x="12855" y="4005"/>
                  <a:pt x="14059" y="2899"/>
                  <a:pt x="15424" y="2062"/>
                </a:cubicBezTo>
                <a:cubicBezTo>
                  <a:pt x="17387" y="864"/>
                  <a:pt x="19637" y="269"/>
                  <a:pt x="21903" y="269"/>
                </a:cubicBezTo>
                <a:cubicBezTo>
                  <a:pt x="23044" y="269"/>
                  <a:pt x="24190" y="420"/>
                  <a:pt x="25304" y="721"/>
                </a:cubicBezTo>
                <a:cubicBezTo>
                  <a:pt x="26165" y="956"/>
                  <a:pt x="27007" y="1279"/>
                  <a:pt x="27805" y="1680"/>
                </a:cubicBezTo>
                <a:cubicBezTo>
                  <a:pt x="27820" y="1688"/>
                  <a:pt x="27835" y="1691"/>
                  <a:pt x="27850" y="1691"/>
                </a:cubicBezTo>
                <a:cubicBezTo>
                  <a:pt x="27941" y="1691"/>
                  <a:pt x="28005" y="1560"/>
                  <a:pt x="27908" y="1509"/>
                </a:cubicBezTo>
                <a:cubicBezTo>
                  <a:pt x="26056" y="509"/>
                  <a:pt x="23957" y="1"/>
                  <a:pt x="2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8" name="Google Shape;3648;p74"/>
          <p:cNvGrpSpPr/>
          <p:nvPr/>
        </p:nvGrpSpPr>
        <p:grpSpPr>
          <a:xfrm>
            <a:off x="4380955" y="4603502"/>
            <a:ext cx="382100" cy="447541"/>
            <a:chOff x="1100375" y="777175"/>
            <a:chExt cx="253550" cy="296975"/>
          </a:xfrm>
        </p:grpSpPr>
        <p:sp>
          <p:nvSpPr>
            <p:cNvPr id="3649" name="Google Shape;3649;p74"/>
            <p:cNvSpPr/>
            <p:nvPr/>
          </p:nvSpPr>
          <p:spPr>
            <a:xfrm>
              <a:off x="1100375" y="794975"/>
              <a:ext cx="169050" cy="174025"/>
            </a:xfrm>
            <a:custGeom>
              <a:avLst/>
              <a:gdLst/>
              <a:ahLst/>
              <a:cxnLst/>
              <a:rect l="l" t="t" r="r" b="b"/>
              <a:pathLst>
                <a:path w="6762" h="6961" extrusionOk="0">
                  <a:moveTo>
                    <a:pt x="2668" y="1"/>
                  </a:moveTo>
                  <a:cubicBezTo>
                    <a:pt x="2171" y="1"/>
                    <a:pt x="1707" y="133"/>
                    <a:pt x="1293" y="398"/>
                  </a:cubicBezTo>
                  <a:cubicBezTo>
                    <a:pt x="713" y="780"/>
                    <a:pt x="315" y="1343"/>
                    <a:pt x="166" y="2022"/>
                  </a:cubicBezTo>
                  <a:cubicBezTo>
                    <a:pt x="0" y="2685"/>
                    <a:pt x="133" y="3381"/>
                    <a:pt x="497" y="3961"/>
                  </a:cubicBezTo>
                  <a:lnTo>
                    <a:pt x="2403" y="6961"/>
                  </a:lnTo>
                  <a:lnTo>
                    <a:pt x="6761" y="4193"/>
                  </a:lnTo>
                  <a:lnTo>
                    <a:pt x="4839" y="1194"/>
                  </a:lnTo>
                  <a:cubicBezTo>
                    <a:pt x="4375" y="448"/>
                    <a:pt x="3563" y="1"/>
                    <a:pt x="2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4"/>
            <p:cNvSpPr/>
            <p:nvPr/>
          </p:nvSpPr>
          <p:spPr>
            <a:xfrm>
              <a:off x="1101600" y="777175"/>
              <a:ext cx="194325" cy="191825"/>
            </a:xfrm>
            <a:custGeom>
              <a:avLst/>
              <a:gdLst/>
              <a:ahLst/>
              <a:cxnLst/>
              <a:rect l="l" t="t" r="r" b="b"/>
              <a:pathLst>
                <a:path w="7773" h="7673" extrusionOk="0">
                  <a:moveTo>
                    <a:pt x="3265" y="597"/>
                  </a:moveTo>
                  <a:cubicBezTo>
                    <a:pt x="4061" y="597"/>
                    <a:pt x="4773" y="994"/>
                    <a:pt x="5188" y="1657"/>
                  </a:cubicBezTo>
                  <a:lnTo>
                    <a:pt x="6944" y="4391"/>
                  </a:lnTo>
                  <a:lnTo>
                    <a:pt x="3100" y="6844"/>
                  </a:lnTo>
                  <a:lnTo>
                    <a:pt x="1360" y="4093"/>
                  </a:lnTo>
                  <a:cubicBezTo>
                    <a:pt x="680" y="3033"/>
                    <a:pt x="995" y="1624"/>
                    <a:pt x="2056" y="945"/>
                  </a:cubicBezTo>
                  <a:cubicBezTo>
                    <a:pt x="2420" y="729"/>
                    <a:pt x="2835" y="597"/>
                    <a:pt x="3265" y="597"/>
                  </a:cubicBezTo>
                  <a:close/>
                  <a:moveTo>
                    <a:pt x="3265" y="0"/>
                  </a:moveTo>
                  <a:cubicBezTo>
                    <a:pt x="2752" y="0"/>
                    <a:pt x="2205" y="133"/>
                    <a:pt x="1741" y="448"/>
                  </a:cubicBezTo>
                  <a:cubicBezTo>
                    <a:pt x="399" y="1293"/>
                    <a:pt x="1" y="3082"/>
                    <a:pt x="846" y="4425"/>
                  </a:cubicBezTo>
                  <a:lnTo>
                    <a:pt x="2917" y="7673"/>
                  </a:lnTo>
                  <a:lnTo>
                    <a:pt x="7773" y="4574"/>
                  </a:lnTo>
                  <a:lnTo>
                    <a:pt x="5701" y="1326"/>
                  </a:lnTo>
                  <a:cubicBezTo>
                    <a:pt x="5154" y="464"/>
                    <a:pt x="4227" y="0"/>
                    <a:pt x="3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4"/>
            <p:cNvSpPr/>
            <p:nvPr/>
          </p:nvSpPr>
          <p:spPr>
            <a:xfrm>
              <a:off x="1160425" y="900200"/>
              <a:ext cx="169900" cy="173950"/>
            </a:xfrm>
            <a:custGeom>
              <a:avLst/>
              <a:gdLst/>
              <a:ahLst/>
              <a:cxnLst/>
              <a:rect l="l" t="t" r="r" b="b"/>
              <a:pathLst>
                <a:path w="6796" h="6958" extrusionOk="0">
                  <a:moveTo>
                    <a:pt x="4359" y="1"/>
                  </a:moveTo>
                  <a:lnTo>
                    <a:pt x="1" y="2752"/>
                  </a:lnTo>
                  <a:lnTo>
                    <a:pt x="1907" y="5767"/>
                  </a:lnTo>
                  <a:cubicBezTo>
                    <a:pt x="2271" y="6347"/>
                    <a:pt x="2835" y="6745"/>
                    <a:pt x="3514" y="6894"/>
                  </a:cubicBezTo>
                  <a:cubicBezTo>
                    <a:pt x="3707" y="6937"/>
                    <a:pt x="3900" y="6958"/>
                    <a:pt x="4090" y="6958"/>
                  </a:cubicBezTo>
                  <a:cubicBezTo>
                    <a:pt x="4571" y="6958"/>
                    <a:pt x="5037" y="6824"/>
                    <a:pt x="5453" y="6563"/>
                  </a:cubicBezTo>
                  <a:cubicBezTo>
                    <a:pt x="5867" y="6298"/>
                    <a:pt x="6199" y="5933"/>
                    <a:pt x="6414" y="5486"/>
                  </a:cubicBezTo>
                  <a:cubicBezTo>
                    <a:pt x="6795" y="4674"/>
                    <a:pt x="6729" y="3762"/>
                    <a:pt x="6265" y="3000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4"/>
            <p:cNvSpPr/>
            <p:nvPr/>
          </p:nvSpPr>
          <p:spPr>
            <a:xfrm>
              <a:off x="1166650" y="879500"/>
              <a:ext cx="187275" cy="191725"/>
            </a:xfrm>
            <a:custGeom>
              <a:avLst/>
              <a:gdLst/>
              <a:ahLst/>
              <a:cxnLst/>
              <a:rect l="l" t="t" r="r" b="b"/>
              <a:pathLst>
                <a:path w="7491" h="7669" extrusionOk="0">
                  <a:moveTo>
                    <a:pt x="4674" y="829"/>
                  </a:moveTo>
                  <a:lnTo>
                    <a:pt x="6414" y="3580"/>
                  </a:lnTo>
                  <a:cubicBezTo>
                    <a:pt x="6828" y="4242"/>
                    <a:pt x="6878" y="5054"/>
                    <a:pt x="6546" y="5767"/>
                  </a:cubicBezTo>
                  <a:cubicBezTo>
                    <a:pt x="6364" y="6165"/>
                    <a:pt x="6066" y="6496"/>
                    <a:pt x="5701" y="6711"/>
                  </a:cubicBezTo>
                  <a:cubicBezTo>
                    <a:pt x="5322" y="6954"/>
                    <a:pt x="4898" y="7070"/>
                    <a:pt x="4480" y="7070"/>
                  </a:cubicBezTo>
                  <a:cubicBezTo>
                    <a:pt x="3728" y="7070"/>
                    <a:pt x="2995" y="6697"/>
                    <a:pt x="2569" y="6015"/>
                  </a:cubicBezTo>
                  <a:lnTo>
                    <a:pt x="829" y="3265"/>
                  </a:lnTo>
                  <a:lnTo>
                    <a:pt x="4674" y="829"/>
                  </a:lnTo>
                  <a:close/>
                  <a:moveTo>
                    <a:pt x="4872" y="0"/>
                  </a:moveTo>
                  <a:lnTo>
                    <a:pt x="1" y="3066"/>
                  </a:lnTo>
                  <a:lnTo>
                    <a:pt x="2055" y="6330"/>
                  </a:lnTo>
                  <a:cubicBezTo>
                    <a:pt x="2600" y="7196"/>
                    <a:pt x="3538" y="7669"/>
                    <a:pt x="4495" y="7669"/>
                  </a:cubicBezTo>
                  <a:cubicBezTo>
                    <a:pt x="5023" y="7669"/>
                    <a:pt x="5556" y="7525"/>
                    <a:pt x="6032" y="7225"/>
                  </a:cubicBezTo>
                  <a:cubicBezTo>
                    <a:pt x="6513" y="6927"/>
                    <a:pt x="6861" y="6513"/>
                    <a:pt x="7093" y="6032"/>
                  </a:cubicBezTo>
                  <a:cubicBezTo>
                    <a:pt x="7491" y="5170"/>
                    <a:pt x="7474" y="4126"/>
                    <a:pt x="6927" y="3265"/>
                  </a:cubicBezTo>
                  <a:lnTo>
                    <a:pt x="4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74"/>
          <p:cNvGrpSpPr/>
          <p:nvPr/>
        </p:nvGrpSpPr>
        <p:grpSpPr>
          <a:xfrm rot="-1799801">
            <a:off x="8266812" y="528250"/>
            <a:ext cx="611082" cy="602932"/>
            <a:chOff x="1425750" y="3206875"/>
            <a:chExt cx="272000" cy="268350"/>
          </a:xfrm>
        </p:grpSpPr>
        <p:sp>
          <p:nvSpPr>
            <p:cNvPr id="3670" name="Google Shape;3670;p74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4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4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4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74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74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4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4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4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4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4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4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4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4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4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4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731;p75">
            <a:extLst>
              <a:ext uri="{FF2B5EF4-FFF2-40B4-BE49-F238E27FC236}">
                <a16:creationId xmlns:a16="http://schemas.microsoft.com/office/drawing/2014/main" id="{B7FCCE98-E4F8-3A5E-F9A4-5FE9EEBB1516}"/>
              </a:ext>
            </a:extLst>
          </p:cNvPr>
          <p:cNvSpPr txBox="1">
            <a:spLocks/>
          </p:cNvSpPr>
          <p:nvPr/>
        </p:nvSpPr>
        <p:spPr>
          <a:xfrm>
            <a:off x="2061537" y="1748482"/>
            <a:ext cx="5020926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7800" dirty="0"/>
              <a:t>Obrigado!</a:t>
            </a:r>
          </a:p>
        </p:txBody>
      </p:sp>
      <p:grpSp>
        <p:nvGrpSpPr>
          <p:cNvPr id="17" name="Google Shape;3710;p75">
            <a:extLst>
              <a:ext uri="{FF2B5EF4-FFF2-40B4-BE49-F238E27FC236}">
                <a16:creationId xmlns:a16="http://schemas.microsoft.com/office/drawing/2014/main" id="{2EAFF56A-6BEB-8FC7-86F2-7AFF181D7710}"/>
              </a:ext>
            </a:extLst>
          </p:cNvPr>
          <p:cNvGrpSpPr/>
          <p:nvPr/>
        </p:nvGrpSpPr>
        <p:grpSpPr>
          <a:xfrm rot="-1799801">
            <a:off x="872537" y="1875583"/>
            <a:ext cx="611082" cy="602932"/>
            <a:chOff x="1425750" y="3206875"/>
            <a:chExt cx="272000" cy="268350"/>
          </a:xfrm>
        </p:grpSpPr>
        <p:sp>
          <p:nvSpPr>
            <p:cNvPr id="18" name="Google Shape;3711;p75">
              <a:extLst>
                <a:ext uri="{FF2B5EF4-FFF2-40B4-BE49-F238E27FC236}">
                  <a16:creationId xmlns:a16="http://schemas.microsoft.com/office/drawing/2014/main" id="{6C5EE02A-A5A1-604B-0EAC-177CE0C5EDEE}"/>
                </a:ext>
              </a:extLst>
            </p:cNvPr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2;p75">
              <a:extLst>
                <a:ext uri="{FF2B5EF4-FFF2-40B4-BE49-F238E27FC236}">
                  <a16:creationId xmlns:a16="http://schemas.microsoft.com/office/drawing/2014/main" id="{274874D6-6550-FB27-3D14-195F072E9B9F}"/>
                </a:ext>
              </a:extLst>
            </p:cNvPr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13;p75">
              <a:extLst>
                <a:ext uri="{FF2B5EF4-FFF2-40B4-BE49-F238E27FC236}">
                  <a16:creationId xmlns:a16="http://schemas.microsoft.com/office/drawing/2014/main" id="{5093EAEB-44F3-44EC-2F66-00F8E2D3B65C}"/>
                </a:ext>
              </a:extLst>
            </p:cNvPr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14;p75">
              <a:extLst>
                <a:ext uri="{FF2B5EF4-FFF2-40B4-BE49-F238E27FC236}">
                  <a16:creationId xmlns:a16="http://schemas.microsoft.com/office/drawing/2014/main" id="{954497BF-A6BD-9E8C-2BCD-AE06BB24A893}"/>
                </a:ext>
              </a:extLst>
            </p:cNvPr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15;p75">
              <a:extLst>
                <a:ext uri="{FF2B5EF4-FFF2-40B4-BE49-F238E27FC236}">
                  <a16:creationId xmlns:a16="http://schemas.microsoft.com/office/drawing/2014/main" id="{0AA9F3C6-56A9-8DB7-C0E0-9E45AB93A3B8}"/>
                </a:ext>
              </a:extLst>
            </p:cNvPr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16;p75">
              <a:extLst>
                <a:ext uri="{FF2B5EF4-FFF2-40B4-BE49-F238E27FC236}">
                  <a16:creationId xmlns:a16="http://schemas.microsoft.com/office/drawing/2014/main" id="{76C0326D-5E34-6AF7-958E-07758F8646EF}"/>
                </a:ext>
              </a:extLst>
            </p:cNvPr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17;p75">
              <a:extLst>
                <a:ext uri="{FF2B5EF4-FFF2-40B4-BE49-F238E27FC236}">
                  <a16:creationId xmlns:a16="http://schemas.microsoft.com/office/drawing/2014/main" id="{3F8C4CB5-E2E5-75FD-1B31-5BBB20FB19D8}"/>
                </a:ext>
              </a:extLst>
            </p:cNvPr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18;p75">
              <a:extLst>
                <a:ext uri="{FF2B5EF4-FFF2-40B4-BE49-F238E27FC236}">
                  <a16:creationId xmlns:a16="http://schemas.microsoft.com/office/drawing/2014/main" id="{01C3F3E5-3903-1E97-BEBD-EFFF2A396FF8}"/>
                </a:ext>
              </a:extLst>
            </p:cNvPr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19;p75">
              <a:extLst>
                <a:ext uri="{FF2B5EF4-FFF2-40B4-BE49-F238E27FC236}">
                  <a16:creationId xmlns:a16="http://schemas.microsoft.com/office/drawing/2014/main" id="{839E769A-E422-A46C-A247-735A7F9FDD83}"/>
                </a:ext>
              </a:extLst>
            </p:cNvPr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20;p75">
              <a:extLst>
                <a:ext uri="{FF2B5EF4-FFF2-40B4-BE49-F238E27FC236}">
                  <a16:creationId xmlns:a16="http://schemas.microsoft.com/office/drawing/2014/main" id="{FD34BA47-1134-DB6B-5819-B3A15647A2E8}"/>
                </a:ext>
              </a:extLst>
            </p:cNvPr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21;p75">
              <a:extLst>
                <a:ext uri="{FF2B5EF4-FFF2-40B4-BE49-F238E27FC236}">
                  <a16:creationId xmlns:a16="http://schemas.microsoft.com/office/drawing/2014/main" id="{3A5FF0C2-E578-13FC-5C4D-5790EE2662EB}"/>
                </a:ext>
              </a:extLst>
            </p:cNvPr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22;p75">
              <a:extLst>
                <a:ext uri="{FF2B5EF4-FFF2-40B4-BE49-F238E27FC236}">
                  <a16:creationId xmlns:a16="http://schemas.microsoft.com/office/drawing/2014/main" id="{ED97F529-FB19-0E0E-8125-4A284345F8F6}"/>
                </a:ext>
              </a:extLst>
            </p:cNvPr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23;p75">
              <a:extLst>
                <a:ext uri="{FF2B5EF4-FFF2-40B4-BE49-F238E27FC236}">
                  <a16:creationId xmlns:a16="http://schemas.microsoft.com/office/drawing/2014/main" id="{1BD1B99E-8870-8A56-1E63-ED374F1557F4}"/>
                </a:ext>
              </a:extLst>
            </p:cNvPr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24;p75">
              <a:extLst>
                <a:ext uri="{FF2B5EF4-FFF2-40B4-BE49-F238E27FC236}">
                  <a16:creationId xmlns:a16="http://schemas.microsoft.com/office/drawing/2014/main" id="{0A49B2A0-C438-06D5-2BFE-2B7668D87C78}"/>
                </a:ext>
              </a:extLst>
            </p:cNvPr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25;p75">
              <a:extLst>
                <a:ext uri="{FF2B5EF4-FFF2-40B4-BE49-F238E27FC236}">
                  <a16:creationId xmlns:a16="http://schemas.microsoft.com/office/drawing/2014/main" id="{CBF919D4-FAFF-79A7-4B50-9C4BEF20EF54}"/>
                </a:ext>
              </a:extLst>
            </p:cNvPr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26;p75">
              <a:extLst>
                <a:ext uri="{FF2B5EF4-FFF2-40B4-BE49-F238E27FC236}">
                  <a16:creationId xmlns:a16="http://schemas.microsoft.com/office/drawing/2014/main" id="{983E3CBC-3ABB-2360-3E16-5DD3D4D99BB9}"/>
                </a:ext>
              </a:extLst>
            </p:cNvPr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748;p75">
            <a:extLst>
              <a:ext uri="{FF2B5EF4-FFF2-40B4-BE49-F238E27FC236}">
                <a16:creationId xmlns:a16="http://schemas.microsoft.com/office/drawing/2014/main" id="{C16D1E22-508D-10C4-418C-53A558FABC1B}"/>
              </a:ext>
            </a:extLst>
          </p:cNvPr>
          <p:cNvGrpSpPr/>
          <p:nvPr/>
        </p:nvGrpSpPr>
        <p:grpSpPr>
          <a:xfrm>
            <a:off x="7546490" y="2660174"/>
            <a:ext cx="1065178" cy="1259876"/>
            <a:chOff x="2938925" y="3239575"/>
            <a:chExt cx="701375" cy="829575"/>
          </a:xfrm>
        </p:grpSpPr>
        <p:sp>
          <p:nvSpPr>
            <p:cNvPr id="35" name="Google Shape;3749;p75">
              <a:extLst>
                <a:ext uri="{FF2B5EF4-FFF2-40B4-BE49-F238E27FC236}">
                  <a16:creationId xmlns:a16="http://schemas.microsoft.com/office/drawing/2014/main" id="{5FA20D91-2E9A-CFE5-14DC-7440F31191F4}"/>
                </a:ext>
              </a:extLst>
            </p:cNvPr>
            <p:cNvSpPr/>
            <p:nvPr/>
          </p:nvSpPr>
          <p:spPr>
            <a:xfrm>
              <a:off x="3072325" y="3517575"/>
              <a:ext cx="567975" cy="476050"/>
            </a:xfrm>
            <a:custGeom>
              <a:avLst/>
              <a:gdLst/>
              <a:ahLst/>
              <a:cxnLst/>
              <a:rect l="l" t="t" r="r" b="b"/>
              <a:pathLst>
                <a:path w="22719" h="19042" extrusionOk="0">
                  <a:moveTo>
                    <a:pt x="11533" y="1"/>
                  </a:moveTo>
                  <a:cubicBezTo>
                    <a:pt x="11285" y="134"/>
                    <a:pt x="11036" y="283"/>
                    <a:pt x="10804" y="465"/>
                  </a:cubicBezTo>
                  <a:cubicBezTo>
                    <a:pt x="8799" y="1990"/>
                    <a:pt x="7590" y="4309"/>
                    <a:pt x="5634" y="5900"/>
                  </a:cubicBezTo>
                  <a:cubicBezTo>
                    <a:pt x="4739" y="6629"/>
                    <a:pt x="3679" y="7193"/>
                    <a:pt x="2602" y="7624"/>
                  </a:cubicBezTo>
                  <a:cubicBezTo>
                    <a:pt x="1948" y="7885"/>
                    <a:pt x="1268" y="8083"/>
                    <a:pt x="574" y="8083"/>
                  </a:cubicBezTo>
                  <a:cubicBezTo>
                    <a:pt x="477" y="8083"/>
                    <a:pt x="380" y="8079"/>
                    <a:pt x="282" y="8071"/>
                  </a:cubicBezTo>
                  <a:lnTo>
                    <a:pt x="0" y="19041"/>
                  </a:lnTo>
                  <a:lnTo>
                    <a:pt x="0" y="19041"/>
                  </a:lnTo>
                  <a:lnTo>
                    <a:pt x="22719" y="10159"/>
                  </a:lnTo>
                  <a:lnTo>
                    <a:pt x="115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50;p75">
              <a:extLst>
                <a:ext uri="{FF2B5EF4-FFF2-40B4-BE49-F238E27FC236}">
                  <a16:creationId xmlns:a16="http://schemas.microsoft.com/office/drawing/2014/main" id="{3680C89F-8F60-0DA3-B945-3BF577D1959D}"/>
                </a:ext>
              </a:extLst>
            </p:cNvPr>
            <p:cNvSpPr/>
            <p:nvPr/>
          </p:nvSpPr>
          <p:spPr>
            <a:xfrm>
              <a:off x="2981175" y="3302125"/>
              <a:ext cx="614400" cy="767025"/>
            </a:xfrm>
            <a:custGeom>
              <a:avLst/>
              <a:gdLst/>
              <a:ahLst/>
              <a:cxnLst/>
              <a:rect l="l" t="t" r="r" b="b"/>
              <a:pathLst>
                <a:path w="24576" h="30681" extrusionOk="0">
                  <a:moveTo>
                    <a:pt x="4889" y="632"/>
                  </a:moveTo>
                  <a:lnTo>
                    <a:pt x="6463" y="4659"/>
                  </a:lnTo>
                  <a:cubicBezTo>
                    <a:pt x="6480" y="4675"/>
                    <a:pt x="6480" y="4675"/>
                    <a:pt x="6480" y="4692"/>
                  </a:cubicBezTo>
                  <a:lnTo>
                    <a:pt x="6612" y="4924"/>
                  </a:lnTo>
                  <a:cubicBezTo>
                    <a:pt x="6629" y="4940"/>
                    <a:pt x="6645" y="4973"/>
                    <a:pt x="6662" y="4990"/>
                  </a:cubicBezTo>
                  <a:lnTo>
                    <a:pt x="23382" y="19307"/>
                  </a:lnTo>
                  <a:cubicBezTo>
                    <a:pt x="23863" y="19920"/>
                    <a:pt x="24045" y="20732"/>
                    <a:pt x="23863" y="21428"/>
                  </a:cubicBezTo>
                  <a:cubicBezTo>
                    <a:pt x="23730" y="21925"/>
                    <a:pt x="23432" y="22273"/>
                    <a:pt x="23018" y="22439"/>
                  </a:cubicBezTo>
                  <a:lnTo>
                    <a:pt x="3414" y="30095"/>
                  </a:lnTo>
                  <a:cubicBezTo>
                    <a:pt x="3265" y="30151"/>
                    <a:pt x="3109" y="30179"/>
                    <a:pt x="2950" y="30179"/>
                  </a:cubicBezTo>
                  <a:cubicBezTo>
                    <a:pt x="2685" y="30179"/>
                    <a:pt x="2414" y="30101"/>
                    <a:pt x="2155" y="29946"/>
                  </a:cubicBezTo>
                  <a:cubicBezTo>
                    <a:pt x="1558" y="29581"/>
                    <a:pt x="1127" y="28885"/>
                    <a:pt x="1028" y="28140"/>
                  </a:cubicBezTo>
                  <a:lnTo>
                    <a:pt x="2238" y="6697"/>
                  </a:lnTo>
                  <a:cubicBezTo>
                    <a:pt x="2254" y="6680"/>
                    <a:pt x="2238" y="6647"/>
                    <a:pt x="2238" y="6630"/>
                  </a:cubicBezTo>
                  <a:lnTo>
                    <a:pt x="2188" y="6365"/>
                  </a:lnTo>
                  <a:cubicBezTo>
                    <a:pt x="2188" y="6349"/>
                    <a:pt x="2171" y="6332"/>
                    <a:pt x="2171" y="6332"/>
                  </a:cubicBezTo>
                  <a:lnTo>
                    <a:pt x="597" y="2289"/>
                  </a:lnTo>
                  <a:cubicBezTo>
                    <a:pt x="1276" y="2173"/>
                    <a:pt x="2022" y="1957"/>
                    <a:pt x="2818" y="1643"/>
                  </a:cubicBezTo>
                  <a:cubicBezTo>
                    <a:pt x="3596" y="1344"/>
                    <a:pt x="4292" y="996"/>
                    <a:pt x="4889" y="632"/>
                  </a:cubicBezTo>
                  <a:close/>
                  <a:moveTo>
                    <a:pt x="5006" y="1"/>
                  </a:moveTo>
                  <a:cubicBezTo>
                    <a:pt x="4961" y="1"/>
                    <a:pt x="4913" y="15"/>
                    <a:pt x="4872" y="35"/>
                  </a:cubicBezTo>
                  <a:cubicBezTo>
                    <a:pt x="4259" y="466"/>
                    <a:pt x="3497" y="847"/>
                    <a:pt x="2635" y="1179"/>
                  </a:cubicBezTo>
                  <a:cubicBezTo>
                    <a:pt x="1757" y="1527"/>
                    <a:pt x="945" y="1759"/>
                    <a:pt x="216" y="1841"/>
                  </a:cubicBezTo>
                  <a:cubicBezTo>
                    <a:pt x="150" y="1858"/>
                    <a:pt x="83" y="1908"/>
                    <a:pt x="34" y="1974"/>
                  </a:cubicBezTo>
                  <a:cubicBezTo>
                    <a:pt x="0" y="2040"/>
                    <a:pt x="0" y="2123"/>
                    <a:pt x="17" y="2189"/>
                  </a:cubicBezTo>
                  <a:lnTo>
                    <a:pt x="1707" y="6481"/>
                  </a:lnTo>
                  <a:lnTo>
                    <a:pt x="1740" y="6697"/>
                  </a:lnTo>
                  <a:lnTo>
                    <a:pt x="531" y="28123"/>
                  </a:lnTo>
                  <a:cubicBezTo>
                    <a:pt x="531" y="28140"/>
                    <a:pt x="531" y="28156"/>
                    <a:pt x="531" y="28173"/>
                  </a:cubicBezTo>
                  <a:cubicBezTo>
                    <a:pt x="647" y="29084"/>
                    <a:pt x="1160" y="29929"/>
                    <a:pt x="1890" y="30360"/>
                  </a:cubicBezTo>
                  <a:cubicBezTo>
                    <a:pt x="2155" y="30526"/>
                    <a:pt x="2420" y="30625"/>
                    <a:pt x="2685" y="30658"/>
                  </a:cubicBezTo>
                  <a:cubicBezTo>
                    <a:pt x="2779" y="30673"/>
                    <a:pt x="2872" y="30681"/>
                    <a:pt x="2964" y="30681"/>
                  </a:cubicBezTo>
                  <a:cubicBezTo>
                    <a:pt x="3179" y="30681"/>
                    <a:pt x="3388" y="30640"/>
                    <a:pt x="3596" y="30559"/>
                  </a:cubicBezTo>
                  <a:lnTo>
                    <a:pt x="23200" y="22903"/>
                  </a:lnTo>
                  <a:cubicBezTo>
                    <a:pt x="23763" y="22688"/>
                    <a:pt x="24161" y="22207"/>
                    <a:pt x="24343" y="21561"/>
                  </a:cubicBezTo>
                  <a:cubicBezTo>
                    <a:pt x="24575" y="20699"/>
                    <a:pt x="24343" y="19705"/>
                    <a:pt x="23763" y="18976"/>
                  </a:cubicBezTo>
                  <a:cubicBezTo>
                    <a:pt x="23747" y="18959"/>
                    <a:pt x="23747" y="18943"/>
                    <a:pt x="23730" y="18943"/>
                  </a:cubicBezTo>
                  <a:lnTo>
                    <a:pt x="7027" y="4642"/>
                  </a:lnTo>
                  <a:lnTo>
                    <a:pt x="6927" y="4460"/>
                  </a:lnTo>
                  <a:lnTo>
                    <a:pt x="5253" y="151"/>
                  </a:lnTo>
                  <a:cubicBezTo>
                    <a:pt x="5220" y="85"/>
                    <a:pt x="5154" y="35"/>
                    <a:pt x="5088" y="19"/>
                  </a:cubicBezTo>
                  <a:cubicBezTo>
                    <a:pt x="5062" y="6"/>
                    <a:pt x="5035" y="1"/>
                    <a:pt x="5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51;p75">
              <a:extLst>
                <a:ext uri="{FF2B5EF4-FFF2-40B4-BE49-F238E27FC236}">
                  <a16:creationId xmlns:a16="http://schemas.microsoft.com/office/drawing/2014/main" id="{552304A6-24AD-AC1A-1054-E208B36C256A}"/>
                </a:ext>
              </a:extLst>
            </p:cNvPr>
            <p:cNvSpPr/>
            <p:nvPr/>
          </p:nvSpPr>
          <p:spPr>
            <a:xfrm>
              <a:off x="2938925" y="3239575"/>
              <a:ext cx="193900" cy="121750"/>
            </a:xfrm>
            <a:custGeom>
              <a:avLst/>
              <a:gdLst/>
              <a:ahLst/>
              <a:cxnLst/>
              <a:rect l="l" t="t" r="r" b="b"/>
              <a:pathLst>
                <a:path w="7756" h="4870" extrusionOk="0">
                  <a:moveTo>
                    <a:pt x="6054" y="496"/>
                  </a:moveTo>
                  <a:cubicBezTo>
                    <a:pt x="6477" y="496"/>
                    <a:pt x="6817" y="764"/>
                    <a:pt x="6993" y="1079"/>
                  </a:cubicBezTo>
                  <a:cubicBezTo>
                    <a:pt x="7209" y="1510"/>
                    <a:pt x="7209" y="2090"/>
                    <a:pt x="6662" y="2471"/>
                  </a:cubicBezTo>
                  <a:lnTo>
                    <a:pt x="6562" y="2537"/>
                  </a:lnTo>
                  <a:cubicBezTo>
                    <a:pt x="5949" y="2968"/>
                    <a:pt x="5187" y="3349"/>
                    <a:pt x="4325" y="3681"/>
                  </a:cubicBezTo>
                  <a:cubicBezTo>
                    <a:pt x="3447" y="4029"/>
                    <a:pt x="2635" y="4261"/>
                    <a:pt x="1906" y="4343"/>
                  </a:cubicBezTo>
                  <a:lnTo>
                    <a:pt x="1823" y="4360"/>
                  </a:lnTo>
                  <a:cubicBezTo>
                    <a:pt x="1769" y="4367"/>
                    <a:pt x="1716" y="4370"/>
                    <a:pt x="1665" y="4370"/>
                  </a:cubicBezTo>
                  <a:cubicBezTo>
                    <a:pt x="1109" y="4370"/>
                    <a:pt x="753" y="3973"/>
                    <a:pt x="646" y="3548"/>
                  </a:cubicBezTo>
                  <a:cubicBezTo>
                    <a:pt x="530" y="3084"/>
                    <a:pt x="696" y="2504"/>
                    <a:pt x="1309" y="2272"/>
                  </a:cubicBezTo>
                  <a:lnTo>
                    <a:pt x="5634" y="582"/>
                  </a:lnTo>
                  <a:cubicBezTo>
                    <a:pt x="5781" y="523"/>
                    <a:pt x="5921" y="496"/>
                    <a:pt x="6054" y="496"/>
                  </a:cubicBezTo>
                  <a:close/>
                  <a:moveTo>
                    <a:pt x="6053" y="1"/>
                  </a:moveTo>
                  <a:cubicBezTo>
                    <a:pt x="5863" y="1"/>
                    <a:pt x="5661" y="37"/>
                    <a:pt x="5452" y="118"/>
                  </a:cubicBezTo>
                  <a:lnTo>
                    <a:pt x="1127" y="1808"/>
                  </a:lnTo>
                  <a:cubicBezTo>
                    <a:pt x="232" y="2156"/>
                    <a:pt x="0" y="3018"/>
                    <a:pt x="166" y="3681"/>
                  </a:cubicBezTo>
                  <a:cubicBezTo>
                    <a:pt x="298" y="4211"/>
                    <a:pt x="746" y="4758"/>
                    <a:pt x="1425" y="4857"/>
                  </a:cubicBezTo>
                  <a:cubicBezTo>
                    <a:pt x="1500" y="4865"/>
                    <a:pt x="1574" y="4870"/>
                    <a:pt x="1651" y="4870"/>
                  </a:cubicBezTo>
                  <a:cubicBezTo>
                    <a:pt x="1728" y="4870"/>
                    <a:pt x="1806" y="4865"/>
                    <a:pt x="1889" y="4857"/>
                  </a:cubicBezTo>
                  <a:lnTo>
                    <a:pt x="1906" y="4857"/>
                  </a:lnTo>
                  <a:lnTo>
                    <a:pt x="1972" y="4841"/>
                  </a:lnTo>
                  <a:cubicBezTo>
                    <a:pt x="2734" y="4741"/>
                    <a:pt x="3596" y="4509"/>
                    <a:pt x="4508" y="4145"/>
                  </a:cubicBezTo>
                  <a:cubicBezTo>
                    <a:pt x="5402" y="3797"/>
                    <a:pt x="6198" y="3399"/>
                    <a:pt x="6844" y="2952"/>
                  </a:cubicBezTo>
                  <a:lnTo>
                    <a:pt x="6943" y="2885"/>
                  </a:lnTo>
                  <a:cubicBezTo>
                    <a:pt x="7739" y="2338"/>
                    <a:pt x="7755" y="1444"/>
                    <a:pt x="7424" y="847"/>
                  </a:cubicBezTo>
                  <a:cubicBezTo>
                    <a:pt x="7183" y="390"/>
                    <a:pt x="6678" y="1"/>
                    <a:pt x="6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52;p75">
              <a:extLst>
                <a:ext uri="{FF2B5EF4-FFF2-40B4-BE49-F238E27FC236}">
                  <a16:creationId xmlns:a16="http://schemas.microsoft.com/office/drawing/2014/main" id="{BB65C58C-CD1F-B0BB-AC8E-E68D5CDC5F8B}"/>
                </a:ext>
              </a:extLst>
            </p:cNvPr>
            <p:cNvSpPr/>
            <p:nvPr/>
          </p:nvSpPr>
          <p:spPr>
            <a:xfrm>
              <a:off x="3099250" y="3301750"/>
              <a:ext cx="14100" cy="12775"/>
            </a:xfrm>
            <a:custGeom>
              <a:avLst/>
              <a:gdLst/>
              <a:ahLst/>
              <a:cxnLst/>
              <a:rect l="l" t="t" r="r" b="b"/>
              <a:pathLst>
                <a:path w="564" h="511" extrusionOk="0">
                  <a:moveTo>
                    <a:pt x="288" y="1"/>
                  </a:moveTo>
                  <a:cubicBezTo>
                    <a:pt x="259" y="1"/>
                    <a:pt x="229" y="6"/>
                    <a:pt x="199" y="17"/>
                  </a:cubicBezTo>
                  <a:cubicBezTo>
                    <a:pt x="66" y="67"/>
                    <a:pt x="0" y="216"/>
                    <a:pt x="50" y="349"/>
                  </a:cubicBezTo>
                  <a:lnTo>
                    <a:pt x="66" y="349"/>
                  </a:lnTo>
                  <a:cubicBezTo>
                    <a:pt x="100" y="431"/>
                    <a:pt x="166" y="498"/>
                    <a:pt x="249" y="498"/>
                  </a:cubicBezTo>
                  <a:cubicBezTo>
                    <a:pt x="274" y="506"/>
                    <a:pt x="294" y="510"/>
                    <a:pt x="315" y="510"/>
                  </a:cubicBezTo>
                  <a:cubicBezTo>
                    <a:pt x="336" y="510"/>
                    <a:pt x="356" y="506"/>
                    <a:pt x="381" y="498"/>
                  </a:cubicBezTo>
                  <a:cubicBezTo>
                    <a:pt x="514" y="448"/>
                    <a:pt x="564" y="299"/>
                    <a:pt x="514" y="166"/>
                  </a:cubicBezTo>
                  <a:cubicBezTo>
                    <a:pt x="475" y="64"/>
                    <a:pt x="387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53;p75">
              <a:extLst>
                <a:ext uri="{FF2B5EF4-FFF2-40B4-BE49-F238E27FC236}">
                  <a16:creationId xmlns:a16="http://schemas.microsoft.com/office/drawing/2014/main" id="{B97ECB74-3D02-D1F9-5BD7-92C2FCF536E2}"/>
                </a:ext>
              </a:extLst>
            </p:cNvPr>
            <p:cNvSpPr/>
            <p:nvPr/>
          </p:nvSpPr>
          <p:spPr>
            <a:xfrm>
              <a:off x="2997750" y="3849825"/>
              <a:ext cx="214625" cy="90750"/>
            </a:xfrm>
            <a:custGeom>
              <a:avLst/>
              <a:gdLst/>
              <a:ahLst/>
              <a:cxnLst/>
              <a:rect l="l" t="t" r="r" b="b"/>
              <a:pathLst>
                <a:path w="8585" h="3630" extrusionOk="0">
                  <a:moveTo>
                    <a:pt x="8295" y="1"/>
                  </a:moveTo>
                  <a:cubicBezTo>
                    <a:pt x="8265" y="1"/>
                    <a:pt x="8233" y="6"/>
                    <a:pt x="8203" y="17"/>
                  </a:cubicBezTo>
                  <a:lnTo>
                    <a:pt x="199" y="3149"/>
                  </a:lnTo>
                  <a:cubicBezTo>
                    <a:pt x="67" y="3199"/>
                    <a:pt x="0" y="3332"/>
                    <a:pt x="50" y="3464"/>
                  </a:cubicBezTo>
                  <a:cubicBezTo>
                    <a:pt x="83" y="3547"/>
                    <a:pt x="166" y="3613"/>
                    <a:pt x="249" y="3630"/>
                  </a:cubicBezTo>
                  <a:cubicBezTo>
                    <a:pt x="282" y="3630"/>
                    <a:pt x="332" y="3630"/>
                    <a:pt x="365" y="3613"/>
                  </a:cubicBezTo>
                  <a:lnTo>
                    <a:pt x="8385" y="481"/>
                  </a:lnTo>
                  <a:cubicBezTo>
                    <a:pt x="8518" y="432"/>
                    <a:pt x="8584" y="283"/>
                    <a:pt x="8534" y="150"/>
                  </a:cubicBezTo>
                  <a:cubicBezTo>
                    <a:pt x="8496" y="61"/>
                    <a:pt x="8399" y="1"/>
                    <a:pt x="8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54;p75">
              <a:extLst>
                <a:ext uri="{FF2B5EF4-FFF2-40B4-BE49-F238E27FC236}">
                  <a16:creationId xmlns:a16="http://schemas.microsoft.com/office/drawing/2014/main" id="{3F896418-AEF6-0A10-A060-A0929B82882F}"/>
                </a:ext>
              </a:extLst>
            </p:cNvPr>
            <p:cNvSpPr/>
            <p:nvPr/>
          </p:nvSpPr>
          <p:spPr>
            <a:xfrm>
              <a:off x="3004375" y="3778575"/>
              <a:ext cx="99450" cy="45775"/>
            </a:xfrm>
            <a:custGeom>
              <a:avLst/>
              <a:gdLst/>
              <a:ahLst/>
              <a:cxnLst/>
              <a:rect l="l" t="t" r="r" b="b"/>
              <a:pathLst>
                <a:path w="3978" h="1831" extrusionOk="0">
                  <a:moveTo>
                    <a:pt x="3703" y="1"/>
                  </a:moveTo>
                  <a:cubicBezTo>
                    <a:pt x="3674" y="1"/>
                    <a:pt x="3643" y="6"/>
                    <a:pt x="3613" y="17"/>
                  </a:cubicBezTo>
                  <a:lnTo>
                    <a:pt x="183" y="1343"/>
                  </a:lnTo>
                  <a:cubicBezTo>
                    <a:pt x="67" y="1393"/>
                    <a:pt x="0" y="1542"/>
                    <a:pt x="50" y="1674"/>
                  </a:cubicBezTo>
                  <a:cubicBezTo>
                    <a:pt x="83" y="1757"/>
                    <a:pt x="166" y="1807"/>
                    <a:pt x="249" y="1823"/>
                  </a:cubicBezTo>
                  <a:cubicBezTo>
                    <a:pt x="259" y="1828"/>
                    <a:pt x="270" y="1830"/>
                    <a:pt x="282" y="1830"/>
                  </a:cubicBezTo>
                  <a:cubicBezTo>
                    <a:pt x="310" y="1830"/>
                    <a:pt x="342" y="1819"/>
                    <a:pt x="365" y="1807"/>
                  </a:cubicBezTo>
                  <a:lnTo>
                    <a:pt x="3795" y="481"/>
                  </a:lnTo>
                  <a:cubicBezTo>
                    <a:pt x="3911" y="432"/>
                    <a:pt x="3977" y="282"/>
                    <a:pt x="3928" y="150"/>
                  </a:cubicBezTo>
                  <a:cubicBezTo>
                    <a:pt x="3889" y="60"/>
                    <a:pt x="3802" y="1"/>
                    <a:pt x="3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55;p75">
              <a:extLst>
                <a:ext uri="{FF2B5EF4-FFF2-40B4-BE49-F238E27FC236}">
                  <a16:creationId xmlns:a16="http://schemas.microsoft.com/office/drawing/2014/main" id="{ABEE9624-0C99-7C0C-352C-378FDC72B452}"/>
                </a:ext>
              </a:extLst>
            </p:cNvPr>
            <p:cNvSpPr/>
            <p:nvPr/>
          </p:nvSpPr>
          <p:spPr>
            <a:xfrm>
              <a:off x="3010175" y="3660100"/>
              <a:ext cx="135075" cy="59675"/>
            </a:xfrm>
            <a:custGeom>
              <a:avLst/>
              <a:gdLst/>
              <a:ahLst/>
              <a:cxnLst/>
              <a:rect l="l" t="t" r="r" b="b"/>
              <a:pathLst>
                <a:path w="5403" h="2387" extrusionOk="0">
                  <a:moveTo>
                    <a:pt x="5110" y="0"/>
                  </a:moveTo>
                  <a:cubicBezTo>
                    <a:pt x="5081" y="0"/>
                    <a:pt x="5051" y="6"/>
                    <a:pt x="5021" y="17"/>
                  </a:cubicBezTo>
                  <a:lnTo>
                    <a:pt x="199" y="1906"/>
                  </a:lnTo>
                  <a:cubicBezTo>
                    <a:pt x="67" y="1956"/>
                    <a:pt x="0" y="2105"/>
                    <a:pt x="50" y="2237"/>
                  </a:cubicBezTo>
                  <a:cubicBezTo>
                    <a:pt x="83" y="2320"/>
                    <a:pt x="166" y="2370"/>
                    <a:pt x="249" y="2387"/>
                  </a:cubicBezTo>
                  <a:cubicBezTo>
                    <a:pt x="282" y="2387"/>
                    <a:pt x="332" y="2387"/>
                    <a:pt x="382" y="2370"/>
                  </a:cubicBezTo>
                  <a:lnTo>
                    <a:pt x="5204" y="481"/>
                  </a:lnTo>
                  <a:cubicBezTo>
                    <a:pt x="5336" y="431"/>
                    <a:pt x="5403" y="299"/>
                    <a:pt x="5353" y="166"/>
                  </a:cubicBezTo>
                  <a:cubicBezTo>
                    <a:pt x="5301" y="63"/>
                    <a:pt x="5210" y="0"/>
                    <a:pt x="5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56;p75">
              <a:extLst>
                <a:ext uri="{FF2B5EF4-FFF2-40B4-BE49-F238E27FC236}">
                  <a16:creationId xmlns:a16="http://schemas.microsoft.com/office/drawing/2014/main" id="{631DE44B-3A11-AF60-5320-24203EF32EBB}"/>
                </a:ext>
              </a:extLst>
            </p:cNvPr>
            <p:cNvSpPr/>
            <p:nvPr/>
          </p:nvSpPr>
          <p:spPr>
            <a:xfrm>
              <a:off x="3015550" y="3587175"/>
              <a:ext cx="72525" cy="35250"/>
            </a:xfrm>
            <a:custGeom>
              <a:avLst/>
              <a:gdLst/>
              <a:ahLst/>
              <a:cxnLst/>
              <a:rect l="l" t="t" r="r" b="b"/>
              <a:pathLst>
                <a:path w="2901" h="1410" extrusionOk="0">
                  <a:moveTo>
                    <a:pt x="2610" y="1"/>
                  </a:moveTo>
                  <a:cubicBezTo>
                    <a:pt x="2580" y="1"/>
                    <a:pt x="2549" y="6"/>
                    <a:pt x="2520" y="17"/>
                  </a:cubicBezTo>
                  <a:lnTo>
                    <a:pt x="200" y="929"/>
                  </a:lnTo>
                  <a:cubicBezTo>
                    <a:pt x="67" y="979"/>
                    <a:pt x="1" y="1128"/>
                    <a:pt x="51" y="1260"/>
                  </a:cubicBezTo>
                  <a:cubicBezTo>
                    <a:pt x="84" y="1343"/>
                    <a:pt x="167" y="1393"/>
                    <a:pt x="249" y="1409"/>
                  </a:cubicBezTo>
                  <a:cubicBezTo>
                    <a:pt x="299" y="1409"/>
                    <a:pt x="332" y="1409"/>
                    <a:pt x="382" y="1393"/>
                  </a:cubicBezTo>
                  <a:lnTo>
                    <a:pt x="2702" y="481"/>
                  </a:lnTo>
                  <a:cubicBezTo>
                    <a:pt x="2834" y="432"/>
                    <a:pt x="2901" y="283"/>
                    <a:pt x="2851" y="167"/>
                  </a:cubicBezTo>
                  <a:cubicBezTo>
                    <a:pt x="2813" y="64"/>
                    <a:pt x="2714" y="1"/>
                    <a:pt x="2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57;p75">
              <a:extLst>
                <a:ext uri="{FF2B5EF4-FFF2-40B4-BE49-F238E27FC236}">
                  <a16:creationId xmlns:a16="http://schemas.microsoft.com/office/drawing/2014/main" id="{919978AF-BBFD-A888-E282-F9A8C7D1D948}"/>
                </a:ext>
              </a:extLst>
            </p:cNvPr>
            <p:cNvSpPr/>
            <p:nvPr/>
          </p:nvSpPr>
          <p:spPr>
            <a:xfrm>
              <a:off x="3020950" y="3489000"/>
              <a:ext cx="92400" cy="43275"/>
            </a:xfrm>
            <a:custGeom>
              <a:avLst/>
              <a:gdLst/>
              <a:ahLst/>
              <a:cxnLst/>
              <a:rect l="l" t="t" r="r" b="b"/>
              <a:pathLst>
                <a:path w="3696" h="1731" extrusionOk="0">
                  <a:moveTo>
                    <a:pt x="3420" y="1"/>
                  </a:moveTo>
                  <a:cubicBezTo>
                    <a:pt x="3391" y="1"/>
                    <a:pt x="3361" y="6"/>
                    <a:pt x="3331" y="17"/>
                  </a:cubicBezTo>
                  <a:lnTo>
                    <a:pt x="183" y="1243"/>
                  </a:lnTo>
                  <a:cubicBezTo>
                    <a:pt x="67" y="1293"/>
                    <a:pt x="0" y="1442"/>
                    <a:pt x="50" y="1575"/>
                  </a:cubicBezTo>
                  <a:cubicBezTo>
                    <a:pt x="83" y="1658"/>
                    <a:pt x="149" y="1707"/>
                    <a:pt x="249" y="1724"/>
                  </a:cubicBezTo>
                  <a:cubicBezTo>
                    <a:pt x="259" y="1729"/>
                    <a:pt x="270" y="1731"/>
                    <a:pt x="281" y="1731"/>
                  </a:cubicBezTo>
                  <a:cubicBezTo>
                    <a:pt x="310" y="1731"/>
                    <a:pt x="341" y="1719"/>
                    <a:pt x="365" y="1707"/>
                  </a:cubicBezTo>
                  <a:lnTo>
                    <a:pt x="3513" y="481"/>
                  </a:lnTo>
                  <a:cubicBezTo>
                    <a:pt x="3646" y="431"/>
                    <a:pt x="3696" y="299"/>
                    <a:pt x="3646" y="166"/>
                  </a:cubicBezTo>
                  <a:cubicBezTo>
                    <a:pt x="3607" y="64"/>
                    <a:pt x="3519" y="1"/>
                    <a:pt x="3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3758;p75">
            <a:extLst>
              <a:ext uri="{FF2B5EF4-FFF2-40B4-BE49-F238E27FC236}">
                <a16:creationId xmlns:a16="http://schemas.microsoft.com/office/drawing/2014/main" id="{6CF21F71-0A7D-B970-0CDE-0520D4D5377F}"/>
              </a:ext>
            </a:extLst>
          </p:cNvPr>
          <p:cNvGrpSpPr/>
          <p:nvPr/>
        </p:nvGrpSpPr>
        <p:grpSpPr>
          <a:xfrm>
            <a:off x="971956" y="3664151"/>
            <a:ext cx="1020501" cy="883482"/>
            <a:chOff x="2131075" y="3569525"/>
            <a:chExt cx="596575" cy="516475"/>
          </a:xfrm>
        </p:grpSpPr>
        <p:sp>
          <p:nvSpPr>
            <p:cNvPr id="45" name="Google Shape;3759;p75">
              <a:extLst>
                <a:ext uri="{FF2B5EF4-FFF2-40B4-BE49-F238E27FC236}">
                  <a16:creationId xmlns:a16="http://schemas.microsoft.com/office/drawing/2014/main" id="{42779F21-0288-C792-E97A-DA28E8965E9A}"/>
                </a:ext>
              </a:extLst>
            </p:cNvPr>
            <p:cNvSpPr/>
            <p:nvPr/>
          </p:nvSpPr>
          <p:spPr>
            <a:xfrm>
              <a:off x="2216425" y="3575575"/>
              <a:ext cx="427150" cy="389875"/>
            </a:xfrm>
            <a:custGeom>
              <a:avLst/>
              <a:gdLst/>
              <a:ahLst/>
              <a:cxnLst/>
              <a:rect l="l" t="t" r="r" b="b"/>
              <a:pathLst>
                <a:path w="17086" h="15595" extrusionOk="0">
                  <a:moveTo>
                    <a:pt x="3596" y="1"/>
                  </a:moveTo>
                  <a:lnTo>
                    <a:pt x="0" y="4293"/>
                  </a:lnTo>
                  <a:lnTo>
                    <a:pt x="13489" y="15594"/>
                  </a:lnTo>
                  <a:lnTo>
                    <a:pt x="17085" y="11302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60;p75">
              <a:extLst>
                <a:ext uri="{FF2B5EF4-FFF2-40B4-BE49-F238E27FC236}">
                  <a16:creationId xmlns:a16="http://schemas.microsoft.com/office/drawing/2014/main" id="{C5D2C242-90D9-2E74-878F-070D4C3F734B}"/>
                </a:ext>
              </a:extLst>
            </p:cNvPr>
            <p:cNvSpPr/>
            <p:nvPr/>
          </p:nvSpPr>
          <p:spPr>
            <a:xfrm>
              <a:off x="2181625" y="3595500"/>
              <a:ext cx="443700" cy="404750"/>
            </a:xfrm>
            <a:custGeom>
              <a:avLst/>
              <a:gdLst/>
              <a:ahLst/>
              <a:cxnLst/>
              <a:rect l="l" t="t" r="r" b="b"/>
              <a:pathLst>
                <a:path w="17748" h="16190" extrusionOk="0">
                  <a:moveTo>
                    <a:pt x="3977" y="728"/>
                  </a:moveTo>
                  <a:lnTo>
                    <a:pt x="16986" y="11632"/>
                  </a:lnTo>
                  <a:lnTo>
                    <a:pt x="13788" y="15460"/>
                  </a:lnTo>
                  <a:lnTo>
                    <a:pt x="763" y="4540"/>
                  </a:lnTo>
                  <a:lnTo>
                    <a:pt x="3977" y="728"/>
                  </a:lnTo>
                  <a:close/>
                  <a:moveTo>
                    <a:pt x="3931" y="0"/>
                  </a:moveTo>
                  <a:cubicBezTo>
                    <a:pt x="3846" y="0"/>
                    <a:pt x="3760" y="34"/>
                    <a:pt x="3696" y="99"/>
                  </a:cubicBezTo>
                  <a:lnTo>
                    <a:pt x="100" y="4391"/>
                  </a:lnTo>
                  <a:cubicBezTo>
                    <a:pt x="0" y="4523"/>
                    <a:pt x="17" y="4705"/>
                    <a:pt x="150" y="4821"/>
                  </a:cubicBezTo>
                  <a:lnTo>
                    <a:pt x="13622" y="16123"/>
                  </a:lnTo>
                  <a:cubicBezTo>
                    <a:pt x="13672" y="16173"/>
                    <a:pt x="13754" y="16189"/>
                    <a:pt x="13821" y="16189"/>
                  </a:cubicBezTo>
                  <a:lnTo>
                    <a:pt x="13837" y="16189"/>
                  </a:lnTo>
                  <a:cubicBezTo>
                    <a:pt x="13920" y="16189"/>
                    <a:pt x="14003" y="16139"/>
                    <a:pt x="14053" y="16090"/>
                  </a:cubicBezTo>
                  <a:lnTo>
                    <a:pt x="17649" y="11798"/>
                  </a:lnTo>
                  <a:cubicBezTo>
                    <a:pt x="17748" y="11665"/>
                    <a:pt x="17731" y="11483"/>
                    <a:pt x="17615" y="11367"/>
                  </a:cubicBezTo>
                  <a:lnTo>
                    <a:pt x="4127" y="66"/>
                  </a:lnTo>
                  <a:cubicBezTo>
                    <a:pt x="4068" y="22"/>
                    <a:pt x="4000" y="0"/>
                    <a:pt x="3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61;p75">
              <a:extLst>
                <a:ext uri="{FF2B5EF4-FFF2-40B4-BE49-F238E27FC236}">
                  <a16:creationId xmlns:a16="http://schemas.microsoft.com/office/drawing/2014/main" id="{D4459357-BA9D-B318-79A8-5A6ACDFA3DD8}"/>
                </a:ext>
              </a:extLst>
            </p:cNvPr>
            <p:cNvSpPr/>
            <p:nvPr/>
          </p:nvSpPr>
          <p:spPr>
            <a:xfrm>
              <a:off x="2205650" y="3624475"/>
              <a:ext cx="395250" cy="347175"/>
            </a:xfrm>
            <a:custGeom>
              <a:avLst/>
              <a:gdLst/>
              <a:ahLst/>
              <a:cxnLst/>
              <a:rect l="l" t="t" r="r" b="b"/>
              <a:pathLst>
                <a:path w="15810" h="13887" extrusionOk="0">
                  <a:moveTo>
                    <a:pt x="2039" y="729"/>
                  </a:moveTo>
                  <a:lnTo>
                    <a:pt x="15047" y="11650"/>
                  </a:lnTo>
                  <a:lnTo>
                    <a:pt x="13788" y="13158"/>
                  </a:lnTo>
                  <a:lnTo>
                    <a:pt x="779" y="2237"/>
                  </a:lnTo>
                  <a:lnTo>
                    <a:pt x="2039" y="729"/>
                  </a:lnTo>
                  <a:close/>
                  <a:moveTo>
                    <a:pt x="1973" y="0"/>
                  </a:moveTo>
                  <a:cubicBezTo>
                    <a:pt x="1890" y="0"/>
                    <a:pt x="1823" y="50"/>
                    <a:pt x="1774" y="116"/>
                  </a:cubicBezTo>
                  <a:lnTo>
                    <a:pt x="117" y="2088"/>
                  </a:lnTo>
                  <a:cubicBezTo>
                    <a:pt x="1" y="2204"/>
                    <a:pt x="17" y="2403"/>
                    <a:pt x="150" y="2503"/>
                  </a:cubicBezTo>
                  <a:lnTo>
                    <a:pt x="13622" y="13804"/>
                  </a:lnTo>
                  <a:cubicBezTo>
                    <a:pt x="13688" y="13854"/>
                    <a:pt x="13754" y="13887"/>
                    <a:pt x="13821" y="13887"/>
                  </a:cubicBezTo>
                  <a:lnTo>
                    <a:pt x="13854" y="13887"/>
                  </a:lnTo>
                  <a:cubicBezTo>
                    <a:pt x="13937" y="13870"/>
                    <a:pt x="14003" y="13837"/>
                    <a:pt x="14053" y="13771"/>
                  </a:cubicBezTo>
                  <a:lnTo>
                    <a:pt x="15710" y="11799"/>
                  </a:lnTo>
                  <a:cubicBezTo>
                    <a:pt x="15809" y="11666"/>
                    <a:pt x="15793" y="11484"/>
                    <a:pt x="15677" y="11368"/>
                  </a:cubicBezTo>
                  <a:lnTo>
                    <a:pt x="2188" y="67"/>
                  </a:lnTo>
                  <a:cubicBezTo>
                    <a:pt x="2138" y="17"/>
                    <a:pt x="2055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62;p75">
              <a:extLst>
                <a:ext uri="{FF2B5EF4-FFF2-40B4-BE49-F238E27FC236}">
                  <a16:creationId xmlns:a16="http://schemas.microsoft.com/office/drawing/2014/main" id="{940C1D2F-FE2E-14DA-42AA-D84A5A26D2CF}"/>
                </a:ext>
              </a:extLst>
            </p:cNvPr>
            <p:cNvSpPr/>
            <p:nvPr/>
          </p:nvSpPr>
          <p:spPr>
            <a:xfrm>
              <a:off x="2519250" y="3878975"/>
              <a:ext cx="136325" cy="148200"/>
            </a:xfrm>
            <a:custGeom>
              <a:avLst/>
              <a:gdLst/>
              <a:ahLst/>
              <a:cxnLst/>
              <a:rect l="l" t="t" r="r" b="b"/>
              <a:pathLst>
                <a:path w="5453" h="5928" extrusionOk="0">
                  <a:moveTo>
                    <a:pt x="3912" y="724"/>
                  </a:moveTo>
                  <a:lnTo>
                    <a:pt x="4724" y="1403"/>
                  </a:lnTo>
                  <a:lnTo>
                    <a:pt x="1542" y="5198"/>
                  </a:lnTo>
                  <a:lnTo>
                    <a:pt x="746" y="4519"/>
                  </a:lnTo>
                  <a:lnTo>
                    <a:pt x="3912" y="724"/>
                  </a:lnTo>
                  <a:close/>
                  <a:moveTo>
                    <a:pt x="3870" y="0"/>
                  </a:moveTo>
                  <a:cubicBezTo>
                    <a:pt x="3786" y="0"/>
                    <a:pt x="3701" y="38"/>
                    <a:pt x="3646" y="111"/>
                  </a:cubicBezTo>
                  <a:lnTo>
                    <a:pt x="84" y="4353"/>
                  </a:lnTo>
                  <a:cubicBezTo>
                    <a:pt x="34" y="4419"/>
                    <a:pt x="1" y="4502"/>
                    <a:pt x="17" y="4568"/>
                  </a:cubicBezTo>
                  <a:cubicBezTo>
                    <a:pt x="17" y="4651"/>
                    <a:pt x="51" y="4734"/>
                    <a:pt x="117" y="4784"/>
                  </a:cubicBezTo>
                  <a:lnTo>
                    <a:pt x="1393" y="5844"/>
                  </a:lnTo>
                  <a:cubicBezTo>
                    <a:pt x="1442" y="5894"/>
                    <a:pt x="1525" y="5927"/>
                    <a:pt x="1592" y="5927"/>
                  </a:cubicBezTo>
                  <a:cubicBezTo>
                    <a:pt x="1674" y="5927"/>
                    <a:pt x="1757" y="5878"/>
                    <a:pt x="1824" y="5811"/>
                  </a:cubicBezTo>
                  <a:lnTo>
                    <a:pt x="5386" y="1569"/>
                  </a:lnTo>
                  <a:cubicBezTo>
                    <a:pt x="5436" y="1503"/>
                    <a:pt x="5453" y="1420"/>
                    <a:pt x="5453" y="1354"/>
                  </a:cubicBezTo>
                  <a:cubicBezTo>
                    <a:pt x="5436" y="1271"/>
                    <a:pt x="5403" y="1188"/>
                    <a:pt x="5337" y="1138"/>
                  </a:cubicBezTo>
                  <a:lnTo>
                    <a:pt x="4061" y="78"/>
                  </a:lnTo>
                  <a:cubicBezTo>
                    <a:pt x="4008" y="26"/>
                    <a:pt x="3939" y="0"/>
                    <a:pt x="3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63;p75">
              <a:extLst>
                <a:ext uri="{FF2B5EF4-FFF2-40B4-BE49-F238E27FC236}">
                  <a16:creationId xmlns:a16="http://schemas.microsoft.com/office/drawing/2014/main" id="{EF90F609-6F00-EFC2-F795-28270E99D16C}"/>
                </a:ext>
              </a:extLst>
            </p:cNvPr>
            <p:cNvSpPr/>
            <p:nvPr/>
          </p:nvSpPr>
          <p:spPr>
            <a:xfrm>
              <a:off x="2550325" y="3904650"/>
              <a:ext cx="177325" cy="181350"/>
            </a:xfrm>
            <a:custGeom>
              <a:avLst/>
              <a:gdLst/>
              <a:ahLst/>
              <a:cxnLst/>
              <a:rect l="l" t="t" r="r" b="b"/>
              <a:pathLst>
                <a:path w="7093" h="7254" extrusionOk="0">
                  <a:moveTo>
                    <a:pt x="3936" y="1"/>
                  </a:moveTo>
                  <a:cubicBezTo>
                    <a:pt x="3852" y="1"/>
                    <a:pt x="3767" y="38"/>
                    <a:pt x="3713" y="111"/>
                  </a:cubicBezTo>
                  <a:cubicBezTo>
                    <a:pt x="3597" y="244"/>
                    <a:pt x="3613" y="426"/>
                    <a:pt x="3746" y="542"/>
                  </a:cubicBezTo>
                  <a:lnTo>
                    <a:pt x="6331" y="2713"/>
                  </a:lnTo>
                  <a:lnTo>
                    <a:pt x="3133" y="6524"/>
                  </a:lnTo>
                  <a:lnTo>
                    <a:pt x="547" y="4353"/>
                  </a:lnTo>
                  <a:cubicBezTo>
                    <a:pt x="491" y="4311"/>
                    <a:pt x="422" y="4290"/>
                    <a:pt x="354" y="4290"/>
                  </a:cubicBezTo>
                  <a:cubicBezTo>
                    <a:pt x="263" y="4290"/>
                    <a:pt x="173" y="4327"/>
                    <a:pt x="117" y="4403"/>
                  </a:cubicBezTo>
                  <a:cubicBezTo>
                    <a:pt x="1" y="4519"/>
                    <a:pt x="17" y="4718"/>
                    <a:pt x="150" y="4817"/>
                  </a:cubicBezTo>
                  <a:lnTo>
                    <a:pt x="2967" y="7187"/>
                  </a:lnTo>
                  <a:cubicBezTo>
                    <a:pt x="3033" y="7237"/>
                    <a:pt x="3099" y="7253"/>
                    <a:pt x="3166" y="7253"/>
                  </a:cubicBezTo>
                  <a:lnTo>
                    <a:pt x="3199" y="7253"/>
                  </a:lnTo>
                  <a:cubicBezTo>
                    <a:pt x="3265" y="7253"/>
                    <a:pt x="3348" y="7204"/>
                    <a:pt x="3398" y="7154"/>
                  </a:cubicBezTo>
                  <a:lnTo>
                    <a:pt x="6994" y="2862"/>
                  </a:lnTo>
                  <a:cubicBezTo>
                    <a:pt x="7093" y="2729"/>
                    <a:pt x="7076" y="2547"/>
                    <a:pt x="6960" y="2431"/>
                  </a:cubicBezTo>
                  <a:lnTo>
                    <a:pt x="4127" y="78"/>
                  </a:lnTo>
                  <a:cubicBezTo>
                    <a:pt x="4075" y="26"/>
                    <a:pt x="4006" y="1"/>
                    <a:pt x="3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64;p75">
              <a:extLst>
                <a:ext uri="{FF2B5EF4-FFF2-40B4-BE49-F238E27FC236}">
                  <a16:creationId xmlns:a16="http://schemas.microsoft.com/office/drawing/2014/main" id="{8CDD1D42-6AA3-7324-18EB-4F2B0DE40CA3}"/>
                </a:ext>
              </a:extLst>
            </p:cNvPr>
            <p:cNvSpPr/>
            <p:nvPr/>
          </p:nvSpPr>
          <p:spPr>
            <a:xfrm>
              <a:off x="2615375" y="3963625"/>
              <a:ext cx="112275" cy="122375"/>
            </a:xfrm>
            <a:custGeom>
              <a:avLst/>
              <a:gdLst/>
              <a:ahLst/>
              <a:cxnLst/>
              <a:rect l="l" t="t" r="r" b="b"/>
              <a:pathLst>
                <a:path w="4491" h="4895" extrusionOk="0">
                  <a:moveTo>
                    <a:pt x="4167" y="0"/>
                  </a:moveTo>
                  <a:cubicBezTo>
                    <a:pt x="4148" y="0"/>
                    <a:pt x="4129" y="2"/>
                    <a:pt x="4110" y="6"/>
                  </a:cubicBezTo>
                  <a:cubicBezTo>
                    <a:pt x="2635" y="271"/>
                    <a:pt x="1541" y="884"/>
                    <a:pt x="895" y="1829"/>
                  </a:cubicBezTo>
                  <a:cubicBezTo>
                    <a:pt x="0" y="3138"/>
                    <a:pt x="249" y="4596"/>
                    <a:pt x="265" y="4646"/>
                  </a:cubicBezTo>
                  <a:cubicBezTo>
                    <a:pt x="299" y="4795"/>
                    <a:pt x="415" y="4894"/>
                    <a:pt x="564" y="4894"/>
                  </a:cubicBezTo>
                  <a:lnTo>
                    <a:pt x="613" y="4894"/>
                  </a:lnTo>
                  <a:cubicBezTo>
                    <a:pt x="779" y="4861"/>
                    <a:pt x="895" y="4712"/>
                    <a:pt x="862" y="4546"/>
                  </a:cubicBezTo>
                  <a:cubicBezTo>
                    <a:pt x="862" y="4530"/>
                    <a:pt x="647" y="3270"/>
                    <a:pt x="1392" y="2177"/>
                  </a:cubicBezTo>
                  <a:cubicBezTo>
                    <a:pt x="1956" y="1365"/>
                    <a:pt x="2900" y="834"/>
                    <a:pt x="4209" y="602"/>
                  </a:cubicBezTo>
                  <a:cubicBezTo>
                    <a:pt x="4375" y="586"/>
                    <a:pt x="4491" y="420"/>
                    <a:pt x="4458" y="254"/>
                  </a:cubicBezTo>
                  <a:cubicBezTo>
                    <a:pt x="4429" y="108"/>
                    <a:pt x="4309" y="0"/>
                    <a:pt x="4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65;p75">
              <a:extLst>
                <a:ext uri="{FF2B5EF4-FFF2-40B4-BE49-F238E27FC236}">
                  <a16:creationId xmlns:a16="http://schemas.microsoft.com/office/drawing/2014/main" id="{6F416E8A-28BE-0B8F-3D55-F2E647E6CFD1}"/>
                </a:ext>
              </a:extLst>
            </p:cNvPr>
            <p:cNvSpPr/>
            <p:nvPr/>
          </p:nvSpPr>
          <p:spPr>
            <a:xfrm>
              <a:off x="2131075" y="3569525"/>
              <a:ext cx="157050" cy="148175"/>
            </a:xfrm>
            <a:custGeom>
              <a:avLst/>
              <a:gdLst/>
              <a:ahLst/>
              <a:cxnLst/>
              <a:rect l="l" t="t" r="r" b="b"/>
              <a:pathLst>
                <a:path w="6282" h="5927" extrusionOk="0">
                  <a:moveTo>
                    <a:pt x="310" y="1"/>
                  </a:moveTo>
                  <a:cubicBezTo>
                    <a:pt x="225" y="1"/>
                    <a:pt x="152" y="45"/>
                    <a:pt x="100" y="110"/>
                  </a:cubicBezTo>
                  <a:cubicBezTo>
                    <a:pt x="17" y="193"/>
                    <a:pt x="1" y="309"/>
                    <a:pt x="51" y="409"/>
                  </a:cubicBezTo>
                  <a:lnTo>
                    <a:pt x="2072" y="5728"/>
                  </a:lnTo>
                  <a:cubicBezTo>
                    <a:pt x="2122" y="5860"/>
                    <a:pt x="2238" y="5927"/>
                    <a:pt x="2370" y="5927"/>
                  </a:cubicBezTo>
                  <a:cubicBezTo>
                    <a:pt x="2404" y="5927"/>
                    <a:pt x="2437" y="5927"/>
                    <a:pt x="2470" y="5910"/>
                  </a:cubicBezTo>
                  <a:cubicBezTo>
                    <a:pt x="2619" y="5844"/>
                    <a:pt x="2702" y="5678"/>
                    <a:pt x="2652" y="5512"/>
                  </a:cubicBezTo>
                  <a:lnTo>
                    <a:pt x="796" y="690"/>
                  </a:lnTo>
                  <a:lnTo>
                    <a:pt x="5900" y="1635"/>
                  </a:lnTo>
                  <a:cubicBezTo>
                    <a:pt x="5919" y="1639"/>
                    <a:pt x="5938" y="1641"/>
                    <a:pt x="5957" y="1641"/>
                  </a:cubicBezTo>
                  <a:cubicBezTo>
                    <a:pt x="6102" y="1641"/>
                    <a:pt x="6233" y="1533"/>
                    <a:pt x="6248" y="1386"/>
                  </a:cubicBezTo>
                  <a:cubicBezTo>
                    <a:pt x="6281" y="1221"/>
                    <a:pt x="6182" y="1071"/>
                    <a:pt x="6016" y="1038"/>
                  </a:cubicBezTo>
                  <a:lnTo>
                    <a:pt x="382" y="11"/>
                  </a:lnTo>
                  <a:cubicBezTo>
                    <a:pt x="357" y="4"/>
                    <a:pt x="333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66;p75">
              <a:extLst>
                <a:ext uri="{FF2B5EF4-FFF2-40B4-BE49-F238E27FC236}">
                  <a16:creationId xmlns:a16="http://schemas.microsoft.com/office/drawing/2014/main" id="{B8205D0A-AD3F-1BC5-C69E-EA89FC422477}"/>
                </a:ext>
              </a:extLst>
            </p:cNvPr>
            <p:cNvSpPr/>
            <p:nvPr/>
          </p:nvSpPr>
          <p:spPr>
            <a:xfrm>
              <a:off x="2158000" y="3587825"/>
              <a:ext cx="89925" cy="61100"/>
            </a:xfrm>
            <a:custGeom>
              <a:avLst/>
              <a:gdLst/>
              <a:ahLst/>
              <a:cxnLst/>
              <a:rect l="l" t="t" r="r" b="b"/>
              <a:pathLst>
                <a:path w="3597" h="2444" extrusionOk="0">
                  <a:moveTo>
                    <a:pt x="3231" y="1"/>
                  </a:moveTo>
                  <a:cubicBezTo>
                    <a:pt x="3179" y="1"/>
                    <a:pt x="3127" y="14"/>
                    <a:pt x="3083" y="41"/>
                  </a:cubicBezTo>
                  <a:lnTo>
                    <a:pt x="183" y="1881"/>
                  </a:lnTo>
                  <a:cubicBezTo>
                    <a:pt x="34" y="1980"/>
                    <a:pt x="1" y="2162"/>
                    <a:pt x="84" y="2311"/>
                  </a:cubicBezTo>
                  <a:cubicBezTo>
                    <a:pt x="150" y="2394"/>
                    <a:pt x="249" y="2444"/>
                    <a:pt x="349" y="2444"/>
                  </a:cubicBezTo>
                  <a:cubicBezTo>
                    <a:pt x="399" y="2444"/>
                    <a:pt x="448" y="2427"/>
                    <a:pt x="498" y="2394"/>
                  </a:cubicBezTo>
                  <a:lnTo>
                    <a:pt x="3398" y="555"/>
                  </a:lnTo>
                  <a:cubicBezTo>
                    <a:pt x="3547" y="472"/>
                    <a:pt x="3597" y="290"/>
                    <a:pt x="3497" y="141"/>
                  </a:cubicBezTo>
                  <a:cubicBezTo>
                    <a:pt x="3442" y="52"/>
                    <a:pt x="3335" y="1"/>
                    <a:pt x="3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3767;p75">
            <a:extLst>
              <a:ext uri="{FF2B5EF4-FFF2-40B4-BE49-F238E27FC236}">
                <a16:creationId xmlns:a16="http://schemas.microsoft.com/office/drawing/2014/main" id="{4D61F81F-7F30-F7DC-1B0A-F183BD0BEFC4}"/>
              </a:ext>
            </a:extLst>
          </p:cNvPr>
          <p:cNvGrpSpPr/>
          <p:nvPr/>
        </p:nvGrpSpPr>
        <p:grpSpPr>
          <a:xfrm rot="-1799723">
            <a:off x="-3490" y="1011730"/>
            <a:ext cx="1898318" cy="1163418"/>
            <a:chOff x="2171722" y="3393325"/>
            <a:chExt cx="1120853" cy="686950"/>
          </a:xfrm>
        </p:grpSpPr>
        <p:sp>
          <p:nvSpPr>
            <p:cNvPr id="54" name="Google Shape;3768;p75">
              <a:extLst>
                <a:ext uri="{FF2B5EF4-FFF2-40B4-BE49-F238E27FC236}">
                  <a16:creationId xmlns:a16="http://schemas.microsoft.com/office/drawing/2014/main" id="{7B700B1D-342F-30B2-F139-7D960073EC88}"/>
                </a:ext>
              </a:extLst>
            </p:cNvPr>
            <p:cNvSpPr/>
            <p:nvPr/>
          </p:nvSpPr>
          <p:spPr>
            <a:xfrm>
              <a:off x="2171722" y="3874643"/>
              <a:ext cx="110625" cy="100800"/>
            </a:xfrm>
            <a:custGeom>
              <a:avLst/>
              <a:gdLst/>
              <a:ahLst/>
              <a:cxnLst/>
              <a:rect l="l" t="t" r="r" b="b"/>
              <a:pathLst>
                <a:path w="4425" h="4032" extrusionOk="0">
                  <a:moveTo>
                    <a:pt x="2219" y="0"/>
                  </a:moveTo>
                  <a:cubicBezTo>
                    <a:pt x="1706" y="0"/>
                    <a:pt x="1191" y="195"/>
                    <a:pt x="795" y="582"/>
                  </a:cubicBezTo>
                  <a:cubicBezTo>
                    <a:pt x="0" y="1378"/>
                    <a:pt x="0" y="2654"/>
                    <a:pt x="779" y="3433"/>
                  </a:cubicBezTo>
                  <a:cubicBezTo>
                    <a:pt x="1179" y="3832"/>
                    <a:pt x="1700" y="4031"/>
                    <a:pt x="2218" y="4031"/>
                  </a:cubicBezTo>
                  <a:cubicBezTo>
                    <a:pt x="2731" y="4031"/>
                    <a:pt x="3242" y="3837"/>
                    <a:pt x="3629" y="3449"/>
                  </a:cubicBezTo>
                  <a:cubicBezTo>
                    <a:pt x="4425" y="2670"/>
                    <a:pt x="4425" y="1394"/>
                    <a:pt x="3646" y="599"/>
                  </a:cubicBezTo>
                  <a:cubicBezTo>
                    <a:pt x="3254" y="199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69;p75">
              <a:extLst>
                <a:ext uri="{FF2B5EF4-FFF2-40B4-BE49-F238E27FC236}">
                  <a16:creationId xmlns:a16="http://schemas.microsoft.com/office/drawing/2014/main" id="{788A100D-7372-C9E0-3FD0-15C6D26CF856}"/>
                </a:ext>
              </a:extLst>
            </p:cNvPr>
            <p:cNvSpPr/>
            <p:nvPr/>
          </p:nvSpPr>
          <p:spPr>
            <a:xfrm>
              <a:off x="2438300" y="3776050"/>
              <a:ext cx="296250" cy="61650"/>
            </a:xfrm>
            <a:custGeom>
              <a:avLst/>
              <a:gdLst/>
              <a:ahLst/>
              <a:cxnLst/>
              <a:rect l="l" t="t" r="r" b="b"/>
              <a:pathLst>
                <a:path w="11850" h="2466" extrusionOk="0">
                  <a:moveTo>
                    <a:pt x="11525" y="0"/>
                  </a:moveTo>
                  <a:cubicBezTo>
                    <a:pt x="11506" y="0"/>
                    <a:pt x="11487" y="2"/>
                    <a:pt x="11468" y="6"/>
                  </a:cubicBezTo>
                  <a:lnTo>
                    <a:pt x="282" y="1862"/>
                  </a:lnTo>
                  <a:cubicBezTo>
                    <a:pt x="117" y="1895"/>
                    <a:pt x="1" y="2044"/>
                    <a:pt x="34" y="2210"/>
                  </a:cubicBezTo>
                  <a:cubicBezTo>
                    <a:pt x="34" y="2243"/>
                    <a:pt x="50" y="2276"/>
                    <a:pt x="67" y="2293"/>
                  </a:cubicBezTo>
                  <a:cubicBezTo>
                    <a:pt x="109" y="2391"/>
                    <a:pt x="211" y="2466"/>
                    <a:pt x="322" y="2466"/>
                  </a:cubicBezTo>
                  <a:cubicBezTo>
                    <a:pt x="342" y="2466"/>
                    <a:pt x="362" y="2463"/>
                    <a:pt x="382" y="2458"/>
                  </a:cubicBezTo>
                  <a:lnTo>
                    <a:pt x="11567" y="602"/>
                  </a:lnTo>
                  <a:cubicBezTo>
                    <a:pt x="11733" y="569"/>
                    <a:pt x="11849" y="420"/>
                    <a:pt x="11816" y="254"/>
                  </a:cubicBezTo>
                  <a:cubicBezTo>
                    <a:pt x="11787" y="108"/>
                    <a:pt x="11667" y="0"/>
                    <a:pt x="11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70;p75">
              <a:extLst>
                <a:ext uri="{FF2B5EF4-FFF2-40B4-BE49-F238E27FC236}">
                  <a16:creationId xmlns:a16="http://schemas.microsoft.com/office/drawing/2014/main" id="{0BD97CD7-6412-C767-89E0-04C61B0BDF69}"/>
                </a:ext>
              </a:extLst>
            </p:cNvPr>
            <p:cNvSpPr/>
            <p:nvPr/>
          </p:nvSpPr>
          <p:spPr>
            <a:xfrm>
              <a:off x="2267625" y="3811925"/>
              <a:ext cx="201375" cy="100650"/>
            </a:xfrm>
            <a:custGeom>
              <a:avLst/>
              <a:gdLst/>
              <a:ahLst/>
              <a:cxnLst/>
              <a:rect l="l" t="t" r="r" b="b"/>
              <a:pathLst>
                <a:path w="8055" h="4026" extrusionOk="0">
                  <a:moveTo>
                    <a:pt x="7714" y="1"/>
                  </a:moveTo>
                  <a:cubicBezTo>
                    <a:pt x="7668" y="1"/>
                    <a:pt x="7621" y="10"/>
                    <a:pt x="7573" y="29"/>
                  </a:cubicBezTo>
                  <a:lnTo>
                    <a:pt x="216" y="3443"/>
                  </a:lnTo>
                  <a:cubicBezTo>
                    <a:pt x="67" y="3509"/>
                    <a:pt x="1" y="3691"/>
                    <a:pt x="67" y="3840"/>
                  </a:cubicBezTo>
                  <a:cubicBezTo>
                    <a:pt x="114" y="3958"/>
                    <a:pt x="219" y="4025"/>
                    <a:pt x="329" y="4025"/>
                  </a:cubicBezTo>
                  <a:cubicBezTo>
                    <a:pt x="375" y="4025"/>
                    <a:pt x="421" y="4014"/>
                    <a:pt x="465" y="3989"/>
                  </a:cubicBezTo>
                  <a:lnTo>
                    <a:pt x="7839" y="576"/>
                  </a:lnTo>
                  <a:cubicBezTo>
                    <a:pt x="7988" y="510"/>
                    <a:pt x="8054" y="327"/>
                    <a:pt x="7988" y="178"/>
                  </a:cubicBezTo>
                  <a:cubicBezTo>
                    <a:pt x="7929" y="60"/>
                    <a:pt x="7827" y="1"/>
                    <a:pt x="7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71;p75">
              <a:extLst>
                <a:ext uri="{FF2B5EF4-FFF2-40B4-BE49-F238E27FC236}">
                  <a16:creationId xmlns:a16="http://schemas.microsoft.com/office/drawing/2014/main" id="{1FDE4136-3674-8DDA-46BA-770BF201BD3A}"/>
                </a:ext>
              </a:extLst>
            </p:cNvPr>
            <p:cNvSpPr/>
            <p:nvPr/>
          </p:nvSpPr>
          <p:spPr>
            <a:xfrm>
              <a:off x="2437900" y="3822575"/>
              <a:ext cx="99025" cy="211550"/>
            </a:xfrm>
            <a:custGeom>
              <a:avLst/>
              <a:gdLst/>
              <a:ahLst/>
              <a:cxnLst/>
              <a:rect l="l" t="t" r="r" b="b"/>
              <a:pathLst>
                <a:path w="3961" h="8462" extrusionOk="0">
                  <a:moveTo>
                    <a:pt x="334" y="1"/>
                  </a:moveTo>
                  <a:cubicBezTo>
                    <a:pt x="300" y="1"/>
                    <a:pt x="265" y="6"/>
                    <a:pt x="232" y="17"/>
                  </a:cubicBezTo>
                  <a:cubicBezTo>
                    <a:pt x="83" y="84"/>
                    <a:pt x="0" y="266"/>
                    <a:pt x="66" y="415"/>
                  </a:cubicBezTo>
                  <a:lnTo>
                    <a:pt x="3348" y="8270"/>
                  </a:lnTo>
                  <a:cubicBezTo>
                    <a:pt x="3348" y="8286"/>
                    <a:pt x="3348" y="8286"/>
                    <a:pt x="3348" y="8286"/>
                  </a:cubicBezTo>
                  <a:cubicBezTo>
                    <a:pt x="3396" y="8396"/>
                    <a:pt x="3508" y="8461"/>
                    <a:pt x="3623" y="8461"/>
                  </a:cubicBezTo>
                  <a:cubicBezTo>
                    <a:pt x="3665" y="8461"/>
                    <a:pt x="3706" y="8453"/>
                    <a:pt x="3745" y="8435"/>
                  </a:cubicBezTo>
                  <a:cubicBezTo>
                    <a:pt x="3894" y="8369"/>
                    <a:pt x="3961" y="8203"/>
                    <a:pt x="3911" y="8038"/>
                  </a:cubicBezTo>
                  <a:lnTo>
                    <a:pt x="630" y="183"/>
                  </a:lnTo>
                  <a:cubicBezTo>
                    <a:pt x="578" y="67"/>
                    <a:pt x="45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72;p75">
              <a:extLst>
                <a:ext uri="{FF2B5EF4-FFF2-40B4-BE49-F238E27FC236}">
                  <a16:creationId xmlns:a16="http://schemas.microsoft.com/office/drawing/2014/main" id="{EEEC4FC4-1B86-CBB5-1A5B-1148A9510B5B}"/>
                </a:ext>
              </a:extLst>
            </p:cNvPr>
            <p:cNvSpPr/>
            <p:nvPr/>
          </p:nvSpPr>
          <p:spPr>
            <a:xfrm>
              <a:off x="2326050" y="3724400"/>
              <a:ext cx="234900" cy="207175"/>
            </a:xfrm>
            <a:custGeom>
              <a:avLst/>
              <a:gdLst/>
              <a:ahLst/>
              <a:cxnLst/>
              <a:rect l="l" t="t" r="r" b="b"/>
              <a:pathLst>
                <a:path w="9396" h="8287" extrusionOk="0">
                  <a:moveTo>
                    <a:pt x="4698" y="0"/>
                  </a:moveTo>
                  <a:cubicBezTo>
                    <a:pt x="3401" y="0"/>
                    <a:pt x="2120" y="612"/>
                    <a:pt x="1309" y="1757"/>
                  </a:cubicBezTo>
                  <a:cubicBezTo>
                    <a:pt x="0" y="3629"/>
                    <a:pt x="447" y="6215"/>
                    <a:pt x="2320" y="7524"/>
                  </a:cubicBezTo>
                  <a:cubicBezTo>
                    <a:pt x="3048" y="8039"/>
                    <a:pt x="3881" y="8286"/>
                    <a:pt x="4705" y="8286"/>
                  </a:cubicBezTo>
                  <a:cubicBezTo>
                    <a:pt x="6001" y="8286"/>
                    <a:pt x="7276" y="7674"/>
                    <a:pt x="8087" y="6529"/>
                  </a:cubicBezTo>
                  <a:cubicBezTo>
                    <a:pt x="9396" y="4657"/>
                    <a:pt x="8948" y="2072"/>
                    <a:pt x="7076" y="763"/>
                  </a:cubicBezTo>
                  <a:cubicBezTo>
                    <a:pt x="6355" y="247"/>
                    <a:pt x="5523" y="0"/>
                    <a:pt x="4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73;p75">
              <a:extLst>
                <a:ext uri="{FF2B5EF4-FFF2-40B4-BE49-F238E27FC236}">
                  <a16:creationId xmlns:a16="http://schemas.microsoft.com/office/drawing/2014/main" id="{B4942B05-7F1A-BF45-4073-4DCE19A16AC3}"/>
                </a:ext>
              </a:extLst>
            </p:cNvPr>
            <p:cNvSpPr/>
            <p:nvPr/>
          </p:nvSpPr>
          <p:spPr>
            <a:xfrm>
              <a:off x="2467300" y="3972775"/>
              <a:ext cx="122250" cy="107500"/>
            </a:xfrm>
            <a:custGeom>
              <a:avLst/>
              <a:gdLst/>
              <a:ahLst/>
              <a:cxnLst/>
              <a:rect l="l" t="t" r="r" b="b"/>
              <a:pathLst>
                <a:path w="4890" h="4300" extrusionOk="0">
                  <a:moveTo>
                    <a:pt x="2455" y="0"/>
                  </a:moveTo>
                  <a:cubicBezTo>
                    <a:pt x="1780" y="0"/>
                    <a:pt x="1114" y="319"/>
                    <a:pt x="697" y="919"/>
                  </a:cubicBezTo>
                  <a:cubicBezTo>
                    <a:pt x="1" y="1881"/>
                    <a:pt x="233" y="3223"/>
                    <a:pt x="1210" y="3902"/>
                  </a:cubicBezTo>
                  <a:cubicBezTo>
                    <a:pt x="1589" y="4171"/>
                    <a:pt x="2021" y="4299"/>
                    <a:pt x="2449" y="4299"/>
                  </a:cubicBezTo>
                  <a:cubicBezTo>
                    <a:pt x="3127" y="4299"/>
                    <a:pt x="3793" y="3978"/>
                    <a:pt x="4210" y="3388"/>
                  </a:cubicBezTo>
                  <a:cubicBezTo>
                    <a:pt x="4889" y="2411"/>
                    <a:pt x="4657" y="1069"/>
                    <a:pt x="3680" y="389"/>
                  </a:cubicBezTo>
                  <a:cubicBezTo>
                    <a:pt x="3308" y="127"/>
                    <a:pt x="2880" y="0"/>
                    <a:pt x="2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74;p75">
              <a:extLst>
                <a:ext uri="{FF2B5EF4-FFF2-40B4-BE49-F238E27FC236}">
                  <a16:creationId xmlns:a16="http://schemas.microsoft.com/office/drawing/2014/main" id="{3CD6DFC2-336D-453B-3C78-41C27F259BE0}"/>
                </a:ext>
              </a:extLst>
            </p:cNvPr>
            <p:cNvSpPr/>
            <p:nvPr/>
          </p:nvSpPr>
          <p:spPr>
            <a:xfrm>
              <a:off x="2918875" y="3555850"/>
              <a:ext cx="167800" cy="136550"/>
            </a:xfrm>
            <a:custGeom>
              <a:avLst/>
              <a:gdLst/>
              <a:ahLst/>
              <a:cxnLst/>
              <a:rect l="l" t="t" r="r" b="b"/>
              <a:pathLst>
                <a:path w="6712" h="5462" extrusionOk="0">
                  <a:moveTo>
                    <a:pt x="6369" y="0"/>
                  </a:moveTo>
                  <a:cubicBezTo>
                    <a:pt x="6304" y="0"/>
                    <a:pt x="6238" y="22"/>
                    <a:pt x="6181" y="64"/>
                  </a:cubicBezTo>
                  <a:lnTo>
                    <a:pt x="149" y="4920"/>
                  </a:lnTo>
                  <a:cubicBezTo>
                    <a:pt x="33" y="5002"/>
                    <a:pt x="0" y="5152"/>
                    <a:pt x="66" y="5284"/>
                  </a:cubicBezTo>
                  <a:cubicBezTo>
                    <a:pt x="66" y="5301"/>
                    <a:pt x="83" y="5317"/>
                    <a:pt x="100" y="5350"/>
                  </a:cubicBezTo>
                  <a:cubicBezTo>
                    <a:pt x="163" y="5423"/>
                    <a:pt x="247" y="5461"/>
                    <a:pt x="332" y="5461"/>
                  </a:cubicBezTo>
                  <a:cubicBezTo>
                    <a:pt x="401" y="5461"/>
                    <a:pt x="471" y="5436"/>
                    <a:pt x="530" y="5384"/>
                  </a:cubicBezTo>
                  <a:lnTo>
                    <a:pt x="6562" y="545"/>
                  </a:lnTo>
                  <a:cubicBezTo>
                    <a:pt x="6678" y="429"/>
                    <a:pt x="6711" y="247"/>
                    <a:pt x="6595" y="114"/>
                  </a:cubicBezTo>
                  <a:cubicBezTo>
                    <a:pt x="6539" y="38"/>
                    <a:pt x="6455" y="0"/>
                    <a:pt x="6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75;p75">
              <a:extLst>
                <a:ext uri="{FF2B5EF4-FFF2-40B4-BE49-F238E27FC236}">
                  <a16:creationId xmlns:a16="http://schemas.microsoft.com/office/drawing/2014/main" id="{469DBB19-16A4-D207-8BA9-A66826E12C09}"/>
                </a:ext>
              </a:extLst>
            </p:cNvPr>
            <p:cNvSpPr/>
            <p:nvPr/>
          </p:nvSpPr>
          <p:spPr>
            <a:xfrm>
              <a:off x="3070075" y="3555900"/>
              <a:ext cx="141300" cy="75125"/>
            </a:xfrm>
            <a:custGeom>
              <a:avLst/>
              <a:gdLst/>
              <a:ahLst/>
              <a:cxnLst/>
              <a:rect l="l" t="t" r="r" b="b"/>
              <a:pathLst>
                <a:path w="5652" h="3005" extrusionOk="0">
                  <a:moveTo>
                    <a:pt x="315" y="1"/>
                  </a:moveTo>
                  <a:cubicBezTo>
                    <a:pt x="204" y="1"/>
                    <a:pt x="98" y="60"/>
                    <a:pt x="50" y="178"/>
                  </a:cubicBezTo>
                  <a:cubicBezTo>
                    <a:pt x="1" y="261"/>
                    <a:pt x="1" y="344"/>
                    <a:pt x="50" y="427"/>
                  </a:cubicBezTo>
                  <a:cubicBezTo>
                    <a:pt x="67" y="493"/>
                    <a:pt x="117" y="543"/>
                    <a:pt x="183" y="576"/>
                  </a:cubicBezTo>
                  <a:lnTo>
                    <a:pt x="5187" y="2979"/>
                  </a:lnTo>
                  <a:cubicBezTo>
                    <a:pt x="5226" y="2996"/>
                    <a:pt x="5268" y="3005"/>
                    <a:pt x="5309" y="3005"/>
                  </a:cubicBezTo>
                  <a:cubicBezTo>
                    <a:pt x="5424" y="3005"/>
                    <a:pt x="5536" y="2940"/>
                    <a:pt x="5585" y="2830"/>
                  </a:cubicBezTo>
                  <a:cubicBezTo>
                    <a:pt x="5651" y="2681"/>
                    <a:pt x="5602" y="2498"/>
                    <a:pt x="5436" y="2432"/>
                  </a:cubicBezTo>
                  <a:lnTo>
                    <a:pt x="448" y="29"/>
                  </a:lnTo>
                  <a:cubicBezTo>
                    <a:pt x="405" y="10"/>
                    <a:pt x="36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76;p75">
              <a:extLst>
                <a:ext uri="{FF2B5EF4-FFF2-40B4-BE49-F238E27FC236}">
                  <a16:creationId xmlns:a16="http://schemas.microsoft.com/office/drawing/2014/main" id="{731A93B9-93B3-22A3-876F-3D45FCDE3AC3}"/>
                </a:ext>
              </a:extLst>
            </p:cNvPr>
            <p:cNvSpPr/>
            <p:nvPr/>
          </p:nvSpPr>
          <p:spPr>
            <a:xfrm>
              <a:off x="2955725" y="3466500"/>
              <a:ext cx="130950" cy="104575"/>
            </a:xfrm>
            <a:custGeom>
              <a:avLst/>
              <a:gdLst/>
              <a:ahLst/>
              <a:cxnLst/>
              <a:rect l="l" t="t" r="r" b="b"/>
              <a:pathLst>
                <a:path w="5238" h="4183" extrusionOk="0">
                  <a:moveTo>
                    <a:pt x="321" y="0"/>
                  </a:moveTo>
                  <a:cubicBezTo>
                    <a:pt x="231" y="0"/>
                    <a:pt x="143" y="40"/>
                    <a:pt x="84" y="109"/>
                  </a:cubicBezTo>
                  <a:cubicBezTo>
                    <a:pt x="1" y="208"/>
                    <a:pt x="1" y="324"/>
                    <a:pt x="34" y="424"/>
                  </a:cubicBezTo>
                  <a:cubicBezTo>
                    <a:pt x="67" y="473"/>
                    <a:pt x="84" y="506"/>
                    <a:pt x="134" y="540"/>
                  </a:cubicBezTo>
                  <a:lnTo>
                    <a:pt x="4707" y="4119"/>
                  </a:lnTo>
                  <a:cubicBezTo>
                    <a:pt x="4764" y="4161"/>
                    <a:pt x="4830" y="4183"/>
                    <a:pt x="4896" y="4183"/>
                  </a:cubicBezTo>
                  <a:cubicBezTo>
                    <a:pt x="4984" y="4183"/>
                    <a:pt x="5072" y="4145"/>
                    <a:pt x="5138" y="4069"/>
                  </a:cubicBezTo>
                  <a:cubicBezTo>
                    <a:pt x="5237" y="3937"/>
                    <a:pt x="5204" y="3738"/>
                    <a:pt x="5072" y="3638"/>
                  </a:cubicBezTo>
                  <a:lnTo>
                    <a:pt x="498" y="59"/>
                  </a:lnTo>
                  <a:cubicBezTo>
                    <a:pt x="444" y="19"/>
                    <a:pt x="382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77;p75">
              <a:extLst>
                <a:ext uri="{FF2B5EF4-FFF2-40B4-BE49-F238E27FC236}">
                  <a16:creationId xmlns:a16="http://schemas.microsoft.com/office/drawing/2014/main" id="{0CA98328-AB18-D334-293C-7E30136F41E5}"/>
                </a:ext>
              </a:extLst>
            </p:cNvPr>
            <p:cNvSpPr/>
            <p:nvPr/>
          </p:nvSpPr>
          <p:spPr>
            <a:xfrm>
              <a:off x="3087475" y="3847225"/>
              <a:ext cx="176925" cy="84150"/>
            </a:xfrm>
            <a:custGeom>
              <a:avLst/>
              <a:gdLst/>
              <a:ahLst/>
              <a:cxnLst/>
              <a:rect l="l" t="t" r="r" b="b"/>
              <a:pathLst>
                <a:path w="7077" h="3366" extrusionOk="0">
                  <a:moveTo>
                    <a:pt x="6742" y="0"/>
                  </a:moveTo>
                  <a:cubicBezTo>
                    <a:pt x="6699" y="0"/>
                    <a:pt x="6655" y="8"/>
                    <a:pt x="6612" y="26"/>
                  </a:cubicBezTo>
                  <a:lnTo>
                    <a:pt x="233" y="2776"/>
                  </a:lnTo>
                  <a:cubicBezTo>
                    <a:pt x="67" y="2843"/>
                    <a:pt x="1" y="3025"/>
                    <a:pt x="67" y="3191"/>
                  </a:cubicBezTo>
                  <a:cubicBezTo>
                    <a:pt x="116" y="3301"/>
                    <a:pt x="228" y="3365"/>
                    <a:pt x="343" y="3365"/>
                  </a:cubicBezTo>
                  <a:cubicBezTo>
                    <a:pt x="384" y="3365"/>
                    <a:pt x="425" y="3357"/>
                    <a:pt x="465" y="3340"/>
                  </a:cubicBezTo>
                  <a:lnTo>
                    <a:pt x="6861" y="589"/>
                  </a:lnTo>
                  <a:cubicBezTo>
                    <a:pt x="7010" y="523"/>
                    <a:pt x="7076" y="340"/>
                    <a:pt x="7010" y="191"/>
                  </a:cubicBezTo>
                  <a:cubicBezTo>
                    <a:pt x="6973" y="68"/>
                    <a:pt x="6863" y="0"/>
                    <a:pt x="6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778;p75">
              <a:extLst>
                <a:ext uri="{FF2B5EF4-FFF2-40B4-BE49-F238E27FC236}">
                  <a16:creationId xmlns:a16="http://schemas.microsoft.com/office/drawing/2014/main" id="{339DF999-8F01-B94C-FA60-D8A557CAF2B0}"/>
                </a:ext>
              </a:extLst>
            </p:cNvPr>
            <p:cNvSpPr/>
            <p:nvPr/>
          </p:nvSpPr>
          <p:spPr>
            <a:xfrm>
              <a:off x="3078350" y="3423850"/>
              <a:ext cx="113950" cy="145825"/>
            </a:xfrm>
            <a:custGeom>
              <a:avLst/>
              <a:gdLst/>
              <a:ahLst/>
              <a:cxnLst/>
              <a:rect l="l" t="t" r="r" b="b"/>
              <a:pathLst>
                <a:path w="4558" h="5833" extrusionOk="0">
                  <a:moveTo>
                    <a:pt x="4220" y="0"/>
                  </a:moveTo>
                  <a:cubicBezTo>
                    <a:pt x="4129" y="0"/>
                    <a:pt x="4038" y="44"/>
                    <a:pt x="3978" y="124"/>
                  </a:cubicBezTo>
                  <a:lnTo>
                    <a:pt x="84" y="5344"/>
                  </a:lnTo>
                  <a:cubicBezTo>
                    <a:pt x="18" y="5444"/>
                    <a:pt x="1" y="5560"/>
                    <a:pt x="51" y="5659"/>
                  </a:cubicBezTo>
                  <a:cubicBezTo>
                    <a:pt x="67" y="5709"/>
                    <a:pt x="100" y="5742"/>
                    <a:pt x="134" y="5775"/>
                  </a:cubicBezTo>
                  <a:cubicBezTo>
                    <a:pt x="192" y="5814"/>
                    <a:pt x="256" y="5833"/>
                    <a:pt x="318" y="5833"/>
                  </a:cubicBezTo>
                  <a:cubicBezTo>
                    <a:pt x="414" y="5833"/>
                    <a:pt x="504" y="5789"/>
                    <a:pt x="564" y="5709"/>
                  </a:cubicBezTo>
                  <a:lnTo>
                    <a:pt x="4459" y="489"/>
                  </a:lnTo>
                  <a:cubicBezTo>
                    <a:pt x="4558" y="356"/>
                    <a:pt x="4541" y="158"/>
                    <a:pt x="4392" y="58"/>
                  </a:cubicBezTo>
                  <a:cubicBezTo>
                    <a:pt x="4340" y="19"/>
                    <a:pt x="4280" y="0"/>
                    <a:pt x="4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779;p75">
              <a:extLst>
                <a:ext uri="{FF2B5EF4-FFF2-40B4-BE49-F238E27FC236}">
                  <a16:creationId xmlns:a16="http://schemas.microsoft.com/office/drawing/2014/main" id="{703AE94D-FB3C-0EA5-D147-0177B927B0CE}"/>
                </a:ext>
              </a:extLst>
            </p:cNvPr>
            <p:cNvSpPr/>
            <p:nvPr/>
          </p:nvSpPr>
          <p:spPr>
            <a:xfrm>
              <a:off x="2930875" y="3815250"/>
              <a:ext cx="174025" cy="116175"/>
            </a:xfrm>
            <a:custGeom>
              <a:avLst/>
              <a:gdLst/>
              <a:ahLst/>
              <a:cxnLst/>
              <a:rect l="l" t="t" r="r" b="b"/>
              <a:pathLst>
                <a:path w="6961" h="4647" extrusionOk="0">
                  <a:moveTo>
                    <a:pt x="322" y="1"/>
                  </a:moveTo>
                  <a:cubicBezTo>
                    <a:pt x="221" y="1"/>
                    <a:pt x="120" y="49"/>
                    <a:pt x="67" y="145"/>
                  </a:cubicBezTo>
                  <a:cubicBezTo>
                    <a:pt x="1" y="227"/>
                    <a:pt x="1" y="343"/>
                    <a:pt x="50" y="426"/>
                  </a:cubicBezTo>
                  <a:cubicBezTo>
                    <a:pt x="67" y="476"/>
                    <a:pt x="100" y="526"/>
                    <a:pt x="150" y="559"/>
                  </a:cubicBezTo>
                  <a:lnTo>
                    <a:pt x="6447" y="4602"/>
                  </a:lnTo>
                  <a:cubicBezTo>
                    <a:pt x="6494" y="4632"/>
                    <a:pt x="6550" y="4647"/>
                    <a:pt x="6606" y="4647"/>
                  </a:cubicBezTo>
                  <a:cubicBezTo>
                    <a:pt x="6707" y="4647"/>
                    <a:pt x="6808" y="4599"/>
                    <a:pt x="6861" y="4503"/>
                  </a:cubicBezTo>
                  <a:cubicBezTo>
                    <a:pt x="6960" y="4370"/>
                    <a:pt x="6911" y="4171"/>
                    <a:pt x="6778" y="4088"/>
                  </a:cubicBezTo>
                  <a:lnTo>
                    <a:pt x="481" y="45"/>
                  </a:lnTo>
                  <a:cubicBezTo>
                    <a:pt x="434" y="16"/>
                    <a:pt x="378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780;p75">
              <a:extLst>
                <a:ext uri="{FF2B5EF4-FFF2-40B4-BE49-F238E27FC236}">
                  <a16:creationId xmlns:a16="http://schemas.microsoft.com/office/drawing/2014/main" id="{7442499D-293A-0EB3-99EF-6FC829A4F7DB}"/>
                </a:ext>
              </a:extLst>
            </p:cNvPr>
            <p:cNvSpPr/>
            <p:nvPr/>
          </p:nvSpPr>
          <p:spPr>
            <a:xfrm>
              <a:off x="2639225" y="3577600"/>
              <a:ext cx="381150" cy="362750"/>
            </a:xfrm>
            <a:custGeom>
              <a:avLst/>
              <a:gdLst/>
              <a:ahLst/>
              <a:cxnLst/>
              <a:rect l="l" t="t" r="r" b="b"/>
              <a:pathLst>
                <a:path w="15246" h="14510" extrusionOk="0">
                  <a:moveTo>
                    <a:pt x="7597" y="0"/>
                  </a:moveTo>
                  <a:cubicBezTo>
                    <a:pt x="3921" y="0"/>
                    <a:pt x="786" y="2794"/>
                    <a:pt x="398" y="6519"/>
                  </a:cubicBezTo>
                  <a:cubicBezTo>
                    <a:pt x="1" y="10512"/>
                    <a:pt x="2901" y="14075"/>
                    <a:pt x="6894" y="14473"/>
                  </a:cubicBezTo>
                  <a:cubicBezTo>
                    <a:pt x="7140" y="14497"/>
                    <a:pt x="7384" y="14509"/>
                    <a:pt x="7626" y="14509"/>
                  </a:cubicBezTo>
                  <a:cubicBezTo>
                    <a:pt x="11313" y="14509"/>
                    <a:pt x="14460" y="11725"/>
                    <a:pt x="14848" y="7977"/>
                  </a:cubicBezTo>
                  <a:cubicBezTo>
                    <a:pt x="15246" y="4000"/>
                    <a:pt x="12346" y="437"/>
                    <a:pt x="8352" y="39"/>
                  </a:cubicBezTo>
                  <a:cubicBezTo>
                    <a:pt x="8099" y="13"/>
                    <a:pt x="7847" y="0"/>
                    <a:pt x="7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781;p75">
              <a:extLst>
                <a:ext uri="{FF2B5EF4-FFF2-40B4-BE49-F238E27FC236}">
                  <a16:creationId xmlns:a16="http://schemas.microsoft.com/office/drawing/2014/main" id="{2F21FF31-142D-1D9C-6E8A-1CE770A90F8E}"/>
                </a:ext>
              </a:extLst>
            </p:cNvPr>
            <p:cNvSpPr/>
            <p:nvPr/>
          </p:nvSpPr>
          <p:spPr>
            <a:xfrm>
              <a:off x="3013325" y="3845000"/>
              <a:ext cx="165725" cy="157425"/>
            </a:xfrm>
            <a:custGeom>
              <a:avLst/>
              <a:gdLst/>
              <a:ahLst/>
              <a:cxnLst/>
              <a:rect l="l" t="t" r="r" b="b"/>
              <a:pathLst>
                <a:path w="6629" h="6297" extrusionOk="0">
                  <a:moveTo>
                    <a:pt x="3322" y="0"/>
                  </a:moveTo>
                  <a:cubicBezTo>
                    <a:pt x="1711" y="0"/>
                    <a:pt x="338" y="1211"/>
                    <a:pt x="183" y="2832"/>
                  </a:cubicBezTo>
                  <a:cubicBezTo>
                    <a:pt x="0" y="4572"/>
                    <a:pt x="1260" y="6113"/>
                    <a:pt x="3000" y="6279"/>
                  </a:cubicBezTo>
                  <a:cubicBezTo>
                    <a:pt x="3111" y="6291"/>
                    <a:pt x="3222" y="6296"/>
                    <a:pt x="3331" y="6296"/>
                  </a:cubicBezTo>
                  <a:cubicBezTo>
                    <a:pt x="4917" y="6296"/>
                    <a:pt x="6276" y="5089"/>
                    <a:pt x="6446" y="3462"/>
                  </a:cubicBezTo>
                  <a:cubicBezTo>
                    <a:pt x="6629" y="1739"/>
                    <a:pt x="5353" y="197"/>
                    <a:pt x="3629" y="15"/>
                  </a:cubicBezTo>
                  <a:cubicBezTo>
                    <a:pt x="3526" y="5"/>
                    <a:pt x="3424" y="0"/>
                    <a:pt x="3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782;p75">
              <a:extLst>
                <a:ext uri="{FF2B5EF4-FFF2-40B4-BE49-F238E27FC236}">
                  <a16:creationId xmlns:a16="http://schemas.microsoft.com/office/drawing/2014/main" id="{976C2A4D-96EE-D501-0270-7BCC883115B4}"/>
                </a:ext>
              </a:extLst>
            </p:cNvPr>
            <p:cNvSpPr/>
            <p:nvPr/>
          </p:nvSpPr>
          <p:spPr>
            <a:xfrm>
              <a:off x="3209675" y="3814950"/>
              <a:ext cx="82900" cy="78750"/>
            </a:xfrm>
            <a:custGeom>
              <a:avLst/>
              <a:gdLst/>
              <a:ahLst/>
              <a:cxnLst/>
              <a:rect l="l" t="t" r="r" b="b"/>
              <a:pathLst>
                <a:path w="3316" h="3150" extrusionOk="0">
                  <a:moveTo>
                    <a:pt x="1655" y="0"/>
                  </a:moveTo>
                  <a:cubicBezTo>
                    <a:pt x="856" y="0"/>
                    <a:pt x="162" y="605"/>
                    <a:pt x="84" y="1416"/>
                  </a:cubicBezTo>
                  <a:cubicBezTo>
                    <a:pt x="1" y="2278"/>
                    <a:pt x="631" y="3057"/>
                    <a:pt x="1492" y="3139"/>
                  </a:cubicBezTo>
                  <a:cubicBezTo>
                    <a:pt x="1551" y="3146"/>
                    <a:pt x="1610" y="3149"/>
                    <a:pt x="1668" y="3149"/>
                  </a:cubicBezTo>
                  <a:cubicBezTo>
                    <a:pt x="2457" y="3149"/>
                    <a:pt x="3139" y="2534"/>
                    <a:pt x="3216" y="1731"/>
                  </a:cubicBezTo>
                  <a:cubicBezTo>
                    <a:pt x="3315" y="869"/>
                    <a:pt x="2669" y="90"/>
                    <a:pt x="1807" y="7"/>
                  </a:cubicBezTo>
                  <a:cubicBezTo>
                    <a:pt x="1756" y="3"/>
                    <a:pt x="1705" y="0"/>
                    <a:pt x="1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783;p75">
              <a:extLst>
                <a:ext uri="{FF2B5EF4-FFF2-40B4-BE49-F238E27FC236}">
                  <a16:creationId xmlns:a16="http://schemas.microsoft.com/office/drawing/2014/main" id="{5BC1025E-49C1-1425-3352-771F3EAB83FC}"/>
                </a:ext>
              </a:extLst>
            </p:cNvPr>
            <p:cNvSpPr/>
            <p:nvPr/>
          </p:nvSpPr>
          <p:spPr>
            <a:xfrm>
              <a:off x="3142150" y="3393325"/>
              <a:ext cx="83300" cy="76400"/>
            </a:xfrm>
            <a:custGeom>
              <a:avLst/>
              <a:gdLst/>
              <a:ahLst/>
              <a:cxnLst/>
              <a:rect l="l" t="t" r="r" b="b"/>
              <a:pathLst>
                <a:path w="3332" h="3056" extrusionOk="0">
                  <a:moveTo>
                    <a:pt x="1666" y="0"/>
                  </a:moveTo>
                  <a:cubicBezTo>
                    <a:pt x="972" y="0"/>
                    <a:pt x="341" y="493"/>
                    <a:pt x="183" y="1196"/>
                  </a:cubicBezTo>
                  <a:cubicBezTo>
                    <a:pt x="1" y="2025"/>
                    <a:pt x="515" y="2837"/>
                    <a:pt x="1343" y="3019"/>
                  </a:cubicBezTo>
                  <a:cubicBezTo>
                    <a:pt x="1451" y="3043"/>
                    <a:pt x="1560" y="3055"/>
                    <a:pt x="1666" y="3055"/>
                  </a:cubicBezTo>
                  <a:cubicBezTo>
                    <a:pt x="2360" y="3055"/>
                    <a:pt x="2991" y="2563"/>
                    <a:pt x="3149" y="1859"/>
                  </a:cubicBezTo>
                  <a:cubicBezTo>
                    <a:pt x="3332" y="1031"/>
                    <a:pt x="2818" y="219"/>
                    <a:pt x="1989" y="36"/>
                  </a:cubicBezTo>
                  <a:cubicBezTo>
                    <a:pt x="1881" y="12"/>
                    <a:pt x="1773" y="0"/>
                    <a:pt x="1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784;p75">
              <a:extLst>
                <a:ext uri="{FF2B5EF4-FFF2-40B4-BE49-F238E27FC236}">
                  <a16:creationId xmlns:a16="http://schemas.microsoft.com/office/drawing/2014/main" id="{51177CFC-DEA8-6CBE-3658-66E5D2167C26}"/>
                </a:ext>
              </a:extLst>
            </p:cNvPr>
            <p:cNvSpPr/>
            <p:nvPr/>
          </p:nvSpPr>
          <p:spPr>
            <a:xfrm>
              <a:off x="3006275" y="3492900"/>
              <a:ext cx="148325" cy="141550"/>
            </a:xfrm>
            <a:custGeom>
              <a:avLst/>
              <a:gdLst/>
              <a:ahLst/>
              <a:cxnLst/>
              <a:rect l="l" t="t" r="r" b="b"/>
              <a:pathLst>
                <a:path w="5933" h="5662" extrusionOk="0">
                  <a:moveTo>
                    <a:pt x="2988" y="1"/>
                  </a:moveTo>
                  <a:cubicBezTo>
                    <a:pt x="1546" y="1"/>
                    <a:pt x="307" y="1084"/>
                    <a:pt x="166" y="2549"/>
                  </a:cubicBezTo>
                  <a:cubicBezTo>
                    <a:pt x="1" y="4107"/>
                    <a:pt x="1144" y="5482"/>
                    <a:pt x="2685" y="5648"/>
                  </a:cubicBezTo>
                  <a:cubicBezTo>
                    <a:pt x="2778" y="5657"/>
                    <a:pt x="2870" y="5661"/>
                    <a:pt x="2962" y="5661"/>
                  </a:cubicBezTo>
                  <a:cubicBezTo>
                    <a:pt x="4404" y="5661"/>
                    <a:pt x="5644" y="4577"/>
                    <a:pt x="5784" y="3113"/>
                  </a:cubicBezTo>
                  <a:cubicBezTo>
                    <a:pt x="5933" y="1572"/>
                    <a:pt x="4806" y="180"/>
                    <a:pt x="3265" y="14"/>
                  </a:cubicBezTo>
                  <a:cubicBezTo>
                    <a:pt x="3172" y="5"/>
                    <a:pt x="3080" y="1"/>
                    <a:pt x="2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785;p75">
              <a:extLst>
                <a:ext uri="{FF2B5EF4-FFF2-40B4-BE49-F238E27FC236}">
                  <a16:creationId xmlns:a16="http://schemas.microsoft.com/office/drawing/2014/main" id="{CCA5BDD6-D758-87DB-7912-9D774AC55590}"/>
                </a:ext>
              </a:extLst>
            </p:cNvPr>
            <p:cNvSpPr/>
            <p:nvPr/>
          </p:nvSpPr>
          <p:spPr>
            <a:xfrm>
              <a:off x="3166600" y="3588800"/>
              <a:ext cx="72525" cy="69050"/>
            </a:xfrm>
            <a:custGeom>
              <a:avLst/>
              <a:gdLst/>
              <a:ahLst/>
              <a:cxnLst/>
              <a:rect l="l" t="t" r="r" b="b"/>
              <a:pathLst>
                <a:path w="2901" h="2762" extrusionOk="0">
                  <a:moveTo>
                    <a:pt x="1467" y="0"/>
                  </a:moveTo>
                  <a:cubicBezTo>
                    <a:pt x="758" y="0"/>
                    <a:pt x="162" y="528"/>
                    <a:pt x="83" y="1249"/>
                  </a:cubicBezTo>
                  <a:cubicBezTo>
                    <a:pt x="1" y="1994"/>
                    <a:pt x="564" y="2674"/>
                    <a:pt x="1310" y="2757"/>
                  </a:cubicBezTo>
                  <a:cubicBezTo>
                    <a:pt x="1352" y="2760"/>
                    <a:pt x="1393" y="2762"/>
                    <a:pt x="1435" y="2762"/>
                  </a:cubicBezTo>
                  <a:cubicBezTo>
                    <a:pt x="2145" y="2762"/>
                    <a:pt x="2755" y="2234"/>
                    <a:pt x="2818" y="1514"/>
                  </a:cubicBezTo>
                  <a:cubicBezTo>
                    <a:pt x="2900" y="768"/>
                    <a:pt x="2354" y="89"/>
                    <a:pt x="1591" y="6"/>
                  </a:cubicBezTo>
                  <a:cubicBezTo>
                    <a:pt x="1549" y="2"/>
                    <a:pt x="1508" y="0"/>
                    <a:pt x="1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786;p75">
              <a:extLst>
                <a:ext uri="{FF2B5EF4-FFF2-40B4-BE49-F238E27FC236}">
                  <a16:creationId xmlns:a16="http://schemas.microsoft.com/office/drawing/2014/main" id="{0818FC6E-4AEC-7910-EDAD-2ED8429497D2}"/>
                </a:ext>
              </a:extLst>
            </p:cNvPr>
            <p:cNvSpPr/>
            <p:nvPr/>
          </p:nvSpPr>
          <p:spPr>
            <a:xfrm>
              <a:off x="2925075" y="3437525"/>
              <a:ext cx="77075" cy="73325"/>
            </a:xfrm>
            <a:custGeom>
              <a:avLst/>
              <a:gdLst/>
              <a:ahLst/>
              <a:cxnLst/>
              <a:rect l="l" t="t" r="r" b="b"/>
              <a:pathLst>
                <a:path w="3083" h="2933" extrusionOk="0">
                  <a:moveTo>
                    <a:pt x="1537" y="0"/>
                  </a:moveTo>
                  <a:cubicBezTo>
                    <a:pt x="791" y="0"/>
                    <a:pt x="161" y="557"/>
                    <a:pt x="84" y="1317"/>
                  </a:cubicBezTo>
                  <a:cubicBezTo>
                    <a:pt x="1" y="2113"/>
                    <a:pt x="581" y="2842"/>
                    <a:pt x="1393" y="2925"/>
                  </a:cubicBezTo>
                  <a:cubicBezTo>
                    <a:pt x="1443" y="2930"/>
                    <a:pt x="1494" y="2933"/>
                    <a:pt x="1543" y="2933"/>
                  </a:cubicBezTo>
                  <a:cubicBezTo>
                    <a:pt x="2291" y="2933"/>
                    <a:pt x="2922" y="2362"/>
                    <a:pt x="3000" y="1616"/>
                  </a:cubicBezTo>
                  <a:cubicBezTo>
                    <a:pt x="3083" y="804"/>
                    <a:pt x="2503" y="91"/>
                    <a:pt x="1691" y="8"/>
                  </a:cubicBezTo>
                  <a:cubicBezTo>
                    <a:pt x="1639" y="3"/>
                    <a:pt x="1588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787;p75">
              <a:extLst>
                <a:ext uri="{FF2B5EF4-FFF2-40B4-BE49-F238E27FC236}">
                  <a16:creationId xmlns:a16="http://schemas.microsoft.com/office/drawing/2014/main" id="{A843A4FE-3232-F334-9B3C-D4AC34D26DF9}"/>
                </a:ext>
              </a:extLst>
            </p:cNvPr>
            <p:cNvSpPr/>
            <p:nvPr/>
          </p:nvSpPr>
          <p:spPr>
            <a:xfrm>
              <a:off x="2681075" y="3618675"/>
              <a:ext cx="243625" cy="222650"/>
            </a:xfrm>
            <a:custGeom>
              <a:avLst/>
              <a:gdLst/>
              <a:ahLst/>
              <a:cxnLst/>
              <a:rect l="l" t="t" r="r" b="b"/>
              <a:pathLst>
                <a:path w="9745" h="8906" extrusionOk="0">
                  <a:moveTo>
                    <a:pt x="3116" y="617"/>
                  </a:moveTo>
                  <a:lnTo>
                    <a:pt x="7325" y="1015"/>
                  </a:lnTo>
                  <a:lnTo>
                    <a:pt x="9081" y="4843"/>
                  </a:lnTo>
                  <a:lnTo>
                    <a:pt x="6645" y="8289"/>
                  </a:lnTo>
                  <a:lnTo>
                    <a:pt x="2436" y="7892"/>
                  </a:lnTo>
                  <a:lnTo>
                    <a:pt x="680" y="4064"/>
                  </a:lnTo>
                  <a:lnTo>
                    <a:pt x="3116" y="617"/>
                  </a:lnTo>
                  <a:close/>
                  <a:moveTo>
                    <a:pt x="2956" y="1"/>
                  </a:moveTo>
                  <a:cubicBezTo>
                    <a:pt x="2859" y="1"/>
                    <a:pt x="2776" y="48"/>
                    <a:pt x="2718" y="120"/>
                  </a:cubicBezTo>
                  <a:lnTo>
                    <a:pt x="83" y="3848"/>
                  </a:lnTo>
                  <a:cubicBezTo>
                    <a:pt x="17" y="3948"/>
                    <a:pt x="0" y="4064"/>
                    <a:pt x="50" y="4163"/>
                  </a:cubicBezTo>
                  <a:lnTo>
                    <a:pt x="1956" y="8306"/>
                  </a:lnTo>
                  <a:cubicBezTo>
                    <a:pt x="2005" y="8405"/>
                    <a:pt x="2105" y="8472"/>
                    <a:pt x="2204" y="8488"/>
                  </a:cubicBezTo>
                  <a:lnTo>
                    <a:pt x="6761" y="8902"/>
                  </a:lnTo>
                  <a:cubicBezTo>
                    <a:pt x="6774" y="8905"/>
                    <a:pt x="6787" y="8906"/>
                    <a:pt x="6801" y="8906"/>
                  </a:cubicBezTo>
                  <a:cubicBezTo>
                    <a:pt x="6890" y="8906"/>
                    <a:pt x="6983" y="8859"/>
                    <a:pt x="7026" y="8786"/>
                  </a:cubicBezTo>
                  <a:lnTo>
                    <a:pt x="9678" y="5058"/>
                  </a:lnTo>
                  <a:cubicBezTo>
                    <a:pt x="9744" y="4959"/>
                    <a:pt x="9744" y="4843"/>
                    <a:pt x="9711" y="4743"/>
                  </a:cubicBezTo>
                  <a:lnTo>
                    <a:pt x="7789" y="600"/>
                  </a:lnTo>
                  <a:cubicBezTo>
                    <a:pt x="7756" y="501"/>
                    <a:pt x="7656" y="435"/>
                    <a:pt x="7540" y="418"/>
                  </a:cubicBezTo>
                  <a:lnTo>
                    <a:pt x="3000" y="4"/>
                  </a:lnTo>
                  <a:cubicBezTo>
                    <a:pt x="2985" y="2"/>
                    <a:pt x="2970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788;p75">
              <a:extLst>
                <a:ext uri="{FF2B5EF4-FFF2-40B4-BE49-F238E27FC236}">
                  <a16:creationId xmlns:a16="http://schemas.microsoft.com/office/drawing/2014/main" id="{21F5D405-244E-903D-E191-C99C7E0E9604}"/>
                </a:ext>
              </a:extLst>
            </p:cNvPr>
            <p:cNvSpPr/>
            <p:nvPr/>
          </p:nvSpPr>
          <p:spPr>
            <a:xfrm>
              <a:off x="3069650" y="3898725"/>
              <a:ext cx="91600" cy="83875"/>
            </a:xfrm>
            <a:custGeom>
              <a:avLst/>
              <a:gdLst/>
              <a:ahLst/>
              <a:cxnLst/>
              <a:rect l="l" t="t" r="r" b="b"/>
              <a:pathLst>
                <a:path w="3664" h="3355" extrusionOk="0">
                  <a:moveTo>
                    <a:pt x="1343" y="617"/>
                  </a:moveTo>
                  <a:lnTo>
                    <a:pt x="2503" y="716"/>
                  </a:lnTo>
                  <a:lnTo>
                    <a:pt x="2984" y="1777"/>
                  </a:lnTo>
                  <a:lnTo>
                    <a:pt x="2321" y="2738"/>
                  </a:lnTo>
                  <a:lnTo>
                    <a:pt x="1161" y="2622"/>
                  </a:lnTo>
                  <a:lnTo>
                    <a:pt x="664" y="1561"/>
                  </a:lnTo>
                  <a:lnTo>
                    <a:pt x="1343" y="617"/>
                  </a:lnTo>
                  <a:close/>
                  <a:moveTo>
                    <a:pt x="1183" y="1"/>
                  </a:moveTo>
                  <a:cubicBezTo>
                    <a:pt x="1086" y="1"/>
                    <a:pt x="1003" y="48"/>
                    <a:pt x="946" y="120"/>
                  </a:cubicBezTo>
                  <a:lnTo>
                    <a:pt x="67" y="1363"/>
                  </a:lnTo>
                  <a:cubicBezTo>
                    <a:pt x="18" y="1445"/>
                    <a:pt x="1" y="1561"/>
                    <a:pt x="51" y="1661"/>
                  </a:cubicBezTo>
                  <a:lnTo>
                    <a:pt x="680" y="3036"/>
                  </a:lnTo>
                  <a:cubicBezTo>
                    <a:pt x="730" y="3136"/>
                    <a:pt x="813" y="3202"/>
                    <a:pt x="929" y="3219"/>
                  </a:cubicBezTo>
                  <a:lnTo>
                    <a:pt x="2437" y="3351"/>
                  </a:lnTo>
                  <a:cubicBezTo>
                    <a:pt x="2450" y="3353"/>
                    <a:pt x="2462" y="3354"/>
                    <a:pt x="2475" y="3354"/>
                  </a:cubicBezTo>
                  <a:cubicBezTo>
                    <a:pt x="2565" y="3354"/>
                    <a:pt x="2659" y="3305"/>
                    <a:pt x="2702" y="3219"/>
                  </a:cubicBezTo>
                  <a:lnTo>
                    <a:pt x="3580" y="1992"/>
                  </a:lnTo>
                  <a:cubicBezTo>
                    <a:pt x="3647" y="1909"/>
                    <a:pt x="3663" y="1793"/>
                    <a:pt x="3613" y="1694"/>
                  </a:cubicBezTo>
                  <a:lnTo>
                    <a:pt x="2984" y="319"/>
                  </a:lnTo>
                  <a:cubicBezTo>
                    <a:pt x="2934" y="219"/>
                    <a:pt x="2835" y="153"/>
                    <a:pt x="2735" y="136"/>
                  </a:cubicBezTo>
                  <a:lnTo>
                    <a:pt x="1227" y="4"/>
                  </a:lnTo>
                  <a:cubicBezTo>
                    <a:pt x="1212" y="2"/>
                    <a:pt x="1198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789;p75">
              <a:extLst>
                <a:ext uri="{FF2B5EF4-FFF2-40B4-BE49-F238E27FC236}">
                  <a16:creationId xmlns:a16="http://schemas.microsoft.com/office/drawing/2014/main" id="{27E68BC3-F63F-7678-22D9-C8443ACE51FC}"/>
                </a:ext>
              </a:extLst>
            </p:cNvPr>
            <p:cNvSpPr/>
            <p:nvPr/>
          </p:nvSpPr>
          <p:spPr>
            <a:xfrm>
              <a:off x="2369125" y="3763675"/>
              <a:ext cx="147100" cy="134400"/>
            </a:xfrm>
            <a:custGeom>
              <a:avLst/>
              <a:gdLst/>
              <a:ahLst/>
              <a:cxnLst/>
              <a:rect l="l" t="t" r="r" b="b"/>
              <a:pathLst>
                <a:path w="5884" h="5376" extrusionOk="0">
                  <a:moveTo>
                    <a:pt x="1989" y="617"/>
                  </a:moveTo>
                  <a:lnTo>
                    <a:pt x="4259" y="832"/>
                  </a:lnTo>
                  <a:lnTo>
                    <a:pt x="5220" y="2904"/>
                  </a:lnTo>
                  <a:lnTo>
                    <a:pt x="3895" y="4760"/>
                  </a:lnTo>
                  <a:lnTo>
                    <a:pt x="1624" y="4544"/>
                  </a:lnTo>
                  <a:lnTo>
                    <a:pt x="680" y="2473"/>
                  </a:lnTo>
                  <a:lnTo>
                    <a:pt x="1989" y="617"/>
                  </a:lnTo>
                  <a:close/>
                  <a:moveTo>
                    <a:pt x="1834" y="0"/>
                  </a:moveTo>
                  <a:cubicBezTo>
                    <a:pt x="1745" y="0"/>
                    <a:pt x="1651" y="48"/>
                    <a:pt x="1608" y="120"/>
                  </a:cubicBezTo>
                  <a:lnTo>
                    <a:pt x="83" y="2274"/>
                  </a:lnTo>
                  <a:cubicBezTo>
                    <a:pt x="17" y="2357"/>
                    <a:pt x="0" y="2473"/>
                    <a:pt x="50" y="2572"/>
                  </a:cubicBezTo>
                  <a:lnTo>
                    <a:pt x="1144" y="4958"/>
                  </a:lnTo>
                  <a:cubicBezTo>
                    <a:pt x="1194" y="5058"/>
                    <a:pt x="1293" y="5124"/>
                    <a:pt x="1392" y="5141"/>
                  </a:cubicBezTo>
                  <a:lnTo>
                    <a:pt x="4011" y="5373"/>
                  </a:lnTo>
                  <a:cubicBezTo>
                    <a:pt x="4026" y="5375"/>
                    <a:pt x="4040" y="5376"/>
                    <a:pt x="4055" y="5376"/>
                  </a:cubicBezTo>
                  <a:cubicBezTo>
                    <a:pt x="4152" y="5376"/>
                    <a:pt x="4235" y="5329"/>
                    <a:pt x="4292" y="5257"/>
                  </a:cubicBezTo>
                  <a:lnTo>
                    <a:pt x="5817" y="3102"/>
                  </a:lnTo>
                  <a:cubicBezTo>
                    <a:pt x="5867" y="3020"/>
                    <a:pt x="5883" y="2904"/>
                    <a:pt x="5833" y="2804"/>
                  </a:cubicBezTo>
                  <a:lnTo>
                    <a:pt x="4740" y="418"/>
                  </a:lnTo>
                  <a:cubicBezTo>
                    <a:pt x="4690" y="319"/>
                    <a:pt x="4607" y="252"/>
                    <a:pt x="4491" y="236"/>
                  </a:cubicBezTo>
                  <a:lnTo>
                    <a:pt x="1873" y="4"/>
                  </a:lnTo>
                  <a:cubicBezTo>
                    <a:pt x="1860" y="2"/>
                    <a:pt x="1847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6" name="Google Shape;3790;p75">
            <a:extLst>
              <a:ext uri="{FF2B5EF4-FFF2-40B4-BE49-F238E27FC236}">
                <a16:creationId xmlns:a16="http://schemas.microsoft.com/office/drawing/2014/main" id="{7C10DD35-5073-BE54-B708-D503ED64DE91}"/>
              </a:ext>
            </a:extLst>
          </p:cNvPr>
          <p:cNvGrpSpPr/>
          <p:nvPr/>
        </p:nvGrpSpPr>
        <p:grpSpPr>
          <a:xfrm rot="3232685">
            <a:off x="7898215" y="183706"/>
            <a:ext cx="776727" cy="1002900"/>
            <a:chOff x="1061850" y="3616425"/>
            <a:chExt cx="569650" cy="735525"/>
          </a:xfrm>
        </p:grpSpPr>
        <p:sp>
          <p:nvSpPr>
            <p:cNvPr id="3597" name="Google Shape;3791;p75">
              <a:extLst>
                <a:ext uri="{FF2B5EF4-FFF2-40B4-BE49-F238E27FC236}">
                  <a16:creationId xmlns:a16="http://schemas.microsoft.com/office/drawing/2014/main" id="{C8C8A7F0-2F1C-8155-C36D-83EEA2D7DBB9}"/>
                </a:ext>
              </a:extLst>
            </p:cNvPr>
            <p:cNvSpPr/>
            <p:nvPr/>
          </p:nvSpPr>
          <p:spPr>
            <a:xfrm>
              <a:off x="1078825" y="3654350"/>
              <a:ext cx="181900" cy="111400"/>
            </a:xfrm>
            <a:custGeom>
              <a:avLst/>
              <a:gdLst/>
              <a:ahLst/>
              <a:cxnLst/>
              <a:rect l="l" t="t" r="r" b="b"/>
              <a:pathLst>
                <a:path w="7276" h="4456" extrusionOk="0">
                  <a:moveTo>
                    <a:pt x="6756" y="1"/>
                  </a:moveTo>
                  <a:cubicBezTo>
                    <a:pt x="6678" y="1"/>
                    <a:pt x="6600" y="21"/>
                    <a:pt x="6529" y="65"/>
                  </a:cubicBezTo>
                  <a:lnTo>
                    <a:pt x="299" y="3594"/>
                  </a:lnTo>
                  <a:cubicBezTo>
                    <a:pt x="83" y="3727"/>
                    <a:pt x="0" y="4009"/>
                    <a:pt x="133" y="4224"/>
                  </a:cubicBezTo>
                  <a:cubicBezTo>
                    <a:pt x="216" y="4373"/>
                    <a:pt x="365" y="4456"/>
                    <a:pt x="531" y="4456"/>
                  </a:cubicBezTo>
                  <a:cubicBezTo>
                    <a:pt x="597" y="4456"/>
                    <a:pt x="680" y="4439"/>
                    <a:pt x="746" y="4390"/>
                  </a:cubicBezTo>
                  <a:lnTo>
                    <a:pt x="6977" y="860"/>
                  </a:lnTo>
                  <a:cubicBezTo>
                    <a:pt x="7209" y="728"/>
                    <a:pt x="7275" y="446"/>
                    <a:pt x="7159" y="230"/>
                  </a:cubicBezTo>
                  <a:cubicBezTo>
                    <a:pt x="7070" y="86"/>
                    <a:pt x="6914" y="1"/>
                    <a:pt x="6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792;p75">
              <a:extLst>
                <a:ext uri="{FF2B5EF4-FFF2-40B4-BE49-F238E27FC236}">
                  <a16:creationId xmlns:a16="http://schemas.microsoft.com/office/drawing/2014/main" id="{9D658168-08C5-C2E2-EE39-2AD3120793DA}"/>
                </a:ext>
              </a:extLst>
            </p:cNvPr>
            <p:cNvSpPr/>
            <p:nvPr/>
          </p:nvSpPr>
          <p:spPr>
            <a:xfrm>
              <a:off x="1204350" y="3689750"/>
              <a:ext cx="122225" cy="77675"/>
            </a:xfrm>
            <a:custGeom>
              <a:avLst/>
              <a:gdLst/>
              <a:ahLst/>
              <a:cxnLst/>
              <a:rect l="l" t="t" r="r" b="b"/>
              <a:pathLst>
                <a:path w="4889" h="3107" extrusionOk="0">
                  <a:moveTo>
                    <a:pt x="4369" y="1"/>
                  </a:moveTo>
                  <a:cubicBezTo>
                    <a:pt x="4292" y="1"/>
                    <a:pt x="4214" y="19"/>
                    <a:pt x="4143" y="57"/>
                  </a:cubicBezTo>
                  <a:lnTo>
                    <a:pt x="282" y="2245"/>
                  </a:lnTo>
                  <a:cubicBezTo>
                    <a:pt x="67" y="2377"/>
                    <a:pt x="1" y="2659"/>
                    <a:pt x="117" y="2874"/>
                  </a:cubicBezTo>
                  <a:cubicBezTo>
                    <a:pt x="199" y="3023"/>
                    <a:pt x="365" y="3106"/>
                    <a:pt x="514" y="3106"/>
                  </a:cubicBezTo>
                  <a:cubicBezTo>
                    <a:pt x="597" y="3106"/>
                    <a:pt x="663" y="3073"/>
                    <a:pt x="746" y="3040"/>
                  </a:cubicBezTo>
                  <a:lnTo>
                    <a:pt x="4591" y="853"/>
                  </a:lnTo>
                  <a:cubicBezTo>
                    <a:pt x="4823" y="720"/>
                    <a:pt x="4889" y="455"/>
                    <a:pt x="4773" y="223"/>
                  </a:cubicBezTo>
                  <a:cubicBezTo>
                    <a:pt x="4684" y="78"/>
                    <a:pt x="4527" y="1"/>
                    <a:pt x="4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793;p75">
              <a:extLst>
                <a:ext uri="{FF2B5EF4-FFF2-40B4-BE49-F238E27FC236}">
                  <a16:creationId xmlns:a16="http://schemas.microsoft.com/office/drawing/2014/main" id="{32298CC2-6B72-AA2A-2815-3E3BFD2484FE}"/>
                </a:ext>
              </a:extLst>
            </p:cNvPr>
            <p:cNvSpPr/>
            <p:nvPr/>
          </p:nvSpPr>
          <p:spPr>
            <a:xfrm>
              <a:off x="1188600" y="3749100"/>
              <a:ext cx="189775" cy="115675"/>
            </a:xfrm>
            <a:custGeom>
              <a:avLst/>
              <a:gdLst/>
              <a:ahLst/>
              <a:cxnLst/>
              <a:rect l="l" t="t" r="r" b="b"/>
              <a:pathLst>
                <a:path w="7591" h="4627" extrusionOk="0">
                  <a:moveTo>
                    <a:pt x="7055" y="0"/>
                  </a:moveTo>
                  <a:cubicBezTo>
                    <a:pt x="6983" y="0"/>
                    <a:pt x="6911" y="17"/>
                    <a:pt x="6845" y="53"/>
                  </a:cubicBezTo>
                  <a:lnTo>
                    <a:pt x="299" y="3781"/>
                  </a:lnTo>
                  <a:cubicBezTo>
                    <a:pt x="84" y="3897"/>
                    <a:pt x="1" y="4179"/>
                    <a:pt x="133" y="4394"/>
                  </a:cubicBezTo>
                  <a:cubicBezTo>
                    <a:pt x="216" y="4544"/>
                    <a:pt x="365" y="4626"/>
                    <a:pt x="515" y="4626"/>
                  </a:cubicBezTo>
                  <a:cubicBezTo>
                    <a:pt x="597" y="4626"/>
                    <a:pt x="680" y="4610"/>
                    <a:pt x="747" y="4577"/>
                  </a:cubicBezTo>
                  <a:lnTo>
                    <a:pt x="7292" y="848"/>
                  </a:lnTo>
                  <a:cubicBezTo>
                    <a:pt x="7507" y="732"/>
                    <a:pt x="7590" y="451"/>
                    <a:pt x="7458" y="235"/>
                  </a:cubicBezTo>
                  <a:cubicBezTo>
                    <a:pt x="7377" y="86"/>
                    <a:pt x="7218" y="0"/>
                    <a:pt x="7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794;p75">
              <a:extLst>
                <a:ext uri="{FF2B5EF4-FFF2-40B4-BE49-F238E27FC236}">
                  <a16:creationId xmlns:a16="http://schemas.microsoft.com/office/drawing/2014/main" id="{73811F3A-E7C5-1FFA-6E8A-78E57690CC18}"/>
                </a:ext>
              </a:extLst>
            </p:cNvPr>
            <p:cNvSpPr/>
            <p:nvPr/>
          </p:nvSpPr>
          <p:spPr>
            <a:xfrm>
              <a:off x="1148425" y="3883450"/>
              <a:ext cx="140875" cy="88200"/>
            </a:xfrm>
            <a:custGeom>
              <a:avLst/>
              <a:gdLst/>
              <a:ahLst/>
              <a:cxnLst/>
              <a:rect l="l" t="t" r="r" b="b"/>
              <a:pathLst>
                <a:path w="5635" h="3528" extrusionOk="0">
                  <a:moveTo>
                    <a:pt x="5115" y="1"/>
                  </a:moveTo>
                  <a:cubicBezTo>
                    <a:pt x="5038" y="1"/>
                    <a:pt x="4960" y="21"/>
                    <a:pt x="4889" y="64"/>
                  </a:cubicBezTo>
                  <a:lnTo>
                    <a:pt x="299" y="2666"/>
                  </a:lnTo>
                  <a:cubicBezTo>
                    <a:pt x="83" y="2799"/>
                    <a:pt x="0" y="3080"/>
                    <a:pt x="133" y="3296"/>
                  </a:cubicBezTo>
                  <a:cubicBezTo>
                    <a:pt x="216" y="3445"/>
                    <a:pt x="365" y="3528"/>
                    <a:pt x="531" y="3528"/>
                  </a:cubicBezTo>
                  <a:cubicBezTo>
                    <a:pt x="597" y="3528"/>
                    <a:pt x="680" y="3511"/>
                    <a:pt x="746" y="3461"/>
                  </a:cubicBezTo>
                  <a:lnTo>
                    <a:pt x="5336" y="860"/>
                  </a:lnTo>
                  <a:cubicBezTo>
                    <a:pt x="5568" y="727"/>
                    <a:pt x="5635" y="446"/>
                    <a:pt x="5519" y="230"/>
                  </a:cubicBezTo>
                  <a:cubicBezTo>
                    <a:pt x="5430" y="85"/>
                    <a:pt x="5273" y="1"/>
                    <a:pt x="5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795;p75">
              <a:extLst>
                <a:ext uri="{FF2B5EF4-FFF2-40B4-BE49-F238E27FC236}">
                  <a16:creationId xmlns:a16="http://schemas.microsoft.com/office/drawing/2014/main" id="{8EF113E4-4953-512F-BFC3-E1629E9F5E4E}"/>
                </a:ext>
              </a:extLst>
            </p:cNvPr>
            <p:cNvSpPr/>
            <p:nvPr/>
          </p:nvSpPr>
          <p:spPr>
            <a:xfrm>
              <a:off x="1316625" y="3818275"/>
              <a:ext cx="87425" cy="57675"/>
            </a:xfrm>
            <a:custGeom>
              <a:avLst/>
              <a:gdLst/>
              <a:ahLst/>
              <a:cxnLst/>
              <a:rect l="l" t="t" r="r" b="b"/>
              <a:pathLst>
                <a:path w="3497" h="2307" extrusionOk="0">
                  <a:moveTo>
                    <a:pt x="2970" y="1"/>
                  </a:moveTo>
                  <a:cubicBezTo>
                    <a:pt x="2897" y="1"/>
                    <a:pt x="2822" y="18"/>
                    <a:pt x="2751" y="53"/>
                  </a:cubicBezTo>
                  <a:lnTo>
                    <a:pt x="299" y="1462"/>
                  </a:lnTo>
                  <a:cubicBezTo>
                    <a:pt x="83" y="1578"/>
                    <a:pt x="0" y="1859"/>
                    <a:pt x="133" y="2075"/>
                  </a:cubicBezTo>
                  <a:cubicBezTo>
                    <a:pt x="216" y="2224"/>
                    <a:pt x="365" y="2307"/>
                    <a:pt x="531" y="2307"/>
                  </a:cubicBezTo>
                  <a:cubicBezTo>
                    <a:pt x="597" y="2307"/>
                    <a:pt x="680" y="2290"/>
                    <a:pt x="746" y="2241"/>
                  </a:cubicBezTo>
                  <a:lnTo>
                    <a:pt x="3215" y="849"/>
                  </a:lnTo>
                  <a:cubicBezTo>
                    <a:pt x="3430" y="733"/>
                    <a:pt x="3497" y="451"/>
                    <a:pt x="3381" y="235"/>
                  </a:cubicBezTo>
                  <a:cubicBezTo>
                    <a:pt x="3289" y="86"/>
                    <a:pt x="3134" y="1"/>
                    <a:pt x="2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796;p75">
              <a:extLst>
                <a:ext uri="{FF2B5EF4-FFF2-40B4-BE49-F238E27FC236}">
                  <a16:creationId xmlns:a16="http://schemas.microsoft.com/office/drawing/2014/main" id="{C348B4E7-E8AF-BDD1-FD95-8FA6FDDE8435}"/>
                </a:ext>
              </a:extLst>
            </p:cNvPr>
            <p:cNvSpPr/>
            <p:nvPr/>
          </p:nvSpPr>
          <p:spPr>
            <a:xfrm>
              <a:off x="1213050" y="3893800"/>
              <a:ext cx="191425" cy="116375"/>
            </a:xfrm>
            <a:custGeom>
              <a:avLst/>
              <a:gdLst/>
              <a:ahLst/>
              <a:cxnLst/>
              <a:rect l="l" t="t" r="r" b="b"/>
              <a:pathLst>
                <a:path w="7657" h="4655" extrusionOk="0">
                  <a:moveTo>
                    <a:pt x="7136" y="1"/>
                  </a:moveTo>
                  <a:cubicBezTo>
                    <a:pt x="7059" y="1"/>
                    <a:pt x="6981" y="21"/>
                    <a:pt x="6911" y="65"/>
                  </a:cubicBezTo>
                  <a:lnTo>
                    <a:pt x="299" y="3810"/>
                  </a:lnTo>
                  <a:cubicBezTo>
                    <a:pt x="83" y="3942"/>
                    <a:pt x="0" y="4207"/>
                    <a:pt x="133" y="4439"/>
                  </a:cubicBezTo>
                  <a:cubicBezTo>
                    <a:pt x="216" y="4572"/>
                    <a:pt x="365" y="4655"/>
                    <a:pt x="531" y="4655"/>
                  </a:cubicBezTo>
                  <a:cubicBezTo>
                    <a:pt x="597" y="4655"/>
                    <a:pt x="680" y="4638"/>
                    <a:pt x="746" y="4605"/>
                  </a:cubicBezTo>
                  <a:lnTo>
                    <a:pt x="7358" y="844"/>
                  </a:lnTo>
                  <a:cubicBezTo>
                    <a:pt x="7573" y="728"/>
                    <a:pt x="7656" y="446"/>
                    <a:pt x="7524" y="230"/>
                  </a:cubicBezTo>
                  <a:cubicBezTo>
                    <a:pt x="7446" y="86"/>
                    <a:pt x="7293" y="1"/>
                    <a:pt x="7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797;p75">
              <a:extLst>
                <a:ext uri="{FF2B5EF4-FFF2-40B4-BE49-F238E27FC236}">
                  <a16:creationId xmlns:a16="http://schemas.microsoft.com/office/drawing/2014/main" id="{FF476672-4E8C-CFE5-8653-1B8C89F529DE}"/>
                </a:ext>
              </a:extLst>
            </p:cNvPr>
            <p:cNvSpPr/>
            <p:nvPr/>
          </p:nvSpPr>
          <p:spPr>
            <a:xfrm>
              <a:off x="1309150" y="4089350"/>
              <a:ext cx="95725" cy="62525"/>
            </a:xfrm>
            <a:custGeom>
              <a:avLst/>
              <a:gdLst/>
              <a:ahLst/>
              <a:cxnLst/>
              <a:rect l="l" t="t" r="r" b="b"/>
              <a:pathLst>
                <a:path w="3829" h="2501" extrusionOk="0">
                  <a:moveTo>
                    <a:pt x="3309" y="0"/>
                  </a:moveTo>
                  <a:cubicBezTo>
                    <a:pt x="3232" y="0"/>
                    <a:pt x="3154" y="21"/>
                    <a:pt x="3083" y="64"/>
                  </a:cubicBezTo>
                  <a:lnTo>
                    <a:pt x="299" y="1638"/>
                  </a:lnTo>
                  <a:cubicBezTo>
                    <a:pt x="84" y="1771"/>
                    <a:pt x="1" y="2036"/>
                    <a:pt x="134" y="2268"/>
                  </a:cubicBezTo>
                  <a:cubicBezTo>
                    <a:pt x="216" y="2417"/>
                    <a:pt x="366" y="2500"/>
                    <a:pt x="515" y="2500"/>
                  </a:cubicBezTo>
                  <a:cubicBezTo>
                    <a:pt x="598" y="2500"/>
                    <a:pt x="680" y="2467"/>
                    <a:pt x="747" y="2434"/>
                  </a:cubicBezTo>
                  <a:lnTo>
                    <a:pt x="3531" y="843"/>
                  </a:lnTo>
                  <a:cubicBezTo>
                    <a:pt x="3746" y="727"/>
                    <a:pt x="3829" y="445"/>
                    <a:pt x="3696" y="230"/>
                  </a:cubicBezTo>
                  <a:cubicBezTo>
                    <a:pt x="3618" y="85"/>
                    <a:pt x="3466" y="0"/>
                    <a:pt x="3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798;p75">
              <a:extLst>
                <a:ext uri="{FF2B5EF4-FFF2-40B4-BE49-F238E27FC236}">
                  <a16:creationId xmlns:a16="http://schemas.microsoft.com/office/drawing/2014/main" id="{24BECF84-55DE-F96E-7BC2-001BFEC1DB5C}"/>
                </a:ext>
              </a:extLst>
            </p:cNvPr>
            <p:cNvSpPr/>
            <p:nvPr/>
          </p:nvSpPr>
          <p:spPr>
            <a:xfrm>
              <a:off x="1409000" y="4048525"/>
              <a:ext cx="67550" cy="46575"/>
            </a:xfrm>
            <a:custGeom>
              <a:avLst/>
              <a:gdLst/>
              <a:ahLst/>
              <a:cxnLst/>
              <a:rect l="l" t="t" r="r" b="b"/>
              <a:pathLst>
                <a:path w="2702" h="1863" extrusionOk="0">
                  <a:moveTo>
                    <a:pt x="2178" y="1"/>
                  </a:moveTo>
                  <a:cubicBezTo>
                    <a:pt x="2102" y="1"/>
                    <a:pt x="2026" y="19"/>
                    <a:pt x="1956" y="57"/>
                  </a:cubicBezTo>
                  <a:lnTo>
                    <a:pt x="299" y="1001"/>
                  </a:lnTo>
                  <a:cubicBezTo>
                    <a:pt x="83" y="1134"/>
                    <a:pt x="1" y="1415"/>
                    <a:pt x="117" y="1631"/>
                  </a:cubicBezTo>
                  <a:cubicBezTo>
                    <a:pt x="199" y="1780"/>
                    <a:pt x="365" y="1863"/>
                    <a:pt x="514" y="1863"/>
                  </a:cubicBezTo>
                  <a:cubicBezTo>
                    <a:pt x="597" y="1863"/>
                    <a:pt x="663" y="1846"/>
                    <a:pt x="746" y="1797"/>
                  </a:cubicBezTo>
                  <a:lnTo>
                    <a:pt x="2403" y="852"/>
                  </a:lnTo>
                  <a:cubicBezTo>
                    <a:pt x="2635" y="720"/>
                    <a:pt x="2702" y="454"/>
                    <a:pt x="2586" y="239"/>
                  </a:cubicBezTo>
                  <a:cubicBezTo>
                    <a:pt x="2496" y="82"/>
                    <a:pt x="2338" y="1"/>
                    <a:pt x="2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799;p75">
              <a:extLst>
                <a:ext uri="{FF2B5EF4-FFF2-40B4-BE49-F238E27FC236}">
                  <a16:creationId xmlns:a16="http://schemas.microsoft.com/office/drawing/2014/main" id="{1D85B19B-59A9-6A49-92E9-06CF2D4CC2E6}"/>
                </a:ext>
              </a:extLst>
            </p:cNvPr>
            <p:cNvSpPr/>
            <p:nvPr/>
          </p:nvSpPr>
          <p:spPr>
            <a:xfrm>
              <a:off x="1302525" y="4081050"/>
              <a:ext cx="241150" cy="144975"/>
            </a:xfrm>
            <a:custGeom>
              <a:avLst/>
              <a:gdLst/>
              <a:ahLst/>
              <a:cxnLst/>
              <a:rect l="l" t="t" r="r" b="b"/>
              <a:pathLst>
                <a:path w="9646" h="5799" extrusionOk="0">
                  <a:moveTo>
                    <a:pt x="9125" y="1"/>
                  </a:moveTo>
                  <a:cubicBezTo>
                    <a:pt x="9048" y="1"/>
                    <a:pt x="8970" y="21"/>
                    <a:pt x="8899" y="65"/>
                  </a:cubicBezTo>
                  <a:lnTo>
                    <a:pt x="299" y="4937"/>
                  </a:lnTo>
                  <a:cubicBezTo>
                    <a:pt x="84" y="5069"/>
                    <a:pt x="1" y="5334"/>
                    <a:pt x="133" y="5566"/>
                  </a:cubicBezTo>
                  <a:cubicBezTo>
                    <a:pt x="216" y="5715"/>
                    <a:pt x="365" y="5798"/>
                    <a:pt x="531" y="5798"/>
                  </a:cubicBezTo>
                  <a:cubicBezTo>
                    <a:pt x="597" y="5798"/>
                    <a:pt x="680" y="5765"/>
                    <a:pt x="747" y="5732"/>
                  </a:cubicBezTo>
                  <a:lnTo>
                    <a:pt x="9347" y="844"/>
                  </a:lnTo>
                  <a:cubicBezTo>
                    <a:pt x="9562" y="728"/>
                    <a:pt x="9645" y="446"/>
                    <a:pt x="9513" y="230"/>
                  </a:cubicBezTo>
                  <a:cubicBezTo>
                    <a:pt x="9435" y="86"/>
                    <a:pt x="9282" y="1"/>
                    <a:pt x="9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800;p75">
              <a:extLst>
                <a:ext uri="{FF2B5EF4-FFF2-40B4-BE49-F238E27FC236}">
                  <a16:creationId xmlns:a16="http://schemas.microsoft.com/office/drawing/2014/main" id="{D815B644-B9BA-9738-3BF0-8292C9DE105E}"/>
                </a:ext>
              </a:extLst>
            </p:cNvPr>
            <p:cNvSpPr/>
            <p:nvPr/>
          </p:nvSpPr>
          <p:spPr>
            <a:xfrm>
              <a:off x="1453325" y="4133675"/>
              <a:ext cx="142950" cy="89025"/>
            </a:xfrm>
            <a:custGeom>
              <a:avLst/>
              <a:gdLst/>
              <a:ahLst/>
              <a:cxnLst/>
              <a:rect l="l" t="t" r="r" b="b"/>
              <a:pathLst>
                <a:path w="5718" h="3561" extrusionOk="0">
                  <a:moveTo>
                    <a:pt x="5197" y="0"/>
                  </a:moveTo>
                  <a:cubicBezTo>
                    <a:pt x="5121" y="0"/>
                    <a:pt x="5043" y="21"/>
                    <a:pt x="4972" y="64"/>
                  </a:cubicBezTo>
                  <a:lnTo>
                    <a:pt x="299" y="2716"/>
                  </a:lnTo>
                  <a:cubicBezTo>
                    <a:pt x="84" y="2832"/>
                    <a:pt x="1" y="3113"/>
                    <a:pt x="117" y="3329"/>
                  </a:cubicBezTo>
                  <a:cubicBezTo>
                    <a:pt x="216" y="3478"/>
                    <a:pt x="365" y="3561"/>
                    <a:pt x="514" y="3561"/>
                  </a:cubicBezTo>
                  <a:cubicBezTo>
                    <a:pt x="597" y="3561"/>
                    <a:pt x="680" y="3544"/>
                    <a:pt x="746" y="3511"/>
                  </a:cubicBezTo>
                  <a:lnTo>
                    <a:pt x="5419" y="860"/>
                  </a:lnTo>
                  <a:cubicBezTo>
                    <a:pt x="5635" y="727"/>
                    <a:pt x="5718" y="445"/>
                    <a:pt x="5585" y="230"/>
                  </a:cubicBezTo>
                  <a:cubicBezTo>
                    <a:pt x="5507" y="85"/>
                    <a:pt x="5355" y="0"/>
                    <a:pt x="5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801;p75">
              <a:extLst>
                <a:ext uri="{FF2B5EF4-FFF2-40B4-BE49-F238E27FC236}">
                  <a16:creationId xmlns:a16="http://schemas.microsoft.com/office/drawing/2014/main" id="{7A6F4FE7-20D4-7DE0-FF30-EDD531C21499}"/>
                </a:ext>
              </a:extLst>
            </p:cNvPr>
            <p:cNvSpPr/>
            <p:nvPr/>
          </p:nvSpPr>
          <p:spPr>
            <a:xfrm>
              <a:off x="1319525" y="4213075"/>
              <a:ext cx="128450" cy="80875"/>
            </a:xfrm>
            <a:custGeom>
              <a:avLst/>
              <a:gdLst/>
              <a:ahLst/>
              <a:cxnLst/>
              <a:rect l="l" t="t" r="r" b="b"/>
              <a:pathLst>
                <a:path w="5138" h="3235" extrusionOk="0">
                  <a:moveTo>
                    <a:pt x="4602" y="1"/>
                  </a:moveTo>
                  <a:cubicBezTo>
                    <a:pt x="4530" y="1"/>
                    <a:pt x="4458" y="18"/>
                    <a:pt x="4392" y="53"/>
                  </a:cubicBezTo>
                  <a:lnTo>
                    <a:pt x="282" y="2390"/>
                  </a:lnTo>
                  <a:cubicBezTo>
                    <a:pt x="67" y="2522"/>
                    <a:pt x="0" y="2788"/>
                    <a:pt x="116" y="3020"/>
                  </a:cubicBezTo>
                  <a:cubicBezTo>
                    <a:pt x="199" y="3152"/>
                    <a:pt x="348" y="3235"/>
                    <a:pt x="514" y="3235"/>
                  </a:cubicBezTo>
                  <a:cubicBezTo>
                    <a:pt x="580" y="3235"/>
                    <a:pt x="663" y="3218"/>
                    <a:pt x="729" y="3185"/>
                  </a:cubicBezTo>
                  <a:lnTo>
                    <a:pt x="4839" y="849"/>
                  </a:lnTo>
                  <a:cubicBezTo>
                    <a:pt x="5054" y="733"/>
                    <a:pt x="5137" y="451"/>
                    <a:pt x="5005" y="236"/>
                  </a:cubicBezTo>
                  <a:cubicBezTo>
                    <a:pt x="4924" y="86"/>
                    <a:pt x="4765" y="1"/>
                    <a:pt x="4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802;p75">
              <a:extLst>
                <a:ext uri="{FF2B5EF4-FFF2-40B4-BE49-F238E27FC236}">
                  <a16:creationId xmlns:a16="http://schemas.microsoft.com/office/drawing/2014/main" id="{62D9179F-58C6-D055-7CEB-2B0764D82F5F}"/>
                </a:ext>
              </a:extLst>
            </p:cNvPr>
            <p:cNvSpPr/>
            <p:nvPr/>
          </p:nvSpPr>
          <p:spPr>
            <a:xfrm>
              <a:off x="1061850" y="3616425"/>
              <a:ext cx="360025" cy="435600"/>
            </a:xfrm>
            <a:custGeom>
              <a:avLst/>
              <a:gdLst/>
              <a:ahLst/>
              <a:cxnLst/>
              <a:rect l="l" t="t" r="r" b="b"/>
              <a:pathLst>
                <a:path w="14401" h="17424" extrusionOk="0">
                  <a:moveTo>
                    <a:pt x="3198" y="1665"/>
                  </a:moveTo>
                  <a:lnTo>
                    <a:pt x="6231" y="2410"/>
                  </a:lnTo>
                  <a:cubicBezTo>
                    <a:pt x="8584" y="2974"/>
                    <a:pt x="10440" y="4299"/>
                    <a:pt x="11484" y="6139"/>
                  </a:cubicBezTo>
                  <a:lnTo>
                    <a:pt x="11550" y="6238"/>
                  </a:lnTo>
                  <a:lnTo>
                    <a:pt x="11600" y="6354"/>
                  </a:lnTo>
                  <a:cubicBezTo>
                    <a:pt x="12644" y="8194"/>
                    <a:pt x="12826" y="10464"/>
                    <a:pt x="12130" y="12767"/>
                  </a:cubicBezTo>
                  <a:lnTo>
                    <a:pt x="11202" y="15750"/>
                  </a:lnTo>
                  <a:lnTo>
                    <a:pt x="8170" y="15021"/>
                  </a:lnTo>
                  <a:cubicBezTo>
                    <a:pt x="5833" y="14441"/>
                    <a:pt x="3961" y="13115"/>
                    <a:pt x="2917" y="11276"/>
                  </a:cubicBezTo>
                  <a:lnTo>
                    <a:pt x="2801" y="11060"/>
                  </a:lnTo>
                  <a:cubicBezTo>
                    <a:pt x="1757" y="9237"/>
                    <a:pt x="1574" y="6951"/>
                    <a:pt x="2287" y="4664"/>
                  </a:cubicBezTo>
                  <a:lnTo>
                    <a:pt x="3198" y="1665"/>
                  </a:lnTo>
                  <a:close/>
                  <a:moveTo>
                    <a:pt x="2687" y="1"/>
                  </a:moveTo>
                  <a:cubicBezTo>
                    <a:pt x="2368" y="1"/>
                    <a:pt x="2067" y="216"/>
                    <a:pt x="1955" y="538"/>
                  </a:cubicBezTo>
                  <a:lnTo>
                    <a:pt x="829" y="4216"/>
                  </a:lnTo>
                  <a:cubicBezTo>
                    <a:pt x="0" y="6918"/>
                    <a:pt x="232" y="9619"/>
                    <a:pt x="1475" y="11823"/>
                  </a:cubicBezTo>
                  <a:lnTo>
                    <a:pt x="1607" y="12038"/>
                  </a:lnTo>
                  <a:cubicBezTo>
                    <a:pt x="2850" y="14242"/>
                    <a:pt x="5054" y="15816"/>
                    <a:pt x="7805" y="16479"/>
                  </a:cubicBezTo>
                  <a:lnTo>
                    <a:pt x="11533" y="17390"/>
                  </a:lnTo>
                  <a:cubicBezTo>
                    <a:pt x="11600" y="17407"/>
                    <a:pt x="11649" y="17424"/>
                    <a:pt x="11716" y="17424"/>
                  </a:cubicBezTo>
                  <a:cubicBezTo>
                    <a:pt x="12047" y="17424"/>
                    <a:pt x="12345" y="17208"/>
                    <a:pt x="12445" y="16877"/>
                  </a:cubicBezTo>
                  <a:lnTo>
                    <a:pt x="13572" y="13215"/>
                  </a:lnTo>
                  <a:cubicBezTo>
                    <a:pt x="14400" y="10513"/>
                    <a:pt x="14168" y="7812"/>
                    <a:pt x="12925" y="5608"/>
                  </a:cubicBezTo>
                  <a:lnTo>
                    <a:pt x="12793" y="5393"/>
                  </a:lnTo>
                  <a:cubicBezTo>
                    <a:pt x="11550" y="3189"/>
                    <a:pt x="9346" y="1598"/>
                    <a:pt x="6595" y="935"/>
                  </a:cubicBezTo>
                  <a:lnTo>
                    <a:pt x="2867" y="24"/>
                  </a:lnTo>
                  <a:cubicBezTo>
                    <a:pt x="2807" y="8"/>
                    <a:pt x="2747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803;p75">
              <a:extLst>
                <a:ext uri="{FF2B5EF4-FFF2-40B4-BE49-F238E27FC236}">
                  <a16:creationId xmlns:a16="http://schemas.microsoft.com/office/drawing/2014/main" id="{05654884-B831-1667-551B-5F2D6A589FE1}"/>
                </a:ext>
              </a:extLst>
            </p:cNvPr>
            <p:cNvSpPr/>
            <p:nvPr/>
          </p:nvSpPr>
          <p:spPr>
            <a:xfrm>
              <a:off x="1287625" y="4013925"/>
              <a:ext cx="94050" cy="338025"/>
            </a:xfrm>
            <a:custGeom>
              <a:avLst/>
              <a:gdLst/>
              <a:ahLst/>
              <a:cxnLst/>
              <a:rect l="l" t="t" r="r" b="b"/>
              <a:pathLst>
                <a:path w="3762" h="13521" extrusionOk="0">
                  <a:moveTo>
                    <a:pt x="2683" y="1"/>
                  </a:moveTo>
                  <a:cubicBezTo>
                    <a:pt x="2361" y="1"/>
                    <a:pt x="2064" y="204"/>
                    <a:pt x="1956" y="529"/>
                  </a:cubicBezTo>
                  <a:lnTo>
                    <a:pt x="829" y="4208"/>
                  </a:lnTo>
                  <a:cubicBezTo>
                    <a:pt x="0" y="6909"/>
                    <a:pt x="232" y="9610"/>
                    <a:pt x="1475" y="11814"/>
                  </a:cubicBezTo>
                  <a:lnTo>
                    <a:pt x="2237" y="13140"/>
                  </a:lnTo>
                  <a:cubicBezTo>
                    <a:pt x="2370" y="13388"/>
                    <a:pt x="2635" y="13521"/>
                    <a:pt x="2900" y="13521"/>
                  </a:cubicBezTo>
                  <a:cubicBezTo>
                    <a:pt x="3016" y="13521"/>
                    <a:pt x="3149" y="13488"/>
                    <a:pt x="3265" y="13421"/>
                  </a:cubicBezTo>
                  <a:cubicBezTo>
                    <a:pt x="3629" y="13223"/>
                    <a:pt x="3762" y="12759"/>
                    <a:pt x="3546" y="12394"/>
                  </a:cubicBezTo>
                  <a:lnTo>
                    <a:pt x="2801" y="11068"/>
                  </a:lnTo>
                  <a:cubicBezTo>
                    <a:pt x="1757" y="9229"/>
                    <a:pt x="1575" y="6959"/>
                    <a:pt x="2270" y="4655"/>
                  </a:cubicBezTo>
                  <a:lnTo>
                    <a:pt x="3414" y="977"/>
                  </a:lnTo>
                  <a:cubicBezTo>
                    <a:pt x="3530" y="579"/>
                    <a:pt x="3314" y="165"/>
                    <a:pt x="2900" y="32"/>
                  </a:cubicBezTo>
                  <a:cubicBezTo>
                    <a:pt x="2828" y="11"/>
                    <a:pt x="2754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804;p75">
              <a:extLst>
                <a:ext uri="{FF2B5EF4-FFF2-40B4-BE49-F238E27FC236}">
                  <a16:creationId xmlns:a16="http://schemas.microsoft.com/office/drawing/2014/main" id="{11734F88-7D49-0129-AB84-2F89C033562A}"/>
                </a:ext>
              </a:extLst>
            </p:cNvPr>
            <p:cNvSpPr/>
            <p:nvPr/>
          </p:nvSpPr>
          <p:spPr>
            <a:xfrm>
              <a:off x="1334025" y="4013750"/>
              <a:ext cx="297475" cy="196125"/>
            </a:xfrm>
            <a:custGeom>
              <a:avLst/>
              <a:gdLst/>
              <a:ahLst/>
              <a:cxnLst/>
              <a:rect l="l" t="t" r="r" b="b"/>
              <a:pathLst>
                <a:path w="11899" h="7845" extrusionOk="0">
                  <a:moveTo>
                    <a:pt x="828" y="1"/>
                  </a:moveTo>
                  <a:cubicBezTo>
                    <a:pt x="485" y="1"/>
                    <a:pt x="184" y="233"/>
                    <a:pt x="100" y="586"/>
                  </a:cubicBezTo>
                  <a:cubicBezTo>
                    <a:pt x="0" y="1000"/>
                    <a:pt x="249" y="1398"/>
                    <a:pt x="646" y="1497"/>
                  </a:cubicBezTo>
                  <a:lnTo>
                    <a:pt x="4375" y="2409"/>
                  </a:lnTo>
                  <a:cubicBezTo>
                    <a:pt x="6711" y="2972"/>
                    <a:pt x="8584" y="4298"/>
                    <a:pt x="9628" y="6137"/>
                  </a:cubicBezTo>
                  <a:lnTo>
                    <a:pt x="10374" y="7463"/>
                  </a:lnTo>
                  <a:cubicBezTo>
                    <a:pt x="10523" y="7711"/>
                    <a:pt x="10771" y="7844"/>
                    <a:pt x="11036" y="7844"/>
                  </a:cubicBezTo>
                  <a:cubicBezTo>
                    <a:pt x="11169" y="7844"/>
                    <a:pt x="11285" y="7827"/>
                    <a:pt x="11418" y="7745"/>
                  </a:cubicBezTo>
                  <a:cubicBezTo>
                    <a:pt x="11766" y="7546"/>
                    <a:pt x="11898" y="7082"/>
                    <a:pt x="11699" y="6717"/>
                  </a:cubicBezTo>
                  <a:lnTo>
                    <a:pt x="10937" y="5392"/>
                  </a:lnTo>
                  <a:cubicBezTo>
                    <a:pt x="9694" y="3188"/>
                    <a:pt x="7490" y="1613"/>
                    <a:pt x="4740" y="934"/>
                  </a:cubicBezTo>
                  <a:lnTo>
                    <a:pt x="1011" y="23"/>
                  </a:lnTo>
                  <a:cubicBezTo>
                    <a:pt x="949" y="8"/>
                    <a:pt x="888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1" name="Google Shape;3805;p75">
            <a:extLst>
              <a:ext uri="{FF2B5EF4-FFF2-40B4-BE49-F238E27FC236}">
                <a16:creationId xmlns:a16="http://schemas.microsoft.com/office/drawing/2014/main" id="{1A106604-33FD-6B9E-E18F-6090A3C3ECB9}"/>
              </a:ext>
            </a:extLst>
          </p:cNvPr>
          <p:cNvSpPr/>
          <p:nvPr/>
        </p:nvSpPr>
        <p:spPr>
          <a:xfrm rot="20699954">
            <a:off x="6637006" y="4614097"/>
            <a:ext cx="580512" cy="508192"/>
          </a:xfrm>
          <a:custGeom>
            <a:avLst/>
            <a:gdLst/>
            <a:ahLst/>
            <a:cxnLst/>
            <a:rect l="l" t="t" r="r" b="b"/>
            <a:pathLst>
              <a:path w="11130" h="9744" extrusionOk="0">
                <a:moveTo>
                  <a:pt x="10353" y="1"/>
                </a:moveTo>
                <a:cubicBezTo>
                  <a:pt x="10252" y="1"/>
                  <a:pt x="10145" y="40"/>
                  <a:pt x="10040" y="131"/>
                </a:cubicBezTo>
                <a:cubicBezTo>
                  <a:pt x="9378" y="694"/>
                  <a:pt x="8599" y="1059"/>
                  <a:pt x="7737" y="1158"/>
                </a:cubicBezTo>
                <a:cubicBezTo>
                  <a:pt x="7615" y="1170"/>
                  <a:pt x="7495" y="1176"/>
                  <a:pt x="7376" y="1176"/>
                </a:cubicBezTo>
                <a:cubicBezTo>
                  <a:pt x="6527" y="1176"/>
                  <a:pt x="5753" y="884"/>
                  <a:pt x="4953" y="578"/>
                </a:cubicBezTo>
                <a:cubicBezTo>
                  <a:pt x="4221" y="299"/>
                  <a:pt x="3402" y="75"/>
                  <a:pt x="2627" y="75"/>
                </a:cubicBezTo>
                <a:cubicBezTo>
                  <a:pt x="1700" y="75"/>
                  <a:pt x="833" y="395"/>
                  <a:pt x="247" y="1324"/>
                </a:cubicBezTo>
                <a:cubicBezTo>
                  <a:pt x="1" y="1716"/>
                  <a:pt x="367" y="2054"/>
                  <a:pt x="743" y="2054"/>
                </a:cubicBezTo>
                <a:cubicBezTo>
                  <a:pt x="923" y="2054"/>
                  <a:pt x="1106" y="1976"/>
                  <a:pt x="1225" y="1788"/>
                </a:cubicBezTo>
                <a:cubicBezTo>
                  <a:pt x="1532" y="1287"/>
                  <a:pt x="2098" y="1122"/>
                  <a:pt x="2659" y="1122"/>
                </a:cubicBezTo>
                <a:cubicBezTo>
                  <a:pt x="2914" y="1122"/>
                  <a:pt x="3168" y="1156"/>
                  <a:pt x="3395" y="1208"/>
                </a:cubicBezTo>
                <a:cubicBezTo>
                  <a:pt x="3429" y="1224"/>
                  <a:pt x="3478" y="1224"/>
                  <a:pt x="3511" y="1241"/>
                </a:cubicBezTo>
                <a:cubicBezTo>
                  <a:pt x="3727" y="3379"/>
                  <a:pt x="3561" y="5533"/>
                  <a:pt x="3014" y="7621"/>
                </a:cubicBezTo>
                <a:cubicBezTo>
                  <a:pt x="2920" y="7998"/>
                  <a:pt x="3223" y="8225"/>
                  <a:pt x="3533" y="8225"/>
                </a:cubicBezTo>
                <a:cubicBezTo>
                  <a:pt x="3766" y="8225"/>
                  <a:pt x="4004" y="8096"/>
                  <a:pt x="4075" y="7803"/>
                </a:cubicBezTo>
                <a:cubicBezTo>
                  <a:pt x="4605" y="5781"/>
                  <a:pt x="4771" y="3677"/>
                  <a:pt x="4622" y="1606"/>
                </a:cubicBezTo>
                <a:lnTo>
                  <a:pt x="4622" y="1606"/>
                </a:lnTo>
                <a:cubicBezTo>
                  <a:pt x="5102" y="1788"/>
                  <a:pt x="5583" y="1987"/>
                  <a:pt x="6097" y="2103"/>
                </a:cubicBezTo>
                <a:cubicBezTo>
                  <a:pt x="6489" y="2204"/>
                  <a:pt x="6891" y="2247"/>
                  <a:pt x="7288" y="2247"/>
                </a:cubicBezTo>
                <a:cubicBezTo>
                  <a:pt x="7411" y="2247"/>
                  <a:pt x="7533" y="2243"/>
                  <a:pt x="7654" y="2235"/>
                </a:cubicBezTo>
                <a:cubicBezTo>
                  <a:pt x="7654" y="3926"/>
                  <a:pt x="7754" y="5616"/>
                  <a:pt x="8002" y="7306"/>
                </a:cubicBezTo>
                <a:cubicBezTo>
                  <a:pt x="8102" y="8052"/>
                  <a:pt x="8234" y="8880"/>
                  <a:pt x="8847" y="9394"/>
                </a:cubicBezTo>
                <a:cubicBezTo>
                  <a:pt x="9128" y="9620"/>
                  <a:pt x="9478" y="9743"/>
                  <a:pt x="9821" y="9743"/>
                </a:cubicBezTo>
                <a:cubicBezTo>
                  <a:pt x="10206" y="9743"/>
                  <a:pt x="10581" y="9587"/>
                  <a:pt x="10836" y="9245"/>
                </a:cubicBezTo>
                <a:cubicBezTo>
                  <a:pt x="11130" y="8829"/>
                  <a:pt x="10763" y="8340"/>
                  <a:pt x="10385" y="8340"/>
                </a:cubicBezTo>
                <a:cubicBezTo>
                  <a:pt x="10251" y="8340"/>
                  <a:pt x="10116" y="8402"/>
                  <a:pt x="10007" y="8549"/>
                </a:cubicBezTo>
                <a:cubicBezTo>
                  <a:pt x="9931" y="8652"/>
                  <a:pt x="9854" y="8695"/>
                  <a:pt x="9779" y="8695"/>
                </a:cubicBezTo>
                <a:cubicBezTo>
                  <a:pt x="9492" y="8695"/>
                  <a:pt x="9231" y="8079"/>
                  <a:pt x="9179" y="7869"/>
                </a:cubicBezTo>
                <a:cubicBezTo>
                  <a:pt x="9030" y="7240"/>
                  <a:pt x="8980" y="6560"/>
                  <a:pt x="8914" y="5914"/>
                </a:cubicBezTo>
                <a:cubicBezTo>
                  <a:pt x="8764" y="4622"/>
                  <a:pt x="8715" y="3329"/>
                  <a:pt x="8731" y="2036"/>
                </a:cubicBezTo>
                <a:cubicBezTo>
                  <a:pt x="9427" y="1838"/>
                  <a:pt x="10090" y="1490"/>
                  <a:pt x="10654" y="1009"/>
                </a:cubicBezTo>
                <a:cubicBezTo>
                  <a:pt x="11080" y="649"/>
                  <a:pt x="10767" y="1"/>
                  <a:pt x="103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2"/>
          <p:cNvSpPr/>
          <p:nvPr/>
        </p:nvSpPr>
        <p:spPr>
          <a:xfrm rot="-8100106">
            <a:off x="4625151" y="4251484"/>
            <a:ext cx="2305070" cy="1533917"/>
          </a:xfrm>
          <a:custGeom>
            <a:avLst/>
            <a:gdLst/>
            <a:ahLst/>
            <a:cxnLst/>
            <a:rect l="l" t="t" r="r" b="b"/>
            <a:pathLst>
              <a:path w="40093" h="34197" extrusionOk="0">
                <a:moveTo>
                  <a:pt x="39935" y="1"/>
                </a:moveTo>
                <a:cubicBezTo>
                  <a:pt x="39934" y="1"/>
                  <a:pt x="39932" y="1"/>
                  <a:pt x="39931" y="1"/>
                </a:cubicBezTo>
                <a:cubicBezTo>
                  <a:pt x="36378" y="89"/>
                  <a:pt x="32801" y="1273"/>
                  <a:pt x="30105" y="3632"/>
                </a:cubicBezTo>
                <a:cubicBezTo>
                  <a:pt x="28744" y="4821"/>
                  <a:pt x="27673" y="6294"/>
                  <a:pt x="26988" y="7967"/>
                </a:cubicBezTo>
                <a:cubicBezTo>
                  <a:pt x="26185" y="9944"/>
                  <a:pt x="25926" y="12102"/>
                  <a:pt x="25887" y="14221"/>
                </a:cubicBezTo>
                <a:cubicBezTo>
                  <a:pt x="25867" y="15288"/>
                  <a:pt x="25940" y="16360"/>
                  <a:pt x="25945" y="17426"/>
                </a:cubicBezTo>
                <a:cubicBezTo>
                  <a:pt x="25945" y="18479"/>
                  <a:pt x="25843" y="19570"/>
                  <a:pt x="25314" y="20504"/>
                </a:cubicBezTo>
                <a:cubicBezTo>
                  <a:pt x="24805" y="21395"/>
                  <a:pt x="23988" y="22056"/>
                  <a:pt x="23190" y="22682"/>
                </a:cubicBezTo>
                <a:cubicBezTo>
                  <a:pt x="22358" y="23338"/>
                  <a:pt x="21522" y="23993"/>
                  <a:pt x="20631" y="24561"/>
                </a:cubicBezTo>
                <a:cubicBezTo>
                  <a:pt x="19755" y="25119"/>
                  <a:pt x="18820" y="25599"/>
                  <a:pt x="17817" y="25877"/>
                </a:cubicBezTo>
                <a:cubicBezTo>
                  <a:pt x="16892" y="26132"/>
                  <a:pt x="15933" y="26196"/>
                  <a:pt x="14984" y="26288"/>
                </a:cubicBezTo>
                <a:cubicBezTo>
                  <a:pt x="14074" y="26381"/>
                  <a:pt x="13149" y="26494"/>
                  <a:pt x="12302" y="26841"/>
                </a:cubicBezTo>
                <a:cubicBezTo>
                  <a:pt x="11446" y="27199"/>
                  <a:pt x="10790" y="27796"/>
                  <a:pt x="10281" y="28564"/>
                </a:cubicBezTo>
                <a:cubicBezTo>
                  <a:pt x="9743" y="29366"/>
                  <a:pt x="9342" y="30267"/>
                  <a:pt x="8710" y="31006"/>
                </a:cubicBezTo>
                <a:cubicBezTo>
                  <a:pt x="8138" y="31671"/>
                  <a:pt x="7428" y="32195"/>
                  <a:pt x="6655" y="32596"/>
                </a:cubicBezTo>
                <a:cubicBezTo>
                  <a:pt x="5040" y="33418"/>
                  <a:pt x="3200" y="33722"/>
                  <a:pt x="1419" y="33913"/>
                </a:cubicBezTo>
                <a:cubicBezTo>
                  <a:pt x="984" y="33957"/>
                  <a:pt x="543" y="33996"/>
                  <a:pt x="103" y="34035"/>
                </a:cubicBezTo>
                <a:cubicBezTo>
                  <a:pt x="6" y="34045"/>
                  <a:pt x="0" y="34196"/>
                  <a:pt x="98" y="34196"/>
                </a:cubicBezTo>
                <a:cubicBezTo>
                  <a:pt x="100" y="34196"/>
                  <a:pt x="101" y="34196"/>
                  <a:pt x="103" y="34196"/>
                </a:cubicBezTo>
                <a:cubicBezTo>
                  <a:pt x="1889" y="34079"/>
                  <a:pt x="3709" y="33893"/>
                  <a:pt x="5412" y="33325"/>
                </a:cubicBezTo>
                <a:cubicBezTo>
                  <a:pt x="6229" y="33056"/>
                  <a:pt x="7017" y="32689"/>
                  <a:pt x="7712" y="32190"/>
                </a:cubicBezTo>
                <a:cubicBezTo>
                  <a:pt x="8432" y="31681"/>
                  <a:pt x="9014" y="31035"/>
                  <a:pt x="9484" y="30296"/>
                </a:cubicBezTo>
                <a:cubicBezTo>
                  <a:pt x="10002" y="29474"/>
                  <a:pt x="10418" y="28564"/>
                  <a:pt x="11123" y="27879"/>
                </a:cubicBezTo>
                <a:cubicBezTo>
                  <a:pt x="11798" y="27223"/>
                  <a:pt x="12679" y="26895"/>
                  <a:pt x="13584" y="26719"/>
                </a:cubicBezTo>
                <a:cubicBezTo>
                  <a:pt x="14514" y="26538"/>
                  <a:pt x="15468" y="26504"/>
                  <a:pt x="16408" y="26386"/>
                </a:cubicBezTo>
                <a:cubicBezTo>
                  <a:pt x="17382" y="26269"/>
                  <a:pt x="18316" y="26034"/>
                  <a:pt x="19212" y="25628"/>
                </a:cubicBezTo>
                <a:cubicBezTo>
                  <a:pt x="20166" y="25197"/>
                  <a:pt x="21042" y="24620"/>
                  <a:pt x="21884" y="24008"/>
                </a:cubicBezTo>
                <a:cubicBezTo>
                  <a:pt x="22706" y="23406"/>
                  <a:pt x="23538" y="22790"/>
                  <a:pt x="24296" y="22109"/>
                </a:cubicBezTo>
                <a:cubicBezTo>
                  <a:pt x="25045" y="21439"/>
                  <a:pt x="25662" y="20656"/>
                  <a:pt x="25950" y="19682"/>
                </a:cubicBezTo>
                <a:cubicBezTo>
                  <a:pt x="26249" y="18684"/>
                  <a:pt x="26234" y="17627"/>
                  <a:pt x="26205" y="16599"/>
                </a:cubicBezTo>
                <a:cubicBezTo>
                  <a:pt x="26136" y="14461"/>
                  <a:pt x="26136" y="12308"/>
                  <a:pt x="26596" y="10209"/>
                </a:cubicBezTo>
                <a:cubicBezTo>
                  <a:pt x="27022" y="8271"/>
                  <a:pt x="27859" y="6460"/>
                  <a:pt x="29165" y="4968"/>
                </a:cubicBezTo>
                <a:cubicBezTo>
                  <a:pt x="31539" y="2262"/>
                  <a:pt x="35081" y="725"/>
                  <a:pt x="38615" y="353"/>
                </a:cubicBezTo>
                <a:cubicBezTo>
                  <a:pt x="39055" y="309"/>
                  <a:pt x="39491" y="265"/>
                  <a:pt x="39931" y="255"/>
                </a:cubicBezTo>
                <a:cubicBezTo>
                  <a:pt x="40091" y="250"/>
                  <a:pt x="40092" y="1"/>
                  <a:pt x="39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cena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628" name="Google Shape;628;p42"/>
          <p:cNvGrpSpPr/>
          <p:nvPr/>
        </p:nvGrpSpPr>
        <p:grpSpPr>
          <a:xfrm>
            <a:off x="114370" y="4278685"/>
            <a:ext cx="872413" cy="860706"/>
            <a:chOff x="1425750" y="3206875"/>
            <a:chExt cx="272000" cy="268350"/>
          </a:xfrm>
        </p:grpSpPr>
        <p:sp>
          <p:nvSpPr>
            <p:cNvPr id="629" name="Google Shape;629;p42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42"/>
          <p:cNvGrpSpPr/>
          <p:nvPr/>
        </p:nvGrpSpPr>
        <p:grpSpPr>
          <a:xfrm>
            <a:off x="294526" y="930422"/>
            <a:ext cx="692256" cy="669309"/>
            <a:chOff x="3320475" y="478475"/>
            <a:chExt cx="387775" cy="374900"/>
          </a:xfrm>
        </p:grpSpPr>
        <p:sp>
          <p:nvSpPr>
            <p:cNvPr id="646" name="Google Shape;646;p42"/>
            <p:cNvSpPr/>
            <p:nvPr/>
          </p:nvSpPr>
          <p:spPr>
            <a:xfrm>
              <a:off x="3320475" y="478475"/>
              <a:ext cx="387775" cy="374900"/>
            </a:xfrm>
            <a:custGeom>
              <a:avLst/>
              <a:gdLst/>
              <a:ahLst/>
              <a:cxnLst/>
              <a:rect l="l" t="t" r="r" b="b"/>
              <a:pathLst>
                <a:path w="15511" h="14996" extrusionOk="0">
                  <a:moveTo>
                    <a:pt x="7822" y="2171"/>
                  </a:moveTo>
                  <a:cubicBezTo>
                    <a:pt x="10672" y="2171"/>
                    <a:pt x="12992" y="4491"/>
                    <a:pt x="12992" y="7341"/>
                  </a:cubicBezTo>
                  <a:cubicBezTo>
                    <a:pt x="12992" y="10208"/>
                    <a:pt x="10672" y="12528"/>
                    <a:pt x="7822" y="12528"/>
                  </a:cubicBezTo>
                  <a:cubicBezTo>
                    <a:pt x="4971" y="12528"/>
                    <a:pt x="2651" y="10208"/>
                    <a:pt x="2651" y="7341"/>
                  </a:cubicBezTo>
                  <a:cubicBezTo>
                    <a:pt x="2651" y="4491"/>
                    <a:pt x="4971" y="2171"/>
                    <a:pt x="7822" y="2171"/>
                  </a:cubicBezTo>
                  <a:close/>
                  <a:moveTo>
                    <a:pt x="7954" y="1"/>
                  </a:moveTo>
                  <a:cubicBezTo>
                    <a:pt x="7871" y="17"/>
                    <a:pt x="7788" y="50"/>
                    <a:pt x="7739" y="117"/>
                  </a:cubicBezTo>
                  <a:cubicBezTo>
                    <a:pt x="7689" y="183"/>
                    <a:pt x="7672" y="249"/>
                    <a:pt x="7672" y="332"/>
                  </a:cubicBezTo>
                  <a:cubicBezTo>
                    <a:pt x="7656" y="746"/>
                    <a:pt x="7639" y="1160"/>
                    <a:pt x="7623" y="1575"/>
                  </a:cubicBezTo>
                  <a:cubicBezTo>
                    <a:pt x="7159" y="1591"/>
                    <a:pt x="6728" y="1674"/>
                    <a:pt x="6297" y="1790"/>
                  </a:cubicBezTo>
                  <a:cubicBezTo>
                    <a:pt x="6131" y="1276"/>
                    <a:pt x="5982" y="746"/>
                    <a:pt x="5816" y="233"/>
                  </a:cubicBezTo>
                  <a:cubicBezTo>
                    <a:pt x="5791" y="116"/>
                    <a:pt x="5663" y="29"/>
                    <a:pt x="5537" y="29"/>
                  </a:cubicBezTo>
                  <a:cubicBezTo>
                    <a:pt x="5502" y="29"/>
                    <a:pt x="5468" y="36"/>
                    <a:pt x="5435" y="50"/>
                  </a:cubicBezTo>
                  <a:cubicBezTo>
                    <a:pt x="5270" y="117"/>
                    <a:pt x="5203" y="282"/>
                    <a:pt x="5253" y="448"/>
                  </a:cubicBezTo>
                  <a:cubicBezTo>
                    <a:pt x="5402" y="962"/>
                    <a:pt x="5568" y="1475"/>
                    <a:pt x="5717" y="1989"/>
                  </a:cubicBezTo>
                  <a:cubicBezTo>
                    <a:pt x="5419" y="2105"/>
                    <a:pt x="5137" y="2238"/>
                    <a:pt x="4855" y="2403"/>
                  </a:cubicBezTo>
                  <a:cubicBezTo>
                    <a:pt x="4789" y="2254"/>
                    <a:pt x="4723" y="2105"/>
                    <a:pt x="4657" y="1939"/>
                  </a:cubicBezTo>
                  <a:cubicBezTo>
                    <a:pt x="4623" y="1873"/>
                    <a:pt x="4574" y="1807"/>
                    <a:pt x="4491" y="1774"/>
                  </a:cubicBezTo>
                  <a:cubicBezTo>
                    <a:pt x="4452" y="1754"/>
                    <a:pt x="4402" y="1746"/>
                    <a:pt x="4354" y="1746"/>
                  </a:cubicBezTo>
                  <a:cubicBezTo>
                    <a:pt x="4319" y="1746"/>
                    <a:pt x="4286" y="1750"/>
                    <a:pt x="4259" y="1757"/>
                  </a:cubicBezTo>
                  <a:cubicBezTo>
                    <a:pt x="4193" y="1790"/>
                    <a:pt x="4126" y="1840"/>
                    <a:pt x="4093" y="1923"/>
                  </a:cubicBezTo>
                  <a:cubicBezTo>
                    <a:pt x="4060" y="1989"/>
                    <a:pt x="4043" y="2088"/>
                    <a:pt x="4077" y="2155"/>
                  </a:cubicBezTo>
                  <a:cubicBezTo>
                    <a:pt x="4176" y="2354"/>
                    <a:pt x="4259" y="2552"/>
                    <a:pt x="4342" y="2751"/>
                  </a:cubicBezTo>
                  <a:cubicBezTo>
                    <a:pt x="4027" y="3000"/>
                    <a:pt x="3729" y="3282"/>
                    <a:pt x="3463" y="3580"/>
                  </a:cubicBezTo>
                  <a:lnTo>
                    <a:pt x="2287" y="2287"/>
                  </a:lnTo>
                  <a:cubicBezTo>
                    <a:pt x="2237" y="2238"/>
                    <a:pt x="2187" y="2188"/>
                    <a:pt x="2088" y="2171"/>
                  </a:cubicBezTo>
                  <a:cubicBezTo>
                    <a:pt x="2071" y="2167"/>
                    <a:pt x="2053" y="2165"/>
                    <a:pt x="2033" y="2165"/>
                  </a:cubicBezTo>
                  <a:cubicBezTo>
                    <a:pt x="1975" y="2165"/>
                    <a:pt x="1910" y="2184"/>
                    <a:pt x="1873" y="2221"/>
                  </a:cubicBezTo>
                  <a:cubicBezTo>
                    <a:pt x="1757" y="2304"/>
                    <a:pt x="1674" y="2519"/>
                    <a:pt x="1790" y="2635"/>
                  </a:cubicBezTo>
                  <a:lnTo>
                    <a:pt x="3066" y="4044"/>
                  </a:lnTo>
                  <a:cubicBezTo>
                    <a:pt x="3066" y="4044"/>
                    <a:pt x="3082" y="4060"/>
                    <a:pt x="3082" y="4060"/>
                  </a:cubicBezTo>
                  <a:cubicBezTo>
                    <a:pt x="2933" y="4276"/>
                    <a:pt x="2801" y="4491"/>
                    <a:pt x="2685" y="4723"/>
                  </a:cubicBezTo>
                  <a:cubicBezTo>
                    <a:pt x="2519" y="4607"/>
                    <a:pt x="2337" y="4491"/>
                    <a:pt x="2171" y="4375"/>
                  </a:cubicBezTo>
                  <a:cubicBezTo>
                    <a:pt x="2116" y="4334"/>
                    <a:pt x="2062" y="4305"/>
                    <a:pt x="1998" y="4305"/>
                  </a:cubicBezTo>
                  <a:cubicBezTo>
                    <a:pt x="1984" y="4305"/>
                    <a:pt x="1970" y="4306"/>
                    <a:pt x="1955" y="4309"/>
                  </a:cubicBezTo>
                  <a:cubicBezTo>
                    <a:pt x="1873" y="4309"/>
                    <a:pt x="1790" y="4359"/>
                    <a:pt x="1740" y="4408"/>
                  </a:cubicBezTo>
                  <a:cubicBezTo>
                    <a:pt x="1707" y="4475"/>
                    <a:pt x="1674" y="4558"/>
                    <a:pt x="1674" y="4640"/>
                  </a:cubicBezTo>
                  <a:cubicBezTo>
                    <a:pt x="1690" y="4707"/>
                    <a:pt x="1723" y="4790"/>
                    <a:pt x="1790" y="4839"/>
                  </a:cubicBezTo>
                  <a:cubicBezTo>
                    <a:pt x="2005" y="4988"/>
                    <a:pt x="2221" y="5138"/>
                    <a:pt x="2436" y="5287"/>
                  </a:cubicBezTo>
                  <a:cubicBezTo>
                    <a:pt x="2221" y="5833"/>
                    <a:pt x="2088" y="6430"/>
                    <a:pt x="2055" y="7043"/>
                  </a:cubicBezTo>
                  <a:cubicBezTo>
                    <a:pt x="1508" y="6960"/>
                    <a:pt x="945" y="6894"/>
                    <a:pt x="381" y="6828"/>
                  </a:cubicBezTo>
                  <a:cubicBezTo>
                    <a:pt x="362" y="6823"/>
                    <a:pt x="342" y="6821"/>
                    <a:pt x="322" y="6821"/>
                  </a:cubicBezTo>
                  <a:cubicBezTo>
                    <a:pt x="188" y="6821"/>
                    <a:pt x="48" y="6915"/>
                    <a:pt x="33" y="7060"/>
                  </a:cubicBezTo>
                  <a:cubicBezTo>
                    <a:pt x="0" y="7225"/>
                    <a:pt x="100" y="7391"/>
                    <a:pt x="265" y="7424"/>
                  </a:cubicBezTo>
                  <a:cubicBezTo>
                    <a:pt x="845" y="7491"/>
                    <a:pt x="1409" y="7557"/>
                    <a:pt x="1989" y="7640"/>
                  </a:cubicBezTo>
                  <a:lnTo>
                    <a:pt x="2055" y="7640"/>
                  </a:lnTo>
                  <a:cubicBezTo>
                    <a:pt x="2071" y="7938"/>
                    <a:pt x="2121" y="8236"/>
                    <a:pt x="2187" y="8535"/>
                  </a:cubicBezTo>
                  <a:lnTo>
                    <a:pt x="1342" y="8783"/>
                  </a:lnTo>
                  <a:cubicBezTo>
                    <a:pt x="1193" y="8833"/>
                    <a:pt x="1110" y="9032"/>
                    <a:pt x="1160" y="9164"/>
                  </a:cubicBezTo>
                  <a:cubicBezTo>
                    <a:pt x="1212" y="9294"/>
                    <a:pt x="1325" y="9363"/>
                    <a:pt x="1451" y="9363"/>
                  </a:cubicBezTo>
                  <a:cubicBezTo>
                    <a:pt x="1486" y="9363"/>
                    <a:pt x="1522" y="9357"/>
                    <a:pt x="1558" y="9347"/>
                  </a:cubicBezTo>
                  <a:cubicBezTo>
                    <a:pt x="1806" y="9264"/>
                    <a:pt x="2071" y="9197"/>
                    <a:pt x="2337" y="9115"/>
                  </a:cubicBezTo>
                  <a:cubicBezTo>
                    <a:pt x="2419" y="9380"/>
                    <a:pt x="2519" y="9628"/>
                    <a:pt x="2651" y="9877"/>
                  </a:cubicBezTo>
                  <a:cubicBezTo>
                    <a:pt x="2171" y="10109"/>
                    <a:pt x="1707" y="10357"/>
                    <a:pt x="1226" y="10589"/>
                  </a:cubicBezTo>
                  <a:cubicBezTo>
                    <a:pt x="1094" y="10656"/>
                    <a:pt x="994" y="10821"/>
                    <a:pt x="1061" y="10970"/>
                  </a:cubicBezTo>
                  <a:cubicBezTo>
                    <a:pt x="1099" y="11085"/>
                    <a:pt x="1216" y="11180"/>
                    <a:pt x="1335" y="11180"/>
                  </a:cubicBezTo>
                  <a:cubicBezTo>
                    <a:pt x="1371" y="11180"/>
                    <a:pt x="1407" y="11172"/>
                    <a:pt x="1442" y="11153"/>
                  </a:cubicBezTo>
                  <a:cubicBezTo>
                    <a:pt x="1939" y="10904"/>
                    <a:pt x="2436" y="10656"/>
                    <a:pt x="2933" y="10407"/>
                  </a:cubicBezTo>
                  <a:cubicBezTo>
                    <a:pt x="3115" y="10689"/>
                    <a:pt x="3314" y="10954"/>
                    <a:pt x="3546" y="11219"/>
                  </a:cubicBezTo>
                  <a:cubicBezTo>
                    <a:pt x="3364" y="11352"/>
                    <a:pt x="3182" y="11484"/>
                    <a:pt x="3016" y="11617"/>
                  </a:cubicBezTo>
                  <a:cubicBezTo>
                    <a:pt x="2950" y="11666"/>
                    <a:pt x="2900" y="11733"/>
                    <a:pt x="2883" y="11816"/>
                  </a:cubicBezTo>
                  <a:cubicBezTo>
                    <a:pt x="2867" y="11882"/>
                    <a:pt x="2900" y="11981"/>
                    <a:pt x="2933" y="12048"/>
                  </a:cubicBezTo>
                  <a:cubicBezTo>
                    <a:pt x="2983" y="12114"/>
                    <a:pt x="3049" y="12164"/>
                    <a:pt x="3132" y="12164"/>
                  </a:cubicBezTo>
                  <a:cubicBezTo>
                    <a:pt x="3153" y="12168"/>
                    <a:pt x="3173" y="12170"/>
                    <a:pt x="3194" y="12170"/>
                  </a:cubicBezTo>
                  <a:cubicBezTo>
                    <a:pt x="3255" y="12170"/>
                    <a:pt x="3314" y="12151"/>
                    <a:pt x="3364" y="12114"/>
                  </a:cubicBezTo>
                  <a:cubicBezTo>
                    <a:pt x="3563" y="11965"/>
                    <a:pt x="3778" y="11799"/>
                    <a:pt x="3977" y="11650"/>
                  </a:cubicBezTo>
                  <a:cubicBezTo>
                    <a:pt x="4209" y="11849"/>
                    <a:pt x="4458" y="12031"/>
                    <a:pt x="4723" y="12213"/>
                  </a:cubicBezTo>
                  <a:cubicBezTo>
                    <a:pt x="4458" y="12661"/>
                    <a:pt x="4209" y="13108"/>
                    <a:pt x="3944" y="13572"/>
                  </a:cubicBezTo>
                  <a:cubicBezTo>
                    <a:pt x="3878" y="13705"/>
                    <a:pt x="3944" y="13904"/>
                    <a:pt x="4093" y="13970"/>
                  </a:cubicBezTo>
                  <a:cubicBezTo>
                    <a:pt x="4137" y="13987"/>
                    <a:pt x="4179" y="13996"/>
                    <a:pt x="4219" y="13996"/>
                  </a:cubicBezTo>
                  <a:cubicBezTo>
                    <a:pt x="4333" y="13996"/>
                    <a:pt x="4430" y="13931"/>
                    <a:pt x="4491" y="13821"/>
                  </a:cubicBezTo>
                  <a:cubicBezTo>
                    <a:pt x="4739" y="13390"/>
                    <a:pt x="4988" y="12942"/>
                    <a:pt x="5237" y="12512"/>
                  </a:cubicBezTo>
                  <a:cubicBezTo>
                    <a:pt x="5535" y="12661"/>
                    <a:pt x="5850" y="12793"/>
                    <a:pt x="6181" y="12893"/>
                  </a:cubicBezTo>
                  <a:cubicBezTo>
                    <a:pt x="6131" y="13092"/>
                    <a:pt x="6082" y="13290"/>
                    <a:pt x="6032" y="13506"/>
                  </a:cubicBezTo>
                  <a:cubicBezTo>
                    <a:pt x="6015" y="13572"/>
                    <a:pt x="6048" y="13672"/>
                    <a:pt x="6082" y="13738"/>
                  </a:cubicBezTo>
                  <a:cubicBezTo>
                    <a:pt x="6131" y="13788"/>
                    <a:pt x="6198" y="13854"/>
                    <a:pt x="6280" y="13854"/>
                  </a:cubicBezTo>
                  <a:cubicBezTo>
                    <a:pt x="6300" y="13858"/>
                    <a:pt x="6319" y="13860"/>
                    <a:pt x="6338" y="13860"/>
                  </a:cubicBezTo>
                  <a:cubicBezTo>
                    <a:pt x="6479" y="13860"/>
                    <a:pt x="6599" y="13754"/>
                    <a:pt x="6628" y="13622"/>
                  </a:cubicBezTo>
                  <a:lnTo>
                    <a:pt x="6761" y="13025"/>
                  </a:lnTo>
                  <a:cubicBezTo>
                    <a:pt x="7076" y="13092"/>
                    <a:pt x="7407" y="13125"/>
                    <a:pt x="7739" y="13125"/>
                  </a:cubicBezTo>
                  <a:cubicBezTo>
                    <a:pt x="7722" y="13688"/>
                    <a:pt x="7772" y="14235"/>
                    <a:pt x="7904" y="14798"/>
                  </a:cubicBezTo>
                  <a:cubicBezTo>
                    <a:pt x="7931" y="14918"/>
                    <a:pt x="8075" y="14995"/>
                    <a:pt x="8199" y="14995"/>
                  </a:cubicBezTo>
                  <a:cubicBezTo>
                    <a:pt x="8230" y="14995"/>
                    <a:pt x="8259" y="14990"/>
                    <a:pt x="8286" y="14981"/>
                  </a:cubicBezTo>
                  <a:cubicBezTo>
                    <a:pt x="8451" y="14898"/>
                    <a:pt x="8501" y="14749"/>
                    <a:pt x="8468" y="14583"/>
                  </a:cubicBezTo>
                  <a:lnTo>
                    <a:pt x="8468" y="14583"/>
                  </a:lnTo>
                  <a:cubicBezTo>
                    <a:pt x="8472" y="14594"/>
                    <a:pt x="8474" y="14599"/>
                    <a:pt x="8474" y="14599"/>
                  </a:cubicBezTo>
                  <a:cubicBezTo>
                    <a:pt x="8477" y="14599"/>
                    <a:pt x="8464" y="14546"/>
                    <a:pt x="8451" y="14533"/>
                  </a:cubicBezTo>
                  <a:cubicBezTo>
                    <a:pt x="8451" y="14500"/>
                    <a:pt x="8451" y="14450"/>
                    <a:pt x="8435" y="14417"/>
                  </a:cubicBezTo>
                  <a:cubicBezTo>
                    <a:pt x="8418" y="14351"/>
                    <a:pt x="8418" y="14285"/>
                    <a:pt x="8402" y="14218"/>
                  </a:cubicBezTo>
                  <a:cubicBezTo>
                    <a:pt x="8385" y="14086"/>
                    <a:pt x="8368" y="13953"/>
                    <a:pt x="8352" y="13804"/>
                  </a:cubicBezTo>
                  <a:cubicBezTo>
                    <a:pt x="8335" y="13672"/>
                    <a:pt x="8335" y="13539"/>
                    <a:pt x="8335" y="13406"/>
                  </a:cubicBezTo>
                  <a:cubicBezTo>
                    <a:pt x="8335" y="13340"/>
                    <a:pt x="8335" y="13274"/>
                    <a:pt x="8335" y="13208"/>
                  </a:cubicBezTo>
                  <a:cubicBezTo>
                    <a:pt x="8335" y="13174"/>
                    <a:pt x="8335" y="13141"/>
                    <a:pt x="8335" y="13108"/>
                  </a:cubicBezTo>
                  <a:cubicBezTo>
                    <a:pt x="8700" y="13075"/>
                    <a:pt x="9048" y="13009"/>
                    <a:pt x="9379" y="12909"/>
                  </a:cubicBezTo>
                  <a:cubicBezTo>
                    <a:pt x="9396" y="13141"/>
                    <a:pt x="9429" y="13357"/>
                    <a:pt x="9446" y="13589"/>
                  </a:cubicBezTo>
                  <a:cubicBezTo>
                    <a:pt x="9446" y="13730"/>
                    <a:pt x="9595" y="13872"/>
                    <a:pt x="9737" y="13872"/>
                  </a:cubicBezTo>
                  <a:cubicBezTo>
                    <a:pt x="9745" y="13872"/>
                    <a:pt x="9753" y="13871"/>
                    <a:pt x="9760" y="13870"/>
                  </a:cubicBezTo>
                  <a:cubicBezTo>
                    <a:pt x="9926" y="13837"/>
                    <a:pt x="10059" y="13705"/>
                    <a:pt x="10042" y="13539"/>
                  </a:cubicBezTo>
                  <a:cubicBezTo>
                    <a:pt x="10026" y="13274"/>
                    <a:pt x="10009" y="13009"/>
                    <a:pt x="9976" y="12744"/>
                  </a:cubicBezTo>
                  <a:cubicBezTo>
                    <a:pt x="9976" y="12727"/>
                    <a:pt x="9976" y="12727"/>
                    <a:pt x="9976" y="12710"/>
                  </a:cubicBezTo>
                  <a:cubicBezTo>
                    <a:pt x="10158" y="12628"/>
                    <a:pt x="10324" y="12545"/>
                    <a:pt x="10490" y="12462"/>
                  </a:cubicBezTo>
                  <a:cubicBezTo>
                    <a:pt x="10672" y="12942"/>
                    <a:pt x="10854" y="13440"/>
                    <a:pt x="11036" y="13937"/>
                  </a:cubicBezTo>
                  <a:cubicBezTo>
                    <a:pt x="11087" y="14050"/>
                    <a:pt x="11205" y="14125"/>
                    <a:pt x="11324" y="14125"/>
                  </a:cubicBezTo>
                  <a:cubicBezTo>
                    <a:pt x="11361" y="14125"/>
                    <a:pt x="11399" y="14118"/>
                    <a:pt x="11434" y="14102"/>
                  </a:cubicBezTo>
                  <a:cubicBezTo>
                    <a:pt x="11583" y="14053"/>
                    <a:pt x="11666" y="13870"/>
                    <a:pt x="11616" y="13721"/>
                  </a:cubicBezTo>
                  <a:cubicBezTo>
                    <a:pt x="11417" y="13191"/>
                    <a:pt x="11219" y="12677"/>
                    <a:pt x="11020" y="12147"/>
                  </a:cubicBezTo>
                  <a:cubicBezTo>
                    <a:pt x="11268" y="11981"/>
                    <a:pt x="11484" y="11816"/>
                    <a:pt x="11699" y="11617"/>
                  </a:cubicBezTo>
                  <a:cubicBezTo>
                    <a:pt x="11782" y="11749"/>
                    <a:pt x="11881" y="11898"/>
                    <a:pt x="11981" y="12031"/>
                  </a:cubicBezTo>
                  <a:cubicBezTo>
                    <a:pt x="12014" y="12097"/>
                    <a:pt x="12097" y="12130"/>
                    <a:pt x="12163" y="12147"/>
                  </a:cubicBezTo>
                  <a:cubicBezTo>
                    <a:pt x="12184" y="12151"/>
                    <a:pt x="12206" y="12153"/>
                    <a:pt x="12227" y="12153"/>
                  </a:cubicBezTo>
                  <a:cubicBezTo>
                    <a:pt x="12293" y="12153"/>
                    <a:pt x="12358" y="12135"/>
                    <a:pt x="12395" y="12097"/>
                  </a:cubicBezTo>
                  <a:cubicBezTo>
                    <a:pt x="12528" y="11998"/>
                    <a:pt x="12577" y="11816"/>
                    <a:pt x="12478" y="11683"/>
                  </a:cubicBezTo>
                  <a:cubicBezTo>
                    <a:pt x="12362" y="11517"/>
                    <a:pt x="12246" y="11352"/>
                    <a:pt x="12130" y="11186"/>
                  </a:cubicBezTo>
                  <a:cubicBezTo>
                    <a:pt x="12296" y="11004"/>
                    <a:pt x="12445" y="10805"/>
                    <a:pt x="12577" y="10606"/>
                  </a:cubicBezTo>
                  <a:cubicBezTo>
                    <a:pt x="13041" y="10904"/>
                    <a:pt x="13522" y="11202"/>
                    <a:pt x="13986" y="11501"/>
                  </a:cubicBezTo>
                  <a:cubicBezTo>
                    <a:pt x="14022" y="11523"/>
                    <a:pt x="14064" y="11534"/>
                    <a:pt x="14108" y="11534"/>
                  </a:cubicBezTo>
                  <a:cubicBezTo>
                    <a:pt x="14224" y="11534"/>
                    <a:pt x="14348" y="11460"/>
                    <a:pt x="14384" y="11352"/>
                  </a:cubicBezTo>
                  <a:cubicBezTo>
                    <a:pt x="14467" y="11186"/>
                    <a:pt x="14384" y="11037"/>
                    <a:pt x="14251" y="10954"/>
                  </a:cubicBezTo>
                  <a:cubicBezTo>
                    <a:pt x="13804" y="10672"/>
                    <a:pt x="13340" y="10374"/>
                    <a:pt x="12892" y="10092"/>
                  </a:cubicBezTo>
                  <a:cubicBezTo>
                    <a:pt x="13058" y="9811"/>
                    <a:pt x="13191" y="9496"/>
                    <a:pt x="13290" y="9181"/>
                  </a:cubicBezTo>
                  <a:cubicBezTo>
                    <a:pt x="13489" y="9247"/>
                    <a:pt x="13688" y="9313"/>
                    <a:pt x="13887" y="9363"/>
                  </a:cubicBezTo>
                  <a:cubicBezTo>
                    <a:pt x="13905" y="9372"/>
                    <a:pt x="13927" y="9376"/>
                    <a:pt x="13951" y="9376"/>
                  </a:cubicBezTo>
                  <a:cubicBezTo>
                    <a:pt x="14012" y="9376"/>
                    <a:pt x="14083" y="9349"/>
                    <a:pt x="14119" y="9313"/>
                  </a:cubicBezTo>
                  <a:cubicBezTo>
                    <a:pt x="14185" y="9280"/>
                    <a:pt x="14235" y="9197"/>
                    <a:pt x="14251" y="9131"/>
                  </a:cubicBezTo>
                  <a:cubicBezTo>
                    <a:pt x="14251" y="9048"/>
                    <a:pt x="14235" y="8965"/>
                    <a:pt x="14185" y="8899"/>
                  </a:cubicBezTo>
                  <a:cubicBezTo>
                    <a:pt x="14168" y="8883"/>
                    <a:pt x="14152" y="8849"/>
                    <a:pt x="14135" y="8833"/>
                  </a:cubicBezTo>
                  <a:cubicBezTo>
                    <a:pt x="14102" y="8800"/>
                    <a:pt x="14052" y="8783"/>
                    <a:pt x="14003" y="8767"/>
                  </a:cubicBezTo>
                  <a:cubicBezTo>
                    <a:pt x="13820" y="8717"/>
                    <a:pt x="13638" y="8667"/>
                    <a:pt x="13456" y="8601"/>
                  </a:cubicBezTo>
                  <a:cubicBezTo>
                    <a:pt x="13489" y="8435"/>
                    <a:pt x="13522" y="8269"/>
                    <a:pt x="13555" y="8087"/>
                  </a:cubicBezTo>
                  <a:cubicBezTo>
                    <a:pt x="14102" y="8021"/>
                    <a:pt x="14649" y="7955"/>
                    <a:pt x="15212" y="7888"/>
                  </a:cubicBezTo>
                  <a:cubicBezTo>
                    <a:pt x="15361" y="7872"/>
                    <a:pt x="15511" y="7739"/>
                    <a:pt x="15477" y="7573"/>
                  </a:cubicBezTo>
                  <a:cubicBezTo>
                    <a:pt x="15462" y="7417"/>
                    <a:pt x="15343" y="7290"/>
                    <a:pt x="15190" y="7290"/>
                  </a:cubicBezTo>
                  <a:cubicBezTo>
                    <a:pt x="15181" y="7290"/>
                    <a:pt x="15172" y="7291"/>
                    <a:pt x="15163" y="7292"/>
                  </a:cubicBezTo>
                  <a:cubicBezTo>
                    <a:pt x="14632" y="7358"/>
                    <a:pt x="14119" y="7408"/>
                    <a:pt x="13605" y="7474"/>
                  </a:cubicBezTo>
                  <a:cubicBezTo>
                    <a:pt x="13605" y="7441"/>
                    <a:pt x="13605" y="7391"/>
                    <a:pt x="13605" y="7341"/>
                  </a:cubicBezTo>
                  <a:cubicBezTo>
                    <a:pt x="13605" y="7159"/>
                    <a:pt x="13588" y="6977"/>
                    <a:pt x="13572" y="6795"/>
                  </a:cubicBezTo>
                  <a:cubicBezTo>
                    <a:pt x="13820" y="6778"/>
                    <a:pt x="14069" y="6761"/>
                    <a:pt x="14317" y="6728"/>
                  </a:cubicBezTo>
                  <a:cubicBezTo>
                    <a:pt x="14467" y="6712"/>
                    <a:pt x="14599" y="6563"/>
                    <a:pt x="14583" y="6397"/>
                  </a:cubicBezTo>
                  <a:cubicBezTo>
                    <a:pt x="14567" y="6256"/>
                    <a:pt x="14448" y="6130"/>
                    <a:pt x="14282" y="6130"/>
                  </a:cubicBezTo>
                  <a:cubicBezTo>
                    <a:pt x="14272" y="6130"/>
                    <a:pt x="14262" y="6131"/>
                    <a:pt x="14251" y="6132"/>
                  </a:cubicBezTo>
                  <a:cubicBezTo>
                    <a:pt x="14003" y="6148"/>
                    <a:pt x="13737" y="6181"/>
                    <a:pt x="13489" y="6198"/>
                  </a:cubicBezTo>
                  <a:cubicBezTo>
                    <a:pt x="13439" y="5966"/>
                    <a:pt x="13373" y="5734"/>
                    <a:pt x="13290" y="5519"/>
                  </a:cubicBezTo>
                  <a:cubicBezTo>
                    <a:pt x="13853" y="5336"/>
                    <a:pt x="14400" y="5138"/>
                    <a:pt x="14947" y="4955"/>
                  </a:cubicBezTo>
                  <a:cubicBezTo>
                    <a:pt x="15096" y="4906"/>
                    <a:pt x="15196" y="4707"/>
                    <a:pt x="15129" y="4558"/>
                  </a:cubicBezTo>
                  <a:cubicBezTo>
                    <a:pt x="15079" y="4444"/>
                    <a:pt x="14971" y="4369"/>
                    <a:pt x="14856" y="4369"/>
                  </a:cubicBezTo>
                  <a:cubicBezTo>
                    <a:pt x="14820" y="4369"/>
                    <a:pt x="14784" y="4376"/>
                    <a:pt x="14748" y="4392"/>
                  </a:cubicBezTo>
                  <a:cubicBezTo>
                    <a:pt x="14185" y="4574"/>
                    <a:pt x="13638" y="4756"/>
                    <a:pt x="13075" y="4955"/>
                  </a:cubicBezTo>
                  <a:cubicBezTo>
                    <a:pt x="12992" y="4773"/>
                    <a:pt x="12909" y="4607"/>
                    <a:pt x="12809" y="4458"/>
                  </a:cubicBezTo>
                  <a:lnTo>
                    <a:pt x="13621" y="4044"/>
                  </a:lnTo>
                  <a:cubicBezTo>
                    <a:pt x="13704" y="3994"/>
                    <a:pt x="13754" y="3961"/>
                    <a:pt x="13787" y="3878"/>
                  </a:cubicBezTo>
                  <a:cubicBezTo>
                    <a:pt x="13820" y="3812"/>
                    <a:pt x="13837" y="3712"/>
                    <a:pt x="13804" y="3646"/>
                  </a:cubicBezTo>
                  <a:cubicBezTo>
                    <a:pt x="13771" y="3580"/>
                    <a:pt x="13721" y="3514"/>
                    <a:pt x="13655" y="3480"/>
                  </a:cubicBezTo>
                  <a:cubicBezTo>
                    <a:pt x="13614" y="3460"/>
                    <a:pt x="13560" y="3446"/>
                    <a:pt x="13509" y="3446"/>
                  </a:cubicBezTo>
                  <a:cubicBezTo>
                    <a:pt x="13478" y="3446"/>
                    <a:pt x="13448" y="3451"/>
                    <a:pt x="13423" y="3464"/>
                  </a:cubicBezTo>
                  <a:cubicBezTo>
                    <a:pt x="13108" y="3630"/>
                    <a:pt x="12793" y="3779"/>
                    <a:pt x="12478" y="3944"/>
                  </a:cubicBezTo>
                  <a:cubicBezTo>
                    <a:pt x="12395" y="3812"/>
                    <a:pt x="12296" y="3696"/>
                    <a:pt x="12196" y="3580"/>
                  </a:cubicBezTo>
                  <a:cubicBezTo>
                    <a:pt x="12660" y="3099"/>
                    <a:pt x="13124" y="2635"/>
                    <a:pt x="13588" y="2155"/>
                  </a:cubicBezTo>
                  <a:cubicBezTo>
                    <a:pt x="13688" y="2039"/>
                    <a:pt x="13671" y="1823"/>
                    <a:pt x="13539" y="1724"/>
                  </a:cubicBezTo>
                  <a:cubicBezTo>
                    <a:pt x="13480" y="1680"/>
                    <a:pt x="13415" y="1659"/>
                    <a:pt x="13350" y="1659"/>
                  </a:cubicBezTo>
                  <a:cubicBezTo>
                    <a:pt x="13269" y="1659"/>
                    <a:pt x="13189" y="1692"/>
                    <a:pt x="13124" y="1757"/>
                  </a:cubicBezTo>
                  <a:lnTo>
                    <a:pt x="11765" y="3149"/>
                  </a:lnTo>
                  <a:cubicBezTo>
                    <a:pt x="11666" y="3050"/>
                    <a:pt x="11550" y="2950"/>
                    <a:pt x="11434" y="2851"/>
                  </a:cubicBezTo>
                  <a:cubicBezTo>
                    <a:pt x="11633" y="2536"/>
                    <a:pt x="11848" y="2221"/>
                    <a:pt x="12047" y="1906"/>
                  </a:cubicBezTo>
                  <a:cubicBezTo>
                    <a:pt x="12097" y="1840"/>
                    <a:pt x="12130" y="1774"/>
                    <a:pt x="12113" y="1691"/>
                  </a:cubicBezTo>
                  <a:cubicBezTo>
                    <a:pt x="12113" y="1608"/>
                    <a:pt x="12080" y="1525"/>
                    <a:pt x="12014" y="1475"/>
                  </a:cubicBezTo>
                  <a:cubicBezTo>
                    <a:pt x="11948" y="1442"/>
                    <a:pt x="11865" y="1409"/>
                    <a:pt x="11799" y="1409"/>
                  </a:cubicBezTo>
                  <a:cubicBezTo>
                    <a:pt x="11716" y="1426"/>
                    <a:pt x="11633" y="1459"/>
                    <a:pt x="11583" y="1525"/>
                  </a:cubicBezTo>
                  <a:cubicBezTo>
                    <a:pt x="11368" y="1840"/>
                    <a:pt x="11152" y="2171"/>
                    <a:pt x="10937" y="2503"/>
                  </a:cubicBezTo>
                  <a:cubicBezTo>
                    <a:pt x="10771" y="2403"/>
                    <a:pt x="10606" y="2304"/>
                    <a:pt x="10440" y="2204"/>
                  </a:cubicBezTo>
                  <a:cubicBezTo>
                    <a:pt x="10556" y="1972"/>
                    <a:pt x="10672" y="1724"/>
                    <a:pt x="10771" y="1475"/>
                  </a:cubicBezTo>
                  <a:cubicBezTo>
                    <a:pt x="10854" y="1343"/>
                    <a:pt x="10788" y="1144"/>
                    <a:pt x="10639" y="1078"/>
                  </a:cubicBezTo>
                  <a:cubicBezTo>
                    <a:pt x="10596" y="1059"/>
                    <a:pt x="10551" y="1049"/>
                    <a:pt x="10506" y="1049"/>
                  </a:cubicBezTo>
                  <a:cubicBezTo>
                    <a:pt x="10393" y="1049"/>
                    <a:pt x="10284" y="1108"/>
                    <a:pt x="10224" y="1227"/>
                  </a:cubicBezTo>
                  <a:cubicBezTo>
                    <a:pt x="10108" y="1475"/>
                    <a:pt x="9992" y="1707"/>
                    <a:pt x="9876" y="1956"/>
                  </a:cubicBezTo>
                  <a:cubicBezTo>
                    <a:pt x="9644" y="1873"/>
                    <a:pt x="9396" y="1790"/>
                    <a:pt x="9147" y="1740"/>
                  </a:cubicBezTo>
                  <a:lnTo>
                    <a:pt x="9396" y="564"/>
                  </a:lnTo>
                  <a:cubicBezTo>
                    <a:pt x="9429" y="398"/>
                    <a:pt x="9313" y="233"/>
                    <a:pt x="9147" y="199"/>
                  </a:cubicBezTo>
                  <a:cubicBezTo>
                    <a:pt x="9135" y="198"/>
                    <a:pt x="9123" y="198"/>
                    <a:pt x="9111" y="198"/>
                  </a:cubicBezTo>
                  <a:cubicBezTo>
                    <a:pt x="8961" y="198"/>
                    <a:pt x="8830" y="294"/>
                    <a:pt x="8799" y="448"/>
                  </a:cubicBezTo>
                  <a:cubicBezTo>
                    <a:pt x="8716" y="846"/>
                    <a:pt x="8634" y="1227"/>
                    <a:pt x="8551" y="1624"/>
                  </a:cubicBezTo>
                  <a:cubicBezTo>
                    <a:pt x="8451" y="1608"/>
                    <a:pt x="8335" y="1591"/>
                    <a:pt x="8219" y="1591"/>
                  </a:cubicBezTo>
                  <a:cubicBezTo>
                    <a:pt x="8219" y="1591"/>
                    <a:pt x="8236" y="1575"/>
                    <a:pt x="8236" y="1575"/>
                  </a:cubicBezTo>
                  <a:lnTo>
                    <a:pt x="8286" y="282"/>
                  </a:lnTo>
                  <a:cubicBezTo>
                    <a:pt x="8286" y="199"/>
                    <a:pt x="8219" y="117"/>
                    <a:pt x="8170" y="67"/>
                  </a:cubicBezTo>
                  <a:cubicBezTo>
                    <a:pt x="8120" y="17"/>
                    <a:pt x="8020" y="1"/>
                    <a:pt x="7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396275" y="548875"/>
              <a:ext cx="212125" cy="192700"/>
            </a:xfrm>
            <a:custGeom>
              <a:avLst/>
              <a:gdLst/>
              <a:ahLst/>
              <a:cxnLst/>
              <a:rect l="l" t="t" r="r" b="b"/>
              <a:pathLst>
                <a:path w="8485" h="7708" extrusionOk="0">
                  <a:moveTo>
                    <a:pt x="4348" y="1"/>
                  </a:moveTo>
                  <a:cubicBezTo>
                    <a:pt x="4324" y="1"/>
                    <a:pt x="4300" y="1"/>
                    <a:pt x="4276" y="2"/>
                  </a:cubicBezTo>
                  <a:cubicBezTo>
                    <a:pt x="3132" y="18"/>
                    <a:pt x="2122" y="515"/>
                    <a:pt x="1393" y="1294"/>
                  </a:cubicBezTo>
                  <a:cubicBezTo>
                    <a:pt x="1359" y="1311"/>
                    <a:pt x="1326" y="1327"/>
                    <a:pt x="1293" y="1377"/>
                  </a:cubicBezTo>
                  <a:cubicBezTo>
                    <a:pt x="1277" y="1410"/>
                    <a:pt x="1243" y="1460"/>
                    <a:pt x="1210" y="1493"/>
                  </a:cubicBezTo>
                  <a:cubicBezTo>
                    <a:pt x="813" y="1990"/>
                    <a:pt x="531" y="2570"/>
                    <a:pt x="365" y="3200"/>
                  </a:cubicBezTo>
                  <a:cubicBezTo>
                    <a:pt x="1" y="4443"/>
                    <a:pt x="83" y="5785"/>
                    <a:pt x="1045" y="6812"/>
                  </a:cubicBezTo>
                  <a:cubicBezTo>
                    <a:pt x="1551" y="7361"/>
                    <a:pt x="2262" y="7707"/>
                    <a:pt x="3003" y="7707"/>
                  </a:cubicBezTo>
                  <a:cubicBezTo>
                    <a:pt x="3134" y="7707"/>
                    <a:pt x="3266" y="7696"/>
                    <a:pt x="3398" y="7674"/>
                  </a:cubicBezTo>
                  <a:cubicBezTo>
                    <a:pt x="4309" y="7525"/>
                    <a:pt x="4839" y="6961"/>
                    <a:pt x="5287" y="6199"/>
                  </a:cubicBezTo>
                  <a:cubicBezTo>
                    <a:pt x="5535" y="5768"/>
                    <a:pt x="5817" y="5503"/>
                    <a:pt x="6298" y="5337"/>
                  </a:cubicBezTo>
                  <a:cubicBezTo>
                    <a:pt x="6679" y="5205"/>
                    <a:pt x="7093" y="5139"/>
                    <a:pt x="7474" y="4956"/>
                  </a:cubicBezTo>
                  <a:cubicBezTo>
                    <a:pt x="8286" y="4559"/>
                    <a:pt x="8485" y="3697"/>
                    <a:pt x="8253" y="2868"/>
                  </a:cubicBezTo>
                  <a:cubicBezTo>
                    <a:pt x="7795" y="1169"/>
                    <a:pt x="6064" y="1"/>
                    <a:pt x="4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3532975" y="690575"/>
              <a:ext cx="67150" cy="67150"/>
            </a:xfrm>
            <a:custGeom>
              <a:avLst/>
              <a:gdLst/>
              <a:ahLst/>
              <a:cxnLst/>
              <a:rect l="l" t="t" r="r" b="b"/>
              <a:pathLst>
                <a:path w="2686" h="2686" extrusionOk="0">
                  <a:moveTo>
                    <a:pt x="1343" y="1"/>
                  </a:moveTo>
                  <a:cubicBezTo>
                    <a:pt x="614" y="1"/>
                    <a:pt x="1" y="597"/>
                    <a:pt x="1" y="1343"/>
                  </a:cubicBezTo>
                  <a:cubicBezTo>
                    <a:pt x="1" y="2089"/>
                    <a:pt x="614" y="2685"/>
                    <a:pt x="1343" y="2685"/>
                  </a:cubicBezTo>
                  <a:cubicBezTo>
                    <a:pt x="2089" y="2685"/>
                    <a:pt x="2685" y="2089"/>
                    <a:pt x="2685" y="1343"/>
                  </a:cubicBezTo>
                  <a:cubicBezTo>
                    <a:pt x="2685" y="597"/>
                    <a:pt x="2089" y="1"/>
                    <a:pt x="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42"/>
          <p:cNvSpPr/>
          <p:nvPr/>
        </p:nvSpPr>
        <p:spPr>
          <a:xfrm rot="-900189">
            <a:off x="407293" y="4201258"/>
            <a:ext cx="466702" cy="408555"/>
          </a:xfrm>
          <a:custGeom>
            <a:avLst/>
            <a:gdLst/>
            <a:ahLst/>
            <a:cxnLst/>
            <a:rect l="l" t="t" r="r" b="b"/>
            <a:pathLst>
              <a:path w="11130" h="9744" extrusionOk="0">
                <a:moveTo>
                  <a:pt x="10353" y="1"/>
                </a:moveTo>
                <a:cubicBezTo>
                  <a:pt x="10252" y="1"/>
                  <a:pt x="10145" y="40"/>
                  <a:pt x="10040" y="131"/>
                </a:cubicBezTo>
                <a:cubicBezTo>
                  <a:pt x="9378" y="694"/>
                  <a:pt x="8599" y="1059"/>
                  <a:pt x="7737" y="1158"/>
                </a:cubicBezTo>
                <a:cubicBezTo>
                  <a:pt x="7615" y="1170"/>
                  <a:pt x="7495" y="1176"/>
                  <a:pt x="7376" y="1176"/>
                </a:cubicBezTo>
                <a:cubicBezTo>
                  <a:pt x="6527" y="1176"/>
                  <a:pt x="5753" y="884"/>
                  <a:pt x="4953" y="578"/>
                </a:cubicBezTo>
                <a:cubicBezTo>
                  <a:pt x="4221" y="299"/>
                  <a:pt x="3402" y="75"/>
                  <a:pt x="2627" y="75"/>
                </a:cubicBezTo>
                <a:cubicBezTo>
                  <a:pt x="1700" y="75"/>
                  <a:pt x="833" y="395"/>
                  <a:pt x="247" y="1324"/>
                </a:cubicBezTo>
                <a:cubicBezTo>
                  <a:pt x="1" y="1716"/>
                  <a:pt x="367" y="2054"/>
                  <a:pt x="743" y="2054"/>
                </a:cubicBezTo>
                <a:cubicBezTo>
                  <a:pt x="923" y="2054"/>
                  <a:pt x="1106" y="1976"/>
                  <a:pt x="1225" y="1788"/>
                </a:cubicBezTo>
                <a:cubicBezTo>
                  <a:pt x="1532" y="1287"/>
                  <a:pt x="2098" y="1122"/>
                  <a:pt x="2659" y="1122"/>
                </a:cubicBezTo>
                <a:cubicBezTo>
                  <a:pt x="2914" y="1122"/>
                  <a:pt x="3168" y="1156"/>
                  <a:pt x="3395" y="1208"/>
                </a:cubicBezTo>
                <a:cubicBezTo>
                  <a:pt x="3429" y="1224"/>
                  <a:pt x="3478" y="1224"/>
                  <a:pt x="3511" y="1241"/>
                </a:cubicBezTo>
                <a:cubicBezTo>
                  <a:pt x="3727" y="3379"/>
                  <a:pt x="3561" y="5533"/>
                  <a:pt x="3014" y="7621"/>
                </a:cubicBezTo>
                <a:cubicBezTo>
                  <a:pt x="2920" y="7998"/>
                  <a:pt x="3223" y="8225"/>
                  <a:pt x="3533" y="8225"/>
                </a:cubicBezTo>
                <a:cubicBezTo>
                  <a:pt x="3766" y="8225"/>
                  <a:pt x="4004" y="8096"/>
                  <a:pt x="4075" y="7803"/>
                </a:cubicBezTo>
                <a:cubicBezTo>
                  <a:pt x="4605" y="5781"/>
                  <a:pt x="4771" y="3677"/>
                  <a:pt x="4622" y="1606"/>
                </a:cubicBezTo>
                <a:lnTo>
                  <a:pt x="4622" y="1606"/>
                </a:lnTo>
                <a:cubicBezTo>
                  <a:pt x="5102" y="1788"/>
                  <a:pt x="5583" y="1987"/>
                  <a:pt x="6097" y="2103"/>
                </a:cubicBezTo>
                <a:cubicBezTo>
                  <a:pt x="6489" y="2204"/>
                  <a:pt x="6891" y="2247"/>
                  <a:pt x="7288" y="2247"/>
                </a:cubicBezTo>
                <a:cubicBezTo>
                  <a:pt x="7411" y="2247"/>
                  <a:pt x="7533" y="2243"/>
                  <a:pt x="7654" y="2235"/>
                </a:cubicBezTo>
                <a:cubicBezTo>
                  <a:pt x="7654" y="3926"/>
                  <a:pt x="7754" y="5616"/>
                  <a:pt x="8002" y="7306"/>
                </a:cubicBezTo>
                <a:cubicBezTo>
                  <a:pt x="8102" y="8052"/>
                  <a:pt x="8234" y="8880"/>
                  <a:pt x="8847" y="9394"/>
                </a:cubicBezTo>
                <a:cubicBezTo>
                  <a:pt x="9128" y="9620"/>
                  <a:pt x="9478" y="9743"/>
                  <a:pt x="9821" y="9743"/>
                </a:cubicBezTo>
                <a:cubicBezTo>
                  <a:pt x="10206" y="9743"/>
                  <a:pt x="10581" y="9587"/>
                  <a:pt x="10836" y="9245"/>
                </a:cubicBezTo>
                <a:cubicBezTo>
                  <a:pt x="11130" y="8829"/>
                  <a:pt x="10763" y="8340"/>
                  <a:pt x="10385" y="8340"/>
                </a:cubicBezTo>
                <a:cubicBezTo>
                  <a:pt x="10251" y="8340"/>
                  <a:pt x="10116" y="8402"/>
                  <a:pt x="10007" y="8549"/>
                </a:cubicBezTo>
                <a:cubicBezTo>
                  <a:pt x="9931" y="8652"/>
                  <a:pt x="9854" y="8695"/>
                  <a:pt x="9779" y="8695"/>
                </a:cubicBezTo>
                <a:cubicBezTo>
                  <a:pt x="9492" y="8695"/>
                  <a:pt x="9231" y="8079"/>
                  <a:pt x="9179" y="7869"/>
                </a:cubicBezTo>
                <a:cubicBezTo>
                  <a:pt x="9030" y="7240"/>
                  <a:pt x="8980" y="6560"/>
                  <a:pt x="8914" y="5914"/>
                </a:cubicBezTo>
                <a:cubicBezTo>
                  <a:pt x="8764" y="4622"/>
                  <a:pt x="8715" y="3329"/>
                  <a:pt x="8731" y="2036"/>
                </a:cubicBezTo>
                <a:cubicBezTo>
                  <a:pt x="9427" y="1838"/>
                  <a:pt x="10090" y="1490"/>
                  <a:pt x="10654" y="1009"/>
                </a:cubicBezTo>
                <a:cubicBezTo>
                  <a:pt x="11080" y="649"/>
                  <a:pt x="10767" y="1"/>
                  <a:pt x="103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0" name="Google Shape;650;p42"/>
          <p:cNvGrpSpPr/>
          <p:nvPr/>
        </p:nvGrpSpPr>
        <p:grpSpPr>
          <a:xfrm>
            <a:off x="4254413" y="4385788"/>
            <a:ext cx="443400" cy="435400"/>
            <a:chOff x="1037575" y="4576525"/>
            <a:chExt cx="443400" cy="435400"/>
          </a:xfrm>
        </p:grpSpPr>
        <p:sp>
          <p:nvSpPr>
            <p:cNvPr id="651" name="Google Shape;651;p42"/>
            <p:cNvSpPr/>
            <p:nvPr/>
          </p:nvSpPr>
          <p:spPr>
            <a:xfrm>
              <a:off x="1092925" y="4619125"/>
              <a:ext cx="324700" cy="332400"/>
            </a:xfrm>
            <a:custGeom>
              <a:avLst/>
              <a:gdLst/>
              <a:ahLst/>
              <a:cxnLst/>
              <a:rect l="l" t="t" r="r" b="b"/>
              <a:pathLst>
                <a:path w="12988" h="13296" extrusionOk="0">
                  <a:moveTo>
                    <a:pt x="7261" y="0"/>
                  </a:moveTo>
                  <a:cubicBezTo>
                    <a:pt x="5901" y="0"/>
                    <a:pt x="4556" y="522"/>
                    <a:pt x="3721" y="1583"/>
                  </a:cubicBezTo>
                  <a:lnTo>
                    <a:pt x="3972" y="1012"/>
                  </a:lnTo>
                  <a:lnTo>
                    <a:pt x="3972" y="1012"/>
                  </a:lnTo>
                  <a:cubicBezTo>
                    <a:pt x="2899" y="2838"/>
                    <a:pt x="1804" y="4664"/>
                    <a:pt x="708" y="6513"/>
                  </a:cubicBezTo>
                  <a:cubicBezTo>
                    <a:pt x="366" y="7084"/>
                    <a:pt x="0" y="7723"/>
                    <a:pt x="23" y="8408"/>
                  </a:cubicBezTo>
                  <a:cubicBezTo>
                    <a:pt x="69" y="9321"/>
                    <a:pt x="776" y="10051"/>
                    <a:pt x="1461" y="10645"/>
                  </a:cubicBezTo>
                  <a:cubicBezTo>
                    <a:pt x="2580" y="11603"/>
                    <a:pt x="3835" y="12471"/>
                    <a:pt x="5227" y="12927"/>
                  </a:cubicBezTo>
                  <a:cubicBezTo>
                    <a:pt x="5916" y="13164"/>
                    <a:pt x="6650" y="13295"/>
                    <a:pt x="7378" y="13295"/>
                  </a:cubicBezTo>
                  <a:cubicBezTo>
                    <a:pt x="8122" y="13295"/>
                    <a:pt x="8861" y="13159"/>
                    <a:pt x="9541" y="12859"/>
                  </a:cubicBezTo>
                  <a:cubicBezTo>
                    <a:pt x="11778" y="11877"/>
                    <a:pt x="12965" y="9275"/>
                    <a:pt x="12988" y="6833"/>
                  </a:cubicBezTo>
                  <a:cubicBezTo>
                    <a:pt x="12988" y="4505"/>
                    <a:pt x="12006" y="2085"/>
                    <a:pt x="10043" y="807"/>
                  </a:cubicBezTo>
                  <a:cubicBezTo>
                    <a:pt x="9231" y="271"/>
                    <a:pt x="8242" y="0"/>
                    <a:pt x="7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1199050" y="4676700"/>
              <a:ext cx="154100" cy="116375"/>
            </a:xfrm>
            <a:custGeom>
              <a:avLst/>
              <a:gdLst/>
              <a:ahLst/>
              <a:cxnLst/>
              <a:rect l="l" t="t" r="r" b="b"/>
              <a:pathLst>
                <a:path w="6164" h="4655" extrusionOk="0">
                  <a:moveTo>
                    <a:pt x="3131" y="1"/>
                  </a:moveTo>
                  <a:cubicBezTo>
                    <a:pt x="2211" y="1"/>
                    <a:pt x="1231" y="340"/>
                    <a:pt x="663" y="855"/>
                  </a:cubicBezTo>
                  <a:cubicBezTo>
                    <a:pt x="229" y="1220"/>
                    <a:pt x="1" y="1859"/>
                    <a:pt x="229" y="2361"/>
                  </a:cubicBezTo>
                  <a:cubicBezTo>
                    <a:pt x="366" y="2681"/>
                    <a:pt x="640" y="2932"/>
                    <a:pt x="937" y="3115"/>
                  </a:cubicBezTo>
                  <a:cubicBezTo>
                    <a:pt x="2009" y="3868"/>
                    <a:pt x="3242" y="4393"/>
                    <a:pt x="4543" y="4621"/>
                  </a:cubicBezTo>
                  <a:cubicBezTo>
                    <a:pt x="4689" y="4641"/>
                    <a:pt x="4842" y="4655"/>
                    <a:pt x="4993" y="4655"/>
                  </a:cubicBezTo>
                  <a:cubicBezTo>
                    <a:pt x="5364" y="4655"/>
                    <a:pt x="5725" y="4570"/>
                    <a:pt x="5935" y="4279"/>
                  </a:cubicBezTo>
                  <a:cubicBezTo>
                    <a:pt x="6164" y="3959"/>
                    <a:pt x="6095" y="3503"/>
                    <a:pt x="6004" y="3115"/>
                  </a:cubicBezTo>
                  <a:cubicBezTo>
                    <a:pt x="5776" y="2202"/>
                    <a:pt x="5525" y="1243"/>
                    <a:pt x="4863" y="604"/>
                  </a:cubicBezTo>
                  <a:cubicBezTo>
                    <a:pt x="4439" y="181"/>
                    <a:pt x="3801" y="1"/>
                    <a:pt x="3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1142000" y="4801350"/>
              <a:ext cx="104450" cy="92025"/>
            </a:xfrm>
            <a:custGeom>
              <a:avLst/>
              <a:gdLst/>
              <a:ahLst/>
              <a:cxnLst/>
              <a:rect l="l" t="t" r="r" b="b"/>
              <a:pathLst>
                <a:path w="4178" h="3681" extrusionOk="0">
                  <a:moveTo>
                    <a:pt x="1050" y="0"/>
                  </a:moveTo>
                  <a:cubicBezTo>
                    <a:pt x="1027" y="0"/>
                    <a:pt x="1005" y="0"/>
                    <a:pt x="982" y="23"/>
                  </a:cubicBezTo>
                  <a:cubicBezTo>
                    <a:pt x="995" y="25"/>
                    <a:pt x="1007" y="28"/>
                    <a:pt x="1020" y="30"/>
                  </a:cubicBezTo>
                  <a:lnTo>
                    <a:pt x="1020" y="30"/>
                  </a:lnTo>
                  <a:lnTo>
                    <a:pt x="1050" y="0"/>
                  </a:lnTo>
                  <a:close/>
                  <a:moveTo>
                    <a:pt x="1020" y="30"/>
                  </a:moveTo>
                  <a:lnTo>
                    <a:pt x="890" y="160"/>
                  </a:lnTo>
                  <a:cubicBezTo>
                    <a:pt x="229" y="457"/>
                    <a:pt x="0" y="1347"/>
                    <a:pt x="251" y="2009"/>
                  </a:cubicBezTo>
                  <a:cubicBezTo>
                    <a:pt x="525" y="2694"/>
                    <a:pt x="1142" y="3173"/>
                    <a:pt x="1803" y="3447"/>
                  </a:cubicBezTo>
                  <a:cubicBezTo>
                    <a:pt x="2106" y="3584"/>
                    <a:pt x="2441" y="3680"/>
                    <a:pt x="2764" y="3680"/>
                  </a:cubicBezTo>
                  <a:cubicBezTo>
                    <a:pt x="2979" y="3680"/>
                    <a:pt x="3188" y="3638"/>
                    <a:pt x="3378" y="3538"/>
                  </a:cubicBezTo>
                  <a:cubicBezTo>
                    <a:pt x="3949" y="3264"/>
                    <a:pt x="4177" y="2534"/>
                    <a:pt x="3995" y="1918"/>
                  </a:cubicBezTo>
                  <a:cubicBezTo>
                    <a:pt x="3835" y="1324"/>
                    <a:pt x="3333" y="845"/>
                    <a:pt x="2785" y="548"/>
                  </a:cubicBezTo>
                  <a:cubicBezTo>
                    <a:pt x="2226" y="280"/>
                    <a:pt x="1624" y="143"/>
                    <a:pt x="1020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1292075" y="4835575"/>
              <a:ext cx="93025" cy="75275"/>
            </a:xfrm>
            <a:custGeom>
              <a:avLst/>
              <a:gdLst/>
              <a:ahLst/>
              <a:cxnLst/>
              <a:rect l="l" t="t" r="r" b="b"/>
              <a:pathLst>
                <a:path w="3721" h="3011" extrusionOk="0">
                  <a:moveTo>
                    <a:pt x="1073" y="1"/>
                  </a:moveTo>
                  <a:lnTo>
                    <a:pt x="936" y="252"/>
                  </a:lnTo>
                  <a:cubicBezTo>
                    <a:pt x="639" y="594"/>
                    <a:pt x="343" y="937"/>
                    <a:pt x="183" y="1347"/>
                  </a:cubicBezTo>
                  <a:cubicBezTo>
                    <a:pt x="0" y="1781"/>
                    <a:pt x="23" y="2306"/>
                    <a:pt x="320" y="2649"/>
                  </a:cubicBezTo>
                  <a:cubicBezTo>
                    <a:pt x="540" y="2900"/>
                    <a:pt x="868" y="3011"/>
                    <a:pt x="1207" y="3011"/>
                  </a:cubicBezTo>
                  <a:cubicBezTo>
                    <a:pt x="1361" y="3011"/>
                    <a:pt x="1517" y="2988"/>
                    <a:pt x="1667" y="2945"/>
                  </a:cubicBezTo>
                  <a:cubicBezTo>
                    <a:pt x="2123" y="2808"/>
                    <a:pt x="2511" y="2512"/>
                    <a:pt x="2899" y="2215"/>
                  </a:cubicBezTo>
                  <a:cubicBezTo>
                    <a:pt x="3287" y="1895"/>
                    <a:pt x="3721" y="1484"/>
                    <a:pt x="3652" y="982"/>
                  </a:cubicBezTo>
                  <a:cubicBezTo>
                    <a:pt x="3561" y="503"/>
                    <a:pt x="3013" y="229"/>
                    <a:pt x="2534" y="183"/>
                  </a:cubicBezTo>
                  <a:cubicBezTo>
                    <a:pt x="2032" y="115"/>
                    <a:pt x="1530" y="183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1037575" y="4576525"/>
              <a:ext cx="443400" cy="435400"/>
            </a:xfrm>
            <a:custGeom>
              <a:avLst/>
              <a:gdLst/>
              <a:ahLst/>
              <a:cxnLst/>
              <a:rect l="l" t="t" r="r" b="b"/>
              <a:pathLst>
                <a:path w="17736" h="17416" extrusionOk="0">
                  <a:moveTo>
                    <a:pt x="10981" y="1640"/>
                  </a:moveTo>
                  <a:cubicBezTo>
                    <a:pt x="11256" y="1640"/>
                    <a:pt x="11529" y="1669"/>
                    <a:pt x="11801" y="1735"/>
                  </a:cubicBezTo>
                  <a:cubicBezTo>
                    <a:pt x="12668" y="1940"/>
                    <a:pt x="13399" y="2442"/>
                    <a:pt x="13878" y="3196"/>
                  </a:cubicBezTo>
                  <a:cubicBezTo>
                    <a:pt x="14768" y="4611"/>
                    <a:pt x="15499" y="6140"/>
                    <a:pt x="15955" y="7761"/>
                  </a:cubicBezTo>
                  <a:cubicBezTo>
                    <a:pt x="16115" y="8331"/>
                    <a:pt x="16138" y="8902"/>
                    <a:pt x="16115" y="9564"/>
                  </a:cubicBezTo>
                  <a:cubicBezTo>
                    <a:pt x="16115" y="10226"/>
                    <a:pt x="16001" y="10956"/>
                    <a:pt x="15795" y="11664"/>
                  </a:cubicBezTo>
                  <a:cubicBezTo>
                    <a:pt x="15590" y="12303"/>
                    <a:pt x="15270" y="12851"/>
                    <a:pt x="14768" y="13307"/>
                  </a:cubicBezTo>
                  <a:cubicBezTo>
                    <a:pt x="14175" y="13855"/>
                    <a:pt x="13536" y="14289"/>
                    <a:pt x="12851" y="14700"/>
                  </a:cubicBezTo>
                  <a:cubicBezTo>
                    <a:pt x="11961" y="15202"/>
                    <a:pt x="11025" y="15635"/>
                    <a:pt x="10043" y="15909"/>
                  </a:cubicBezTo>
                  <a:cubicBezTo>
                    <a:pt x="9678" y="16023"/>
                    <a:pt x="9313" y="16069"/>
                    <a:pt x="8948" y="16069"/>
                  </a:cubicBezTo>
                  <a:cubicBezTo>
                    <a:pt x="8720" y="16069"/>
                    <a:pt x="8468" y="16069"/>
                    <a:pt x="8354" y="15795"/>
                  </a:cubicBezTo>
                  <a:cubicBezTo>
                    <a:pt x="8321" y="15728"/>
                    <a:pt x="8251" y="15686"/>
                    <a:pt x="8171" y="15686"/>
                  </a:cubicBezTo>
                  <a:cubicBezTo>
                    <a:pt x="8142" y="15686"/>
                    <a:pt x="8111" y="15692"/>
                    <a:pt x="8080" y="15704"/>
                  </a:cubicBezTo>
                  <a:cubicBezTo>
                    <a:pt x="8016" y="15727"/>
                    <a:pt x="7956" y="15737"/>
                    <a:pt x="7897" y="15737"/>
                  </a:cubicBezTo>
                  <a:cubicBezTo>
                    <a:pt x="7725" y="15737"/>
                    <a:pt x="7572" y="15652"/>
                    <a:pt x="7418" y="15567"/>
                  </a:cubicBezTo>
                  <a:cubicBezTo>
                    <a:pt x="7304" y="15498"/>
                    <a:pt x="7190" y="15430"/>
                    <a:pt x="7076" y="15339"/>
                  </a:cubicBezTo>
                  <a:cubicBezTo>
                    <a:pt x="6254" y="14745"/>
                    <a:pt x="5341" y="14289"/>
                    <a:pt x="4360" y="13946"/>
                  </a:cubicBezTo>
                  <a:cubicBezTo>
                    <a:pt x="3013" y="13467"/>
                    <a:pt x="2146" y="12486"/>
                    <a:pt x="1712" y="11139"/>
                  </a:cubicBezTo>
                  <a:cubicBezTo>
                    <a:pt x="1530" y="10591"/>
                    <a:pt x="1507" y="10043"/>
                    <a:pt x="1689" y="9495"/>
                  </a:cubicBezTo>
                  <a:cubicBezTo>
                    <a:pt x="1940" y="8674"/>
                    <a:pt x="2260" y="7875"/>
                    <a:pt x="2899" y="7236"/>
                  </a:cubicBezTo>
                  <a:cubicBezTo>
                    <a:pt x="3287" y="6871"/>
                    <a:pt x="3584" y="6437"/>
                    <a:pt x="3744" y="5935"/>
                  </a:cubicBezTo>
                  <a:cubicBezTo>
                    <a:pt x="3812" y="5615"/>
                    <a:pt x="4132" y="5433"/>
                    <a:pt x="4132" y="5090"/>
                  </a:cubicBezTo>
                  <a:cubicBezTo>
                    <a:pt x="4132" y="4976"/>
                    <a:pt x="4291" y="4999"/>
                    <a:pt x="4383" y="4976"/>
                  </a:cubicBezTo>
                  <a:cubicBezTo>
                    <a:pt x="4611" y="4908"/>
                    <a:pt x="4679" y="4793"/>
                    <a:pt x="4542" y="4634"/>
                  </a:cubicBezTo>
                  <a:cubicBezTo>
                    <a:pt x="4314" y="4383"/>
                    <a:pt x="4406" y="4177"/>
                    <a:pt x="4542" y="3926"/>
                  </a:cubicBezTo>
                  <a:cubicBezTo>
                    <a:pt x="4862" y="3424"/>
                    <a:pt x="5296" y="3059"/>
                    <a:pt x="5821" y="2762"/>
                  </a:cubicBezTo>
                  <a:cubicBezTo>
                    <a:pt x="6391" y="2442"/>
                    <a:pt x="7030" y="2283"/>
                    <a:pt x="7670" y="2146"/>
                  </a:cubicBezTo>
                  <a:cubicBezTo>
                    <a:pt x="8468" y="2009"/>
                    <a:pt x="9267" y="1872"/>
                    <a:pt x="10066" y="1735"/>
                  </a:cubicBezTo>
                  <a:cubicBezTo>
                    <a:pt x="10376" y="1675"/>
                    <a:pt x="10680" y="1640"/>
                    <a:pt x="10981" y="1640"/>
                  </a:cubicBezTo>
                  <a:close/>
                  <a:moveTo>
                    <a:pt x="11459" y="0"/>
                  </a:moveTo>
                  <a:cubicBezTo>
                    <a:pt x="11322" y="0"/>
                    <a:pt x="11230" y="114"/>
                    <a:pt x="11207" y="251"/>
                  </a:cubicBezTo>
                  <a:cubicBezTo>
                    <a:pt x="11185" y="548"/>
                    <a:pt x="11162" y="822"/>
                    <a:pt x="11139" y="1141"/>
                  </a:cubicBezTo>
                  <a:cubicBezTo>
                    <a:pt x="10774" y="1187"/>
                    <a:pt x="10431" y="1210"/>
                    <a:pt x="10066" y="1255"/>
                  </a:cubicBezTo>
                  <a:cubicBezTo>
                    <a:pt x="9906" y="1255"/>
                    <a:pt x="9792" y="1210"/>
                    <a:pt x="9769" y="1050"/>
                  </a:cubicBezTo>
                  <a:cubicBezTo>
                    <a:pt x="9701" y="845"/>
                    <a:pt x="9678" y="639"/>
                    <a:pt x="9610" y="457"/>
                  </a:cubicBezTo>
                  <a:cubicBezTo>
                    <a:pt x="9564" y="342"/>
                    <a:pt x="9496" y="274"/>
                    <a:pt x="9427" y="183"/>
                  </a:cubicBezTo>
                  <a:cubicBezTo>
                    <a:pt x="9404" y="160"/>
                    <a:pt x="9336" y="160"/>
                    <a:pt x="9290" y="160"/>
                  </a:cubicBezTo>
                  <a:cubicBezTo>
                    <a:pt x="9245" y="183"/>
                    <a:pt x="9199" y="228"/>
                    <a:pt x="9176" y="251"/>
                  </a:cubicBezTo>
                  <a:cubicBezTo>
                    <a:pt x="9108" y="434"/>
                    <a:pt x="9153" y="616"/>
                    <a:pt x="9199" y="799"/>
                  </a:cubicBezTo>
                  <a:cubicBezTo>
                    <a:pt x="9313" y="1255"/>
                    <a:pt x="9290" y="1438"/>
                    <a:pt x="8674" y="1507"/>
                  </a:cubicBezTo>
                  <a:cubicBezTo>
                    <a:pt x="8537" y="1529"/>
                    <a:pt x="8423" y="1552"/>
                    <a:pt x="8286" y="1552"/>
                  </a:cubicBezTo>
                  <a:cubicBezTo>
                    <a:pt x="8271" y="1555"/>
                    <a:pt x="8256" y="1557"/>
                    <a:pt x="8242" y="1557"/>
                  </a:cubicBezTo>
                  <a:cubicBezTo>
                    <a:pt x="8148" y="1557"/>
                    <a:pt x="8074" y="1495"/>
                    <a:pt x="8035" y="1415"/>
                  </a:cubicBezTo>
                  <a:cubicBezTo>
                    <a:pt x="7943" y="1187"/>
                    <a:pt x="7829" y="982"/>
                    <a:pt x="7738" y="753"/>
                  </a:cubicBezTo>
                  <a:cubicBezTo>
                    <a:pt x="7692" y="639"/>
                    <a:pt x="7647" y="525"/>
                    <a:pt x="7578" y="411"/>
                  </a:cubicBezTo>
                  <a:cubicBezTo>
                    <a:pt x="7555" y="342"/>
                    <a:pt x="7464" y="297"/>
                    <a:pt x="7396" y="297"/>
                  </a:cubicBezTo>
                  <a:cubicBezTo>
                    <a:pt x="7282" y="320"/>
                    <a:pt x="7213" y="411"/>
                    <a:pt x="7213" y="525"/>
                  </a:cubicBezTo>
                  <a:cubicBezTo>
                    <a:pt x="7213" y="662"/>
                    <a:pt x="7236" y="776"/>
                    <a:pt x="7282" y="913"/>
                  </a:cubicBezTo>
                  <a:cubicBezTo>
                    <a:pt x="7373" y="1141"/>
                    <a:pt x="7487" y="1370"/>
                    <a:pt x="7578" y="1598"/>
                  </a:cubicBezTo>
                  <a:cubicBezTo>
                    <a:pt x="7533" y="1644"/>
                    <a:pt x="7510" y="1666"/>
                    <a:pt x="7487" y="1666"/>
                  </a:cubicBezTo>
                  <a:cubicBezTo>
                    <a:pt x="7282" y="1735"/>
                    <a:pt x="7076" y="1780"/>
                    <a:pt x="6871" y="1849"/>
                  </a:cubicBezTo>
                  <a:cubicBezTo>
                    <a:pt x="6572" y="1952"/>
                    <a:pt x="6418" y="2009"/>
                    <a:pt x="6308" y="2009"/>
                  </a:cubicBezTo>
                  <a:cubicBezTo>
                    <a:pt x="6149" y="2009"/>
                    <a:pt x="6081" y="1890"/>
                    <a:pt x="5798" y="1621"/>
                  </a:cubicBezTo>
                  <a:cubicBezTo>
                    <a:pt x="5707" y="1529"/>
                    <a:pt x="5638" y="1461"/>
                    <a:pt x="5547" y="1415"/>
                  </a:cubicBezTo>
                  <a:cubicBezTo>
                    <a:pt x="5521" y="1398"/>
                    <a:pt x="5491" y="1390"/>
                    <a:pt x="5462" y="1390"/>
                  </a:cubicBezTo>
                  <a:cubicBezTo>
                    <a:pt x="5415" y="1390"/>
                    <a:pt x="5370" y="1410"/>
                    <a:pt x="5341" y="1438"/>
                  </a:cubicBezTo>
                  <a:cubicBezTo>
                    <a:pt x="5273" y="1507"/>
                    <a:pt x="5227" y="1575"/>
                    <a:pt x="5273" y="1644"/>
                  </a:cubicBezTo>
                  <a:cubicBezTo>
                    <a:pt x="5387" y="1849"/>
                    <a:pt x="5524" y="2032"/>
                    <a:pt x="5684" y="2237"/>
                  </a:cubicBezTo>
                  <a:cubicBezTo>
                    <a:pt x="5341" y="2511"/>
                    <a:pt x="5022" y="2762"/>
                    <a:pt x="4702" y="3036"/>
                  </a:cubicBezTo>
                  <a:cubicBezTo>
                    <a:pt x="4360" y="3310"/>
                    <a:pt x="4177" y="3743"/>
                    <a:pt x="3881" y="4063"/>
                  </a:cubicBezTo>
                  <a:cubicBezTo>
                    <a:pt x="3629" y="4040"/>
                    <a:pt x="3493" y="3880"/>
                    <a:pt x="3333" y="3766"/>
                  </a:cubicBezTo>
                  <a:cubicBezTo>
                    <a:pt x="3219" y="3698"/>
                    <a:pt x="3104" y="3606"/>
                    <a:pt x="2990" y="3561"/>
                  </a:cubicBezTo>
                  <a:cubicBezTo>
                    <a:pt x="2978" y="3555"/>
                    <a:pt x="2961" y="3552"/>
                    <a:pt x="2942" y="3552"/>
                  </a:cubicBezTo>
                  <a:cubicBezTo>
                    <a:pt x="2888" y="3552"/>
                    <a:pt x="2818" y="3573"/>
                    <a:pt x="2785" y="3606"/>
                  </a:cubicBezTo>
                  <a:cubicBezTo>
                    <a:pt x="2716" y="3652"/>
                    <a:pt x="2716" y="3743"/>
                    <a:pt x="2762" y="3835"/>
                  </a:cubicBezTo>
                  <a:cubicBezTo>
                    <a:pt x="2945" y="4109"/>
                    <a:pt x="3219" y="4268"/>
                    <a:pt x="3470" y="4451"/>
                  </a:cubicBezTo>
                  <a:cubicBezTo>
                    <a:pt x="3607" y="4565"/>
                    <a:pt x="3675" y="4702"/>
                    <a:pt x="3493" y="4816"/>
                  </a:cubicBezTo>
                  <a:cubicBezTo>
                    <a:pt x="3287" y="4976"/>
                    <a:pt x="3356" y="5204"/>
                    <a:pt x="3333" y="5410"/>
                  </a:cubicBezTo>
                  <a:cubicBezTo>
                    <a:pt x="3302" y="5670"/>
                    <a:pt x="3251" y="5777"/>
                    <a:pt x="3110" y="5777"/>
                  </a:cubicBezTo>
                  <a:cubicBezTo>
                    <a:pt x="3041" y="5777"/>
                    <a:pt x="2950" y="5751"/>
                    <a:pt x="2831" y="5706"/>
                  </a:cubicBezTo>
                  <a:cubicBezTo>
                    <a:pt x="2602" y="5615"/>
                    <a:pt x="2397" y="5501"/>
                    <a:pt x="2169" y="5410"/>
                  </a:cubicBezTo>
                  <a:cubicBezTo>
                    <a:pt x="2077" y="5364"/>
                    <a:pt x="1986" y="5318"/>
                    <a:pt x="1895" y="5296"/>
                  </a:cubicBezTo>
                  <a:cubicBezTo>
                    <a:pt x="1869" y="5290"/>
                    <a:pt x="1843" y="5288"/>
                    <a:pt x="1819" y="5288"/>
                  </a:cubicBezTo>
                  <a:cubicBezTo>
                    <a:pt x="1733" y="5288"/>
                    <a:pt x="1656" y="5321"/>
                    <a:pt x="1621" y="5410"/>
                  </a:cubicBezTo>
                  <a:cubicBezTo>
                    <a:pt x="1575" y="5524"/>
                    <a:pt x="1644" y="5615"/>
                    <a:pt x="1712" y="5684"/>
                  </a:cubicBezTo>
                  <a:cubicBezTo>
                    <a:pt x="1895" y="5798"/>
                    <a:pt x="2100" y="5866"/>
                    <a:pt x="2283" y="5980"/>
                  </a:cubicBezTo>
                  <a:cubicBezTo>
                    <a:pt x="2511" y="6094"/>
                    <a:pt x="2762" y="6140"/>
                    <a:pt x="2990" y="6346"/>
                  </a:cubicBezTo>
                  <a:cubicBezTo>
                    <a:pt x="2853" y="6734"/>
                    <a:pt x="2488" y="6962"/>
                    <a:pt x="2283" y="7259"/>
                  </a:cubicBezTo>
                  <a:cubicBezTo>
                    <a:pt x="2070" y="7563"/>
                    <a:pt x="1826" y="7685"/>
                    <a:pt x="1546" y="7685"/>
                  </a:cubicBezTo>
                  <a:cubicBezTo>
                    <a:pt x="1405" y="7685"/>
                    <a:pt x="1256" y="7654"/>
                    <a:pt x="1096" y="7601"/>
                  </a:cubicBezTo>
                  <a:cubicBezTo>
                    <a:pt x="959" y="7555"/>
                    <a:pt x="799" y="7510"/>
                    <a:pt x="662" y="7464"/>
                  </a:cubicBezTo>
                  <a:cubicBezTo>
                    <a:pt x="582" y="7441"/>
                    <a:pt x="502" y="7413"/>
                    <a:pt x="428" y="7413"/>
                  </a:cubicBezTo>
                  <a:cubicBezTo>
                    <a:pt x="354" y="7413"/>
                    <a:pt x="286" y="7441"/>
                    <a:pt x="229" y="7532"/>
                  </a:cubicBezTo>
                  <a:cubicBezTo>
                    <a:pt x="160" y="7669"/>
                    <a:pt x="274" y="7806"/>
                    <a:pt x="548" y="7920"/>
                  </a:cubicBezTo>
                  <a:cubicBezTo>
                    <a:pt x="753" y="7989"/>
                    <a:pt x="982" y="8057"/>
                    <a:pt x="1210" y="8126"/>
                  </a:cubicBezTo>
                  <a:cubicBezTo>
                    <a:pt x="1621" y="8263"/>
                    <a:pt x="1621" y="8263"/>
                    <a:pt x="1461" y="8674"/>
                  </a:cubicBezTo>
                  <a:cubicBezTo>
                    <a:pt x="1164" y="9450"/>
                    <a:pt x="1005" y="10249"/>
                    <a:pt x="1164" y="11070"/>
                  </a:cubicBezTo>
                  <a:cubicBezTo>
                    <a:pt x="1210" y="11139"/>
                    <a:pt x="1256" y="11207"/>
                    <a:pt x="1164" y="11253"/>
                  </a:cubicBezTo>
                  <a:cubicBezTo>
                    <a:pt x="1160" y="11257"/>
                    <a:pt x="1154" y="11259"/>
                    <a:pt x="1147" y="11259"/>
                  </a:cubicBezTo>
                  <a:cubicBezTo>
                    <a:pt x="1116" y="11259"/>
                    <a:pt x="1064" y="11226"/>
                    <a:pt x="1027" y="11207"/>
                  </a:cubicBezTo>
                  <a:cubicBezTo>
                    <a:pt x="1013" y="11208"/>
                    <a:pt x="1000" y="11209"/>
                    <a:pt x="986" y="11209"/>
                  </a:cubicBezTo>
                  <a:cubicBezTo>
                    <a:pt x="709" y="11209"/>
                    <a:pt x="492" y="10995"/>
                    <a:pt x="274" y="10865"/>
                  </a:cubicBezTo>
                  <a:cubicBezTo>
                    <a:pt x="243" y="10844"/>
                    <a:pt x="208" y="10833"/>
                    <a:pt x="174" y="10833"/>
                  </a:cubicBezTo>
                  <a:cubicBezTo>
                    <a:pt x="133" y="10833"/>
                    <a:pt x="94" y="10850"/>
                    <a:pt x="69" y="10888"/>
                  </a:cubicBezTo>
                  <a:cubicBezTo>
                    <a:pt x="23" y="10956"/>
                    <a:pt x="0" y="11048"/>
                    <a:pt x="0" y="11116"/>
                  </a:cubicBezTo>
                  <a:cubicBezTo>
                    <a:pt x="23" y="11276"/>
                    <a:pt x="137" y="11390"/>
                    <a:pt x="274" y="11458"/>
                  </a:cubicBezTo>
                  <a:cubicBezTo>
                    <a:pt x="548" y="11573"/>
                    <a:pt x="822" y="11687"/>
                    <a:pt x="1096" y="11778"/>
                  </a:cubicBezTo>
                  <a:cubicBezTo>
                    <a:pt x="1370" y="11892"/>
                    <a:pt x="1575" y="12029"/>
                    <a:pt x="1735" y="12303"/>
                  </a:cubicBezTo>
                  <a:cubicBezTo>
                    <a:pt x="2032" y="12851"/>
                    <a:pt x="2443" y="13284"/>
                    <a:pt x="2922" y="13672"/>
                  </a:cubicBezTo>
                  <a:cubicBezTo>
                    <a:pt x="2990" y="13718"/>
                    <a:pt x="3059" y="13809"/>
                    <a:pt x="3150" y="13901"/>
                  </a:cubicBezTo>
                  <a:cubicBezTo>
                    <a:pt x="3013" y="13969"/>
                    <a:pt x="2922" y="14015"/>
                    <a:pt x="2831" y="14038"/>
                  </a:cubicBezTo>
                  <a:cubicBezTo>
                    <a:pt x="2625" y="14152"/>
                    <a:pt x="2397" y="14243"/>
                    <a:pt x="2191" y="14334"/>
                  </a:cubicBezTo>
                  <a:cubicBezTo>
                    <a:pt x="2077" y="14403"/>
                    <a:pt x="1963" y="14517"/>
                    <a:pt x="2032" y="14654"/>
                  </a:cubicBezTo>
                  <a:cubicBezTo>
                    <a:pt x="2076" y="14758"/>
                    <a:pt x="2150" y="14794"/>
                    <a:pt x="2228" y="14794"/>
                  </a:cubicBezTo>
                  <a:cubicBezTo>
                    <a:pt x="2269" y="14794"/>
                    <a:pt x="2312" y="14784"/>
                    <a:pt x="2351" y="14768"/>
                  </a:cubicBezTo>
                  <a:cubicBezTo>
                    <a:pt x="2511" y="14700"/>
                    <a:pt x="2648" y="14608"/>
                    <a:pt x="2785" y="14563"/>
                  </a:cubicBezTo>
                  <a:cubicBezTo>
                    <a:pt x="3143" y="14451"/>
                    <a:pt x="3496" y="14377"/>
                    <a:pt x="3844" y="14377"/>
                  </a:cubicBezTo>
                  <a:cubicBezTo>
                    <a:pt x="4204" y="14377"/>
                    <a:pt x="4559" y="14456"/>
                    <a:pt x="4908" y="14654"/>
                  </a:cubicBezTo>
                  <a:cubicBezTo>
                    <a:pt x="5045" y="14722"/>
                    <a:pt x="5090" y="14859"/>
                    <a:pt x="4976" y="14951"/>
                  </a:cubicBezTo>
                  <a:cubicBezTo>
                    <a:pt x="4885" y="15042"/>
                    <a:pt x="4771" y="15110"/>
                    <a:pt x="4679" y="15202"/>
                  </a:cubicBezTo>
                  <a:cubicBezTo>
                    <a:pt x="4497" y="15362"/>
                    <a:pt x="4314" y="15498"/>
                    <a:pt x="4132" y="15658"/>
                  </a:cubicBezTo>
                  <a:cubicBezTo>
                    <a:pt x="4086" y="15681"/>
                    <a:pt x="4086" y="15818"/>
                    <a:pt x="4132" y="15864"/>
                  </a:cubicBezTo>
                  <a:cubicBezTo>
                    <a:pt x="4150" y="15920"/>
                    <a:pt x="4231" y="15961"/>
                    <a:pt x="4284" y="15961"/>
                  </a:cubicBezTo>
                  <a:cubicBezTo>
                    <a:pt x="4296" y="15961"/>
                    <a:pt x="4306" y="15959"/>
                    <a:pt x="4314" y="15955"/>
                  </a:cubicBezTo>
                  <a:cubicBezTo>
                    <a:pt x="4428" y="15955"/>
                    <a:pt x="4520" y="15886"/>
                    <a:pt x="4611" y="15841"/>
                  </a:cubicBezTo>
                  <a:cubicBezTo>
                    <a:pt x="4908" y="15635"/>
                    <a:pt x="5204" y="15407"/>
                    <a:pt x="5501" y="15202"/>
                  </a:cubicBezTo>
                  <a:cubicBezTo>
                    <a:pt x="5586" y="15145"/>
                    <a:pt x="5679" y="15106"/>
                    <a:pt x="5770" y="15106"/>
                  </a:cubicBezTo>
                  <a:cubicBezTo>
                    <a:pt x="5827" y="15106"/>
                    <a:pt x="5883" y="15121"/>
                    <a:pt x="5935" y="15156"/>
                  </a:cubicBezTo>
                  <a:cubicBezTo>
                    <a:pt x="6460" y="15498"/>
                    <a:pt x="6962" y="15818"/>
                    <a:pt x="7464" y="16160"/>
                  </a:cubicBezTo>
                  <a:cubicBezTo>
                    <a:pt x="7533" y="16206"/>
                    <a:pt x="7555" y="16275"/>
                    <a:pt x="7510" y="16366"/>
                  </a:cubicBezTo>
                  <a:cubicBezTo>
                    <a:pt x="7464" y="16434"/>
                    <a:pt x="7396" y="16480"/>
                    <a:pt x="7350" y="16548"/>
                  </a:cubicBezTo>
                  <a:cubicBezTo>
                    <a:pt x="7282" y="16663"/>
                    <a:pt x="7236" y="16777"/>
                    <a:pt x="7373" y="16891"/>
                  </a:cubicBezTo>
                  <a:cubicBezTo>
                    <a:pt x="7418" y="16918"/>
                    <a:pt x="7459" y="16931"/>
                    <a:pt x="7499" y="16931"/>
                  </a:cubicBezTo>
                  <a:cubicBezTo>
                    <a:pt x="7559" y="16931"/>
                    <a:pt x="7614" y="16900"/>
                    <a:pt x="7670" y="16845"/>
                  </a:cubicBezTo>
                  <a:cubicBezTo>
                    <a:pt x="7761" y="16777"/>
                    <a:pt x="7852" y="16663"/>
                    <a:pt x="7943" y="16594"/>
                  </a:cubicBezTo>
                  <a:cubicBezTo>
                    <a:pt x="8023" y="16535"/>
                    <a:pt x="8119" y="16475"/>
                    <a:pt x="8202" y="16475"/>
                  </a:cubicBezTo>
                  <a:cubicBezTo>
                    <a:pt x="8215" y="16475"/>
                    <a:pt x="8228" y="16477"/>
                    <a:pt x="8240" y="16480"/>
                  </a:cubicBezTo>
                  <a:cubicBezTo>
                    <a:pt x="8473" y="16529"/>
                    <a:pt x="8707" y="16544"/>
                    <a:pt x="8938" y="16544"/>
                  </a:cubicBezTo>
                  <a:cubicBezTo>
                    <a:pt x="9250" y="16544"/>
                    <a:pt x="9559" y="16516"/>
                    <a:pt x="9861" y="16503"/>
                  </a:cubicBezTo>
                  <a:cubicBezTo>
                    <a:pt x="10021" y="16754"/>
                    <a:pt x="9884" y="17005"/>
                    <a:pt x="9952" y="17210"/>
                  </a:cubicBezTo>
                  <a:cubicBezTo>
                    <a:pt x="9998" y="17324"/>
                    <a:pt x="10066" y="17416"/>
                    <a:pt x="10180" y="17416"/>
                  </a:cubicBezTo>
                  <a:cubicBezTo>
                    <a:pt x="10294" y="17393"/>
                    <a:pt x="10363" y="17302"/>
                    <a:pt x="10386" y="17188"/>
                  </a:cubicBezTo>
                  <a:cubicBezTo>
                    <a:pt x="10409" y="16982"/>
                    <a:pt x="10409" y="16777"/>
                    <a:pt x="10431" y="16571"/>
                  </a:cubicBezTo>
                  <a:cubicBezTo>
                    <a:pt x="10431" y="16389"/>
                    <a:pt x="10523" y="16275"/>
                    <a:pt x="10682" y="16206"/>
                  </a:cubicBezTo>
                  <a:cubicBezTo>
                    <a:pt x="11185" y="16001"/>
                    <a:pt x="11687" y="15772"/>
                    <a:pt x="12212" y="15567"/>
                  </a:cubicBezTo>
                  <a:cubicBezTo>
                    <a:pt x="12272" y="15541"/>
                    <a:pt x="12330" y="15525"/>
                    <a:pt x="12383" y="15525"/>
                  </a:cubicBezTo>
                  <a:cubicBezTo>
                    <a:pt x="12469" y="15525"/>
                    <a:pt x="12543" y="15568"/>
                    <a:pt x="12600" y="15681"/>
                  </a:cubicBezTo>
                  <a:cubicBezTo>
                    <a:pt x="12714" y="15955"/>
                    <a:pt x="12851" y="16206"/>
                    <a:pt x="12988" y="16457"/>
                  </a:cubicBezTo>
                  <a:cubicBezTo>
                    <a:pt x="13056" y="16548"/>
                    <a:pt x="13079" y="16640"/>
                    <a:pt x="13148" y="16731"/>
                  </a:cubicBezTo>
                  <a:cubicBezTo>
                    <a:pt x="13203" y="16787"/>
                    <a:pt x="13274" y="16857"/>
                    <a:pt x="13360" y="16857"/>
                  </a:cubicBezTo>
                  <a:cubicBezTo>
                    <a:pt x="13380" y="16857"/>
                    <a:pt x="13400" y="16854"/>
                    <a:pt x="13422" y="16845"/>
                  </a:cubicBezTo>
                  <a:cubicBezTo>
                    <a:pt x="13536" y="16799"/>
                    <a:pt x="13558" y="16685"/>
                    <a:pt x="13536" y="16571"/>
                  </a:cubicBezTo>
                  <a:cubicBezTo>
                    <a:pt x="13536" y="16503"/>
                    <a:pt x="13490" y="16434"/>
                    <a:pt x="13467" y="16366"/>
                  </a:cubicBezTo>
                  <a:cubicBezTo>
                    <a:pt x="13330" y="15955"/>
                    <a:pt x="13079" y="15635"/>
                    <a:pt x="12782" y="15293"/>
                  </a:cubicBezTo>
                  <a:cubicBezTo>
                    <a:pt x="13307" y="14951"/>
                    <a:pt x="13810" y="14608"/>
                    <a:pt x="14312" y="14289"/>
                  </a:cubicBezTo>
                  <a:cubicBezTo>
                    <a:pt x="14563" y="14129"/>
                    <a:pt x="14723" y="13809"/>
                    <a:pt x="15019" y="13809"/>
                  </a:cubicBezTo>
                  <a:cubicBezTo>
                    <a:pt x="15339" y="13809"/>
                    <a:pt x="15476" y="14129"/>
                    <a:pt x="15658" y="14357"/>
                  </a:cubicBezTo>
                  <a:cubicBezTo>
                    <a:pt x="15658" y="14380"/>
                    <a:pt x="15681" y="14403"/>
                    <a:pt x="15704" y="14403"/>
                  </a:cubicBezTo>
                  <a:cubicBezTo>
                    <a:pt x="15765" y="14403"/>
                    <a:pt x="15826" y="14413"/>
                    <a:pt x="15873" y="14413"/>
                  </a:cubicBezTo>
                  <a:cubicBezTo>
                    <a:pt x="15897" y="14413"/>
                    <a:pt x="15917" y="14410"/>
                    <a:pt x="15932" y="14403"/>
                  </a:cubicBezTo>
                  <a:cubicBezTo>
                    <a:pt x="16024" y="14357"/>
                    <a:pt x="16069" y="14243"/>
                    <a:pt x="16024" y="14129"/>
                  </a:cubicBezTo>
                  <a:cubicBezTo>
                    <a:pt x="15932" y="13969"/>
                    <a:pt x="15818" y="13832"/>
                    <a:pt x="15704" y="13695"/>
                  </a:cubicBezTo>
                  <a:cubicBezTo>
                    <a:pt x="15613" y="13558"/>
                    <a:pt x="15453" y="13490"/>
                    <a:pt x="15476" y="13262"/>
                  </a:cubicBezTo>
                  <a:cubicBezTo>
                    <a:pt x="16046" y="12622"/>
                    <a:pt x="16229" y="11778"/>
                    <a:pt x="16457" y="10956"/>
                  </a:cubicBezTo>
                  <a:cubicBezTo>
                    <a:pt x="16513" y="10932"/>
                    <a:pt x="16566" y="10922"/>
                    <a:pt x="16616" y="10922"/>
                  </a:cubicBezTo>
                  <a:cubicBezTo>
                    <a:pt x="16710" y="10922"/>
                    <a:pt x="16794" y="10957"/>
                    <a:pt x="16868" y="11002"/>
                  </a:cubicBezTo>
                  <a:cubicBezTo>
                    <a:pt x="17074" y="11070"/>
                    <a:pt x="17233" y="11207"/>
                    <a:pt x="17370" y="11367"/>
                  </a:cubicBezTo>
                  <a:cubicBezTo>
                    <a:pt x="17413" y="11410"/>
                    <a:pt x="17455" y="11427"/>
                    <a:pt x="17498" y="11427"/>
                  </a:cubicBezTo>
                  <a:cubicBezTo>
                    <a:pt x="17546" y="11427"/>
                    <a:pt x="17595" y="11404"/>
                    <a:pt x="17644" y="11367"/>
                  </a:cubicBezTo>
                  <a:cubicBezTo>
                    <a:pt x="17736" y="11299"/>
                    <a:pt x="17713" y="11184"/>
                    <a:pt x="17690" y="11070"/>
                  </a:cubicBezTo>
                  <a:cubicBezTo>
                    <a:pt x="17599" y="10865"/>
                    <a:pt x="17439" y="10728"/>
                    <a:pt x="17233" y="10660"/>
                  </a:cubicBezTo>
                  <a:cubicBezTo>
                    <a:pt x="16594" y="10477"/>
                    <a:pt x="16480" y="10043"/>
                    <a:pt x="16594" y="9450"/>
                  </a:cubicBezTo>
                  <a:cubicBezTo>
                    <a:pt x="16640" y="9267"/>
                    <a:pt x="16617" y="9085"/>
                    <a:pt x="16640" y="8902"/>
                  </a:cubicBezTo>
                  <a:cubicBezTo>
                    <a:pt x="16640" y="8788"/>
                    <a:pt x="16731" y="8719"/>
                    <a:pt x="16845" y="8697"/>
                  </a:cubicBezTo>
                  <a:cubicBezTo>
                    <a:pt x="16925" y="8685"/>
                    <a:pt x="17005" y="8685"/>
                    <a:pt x="17082" y="8685"/>
                  </a:cubicBezTo>
                  <a:cubicBezTo>
                    <a:pt x="17159" y="8685"/>
                    <a:pt x="17233" y="8685"/>
                    <a:pt x="17302" y="8674"/>
                  </a:cubicBezTo>
                  <a:cubicBezTo>
                    <a:pt x="17439" y="8651"/>
                    <a:pt x="17576" y="8605"/>
                    <a:pt x="17576" y="8445"/>
                  </a:cubicBezTo>
                  <a:cubicBezTo>
                    <a:pt x="17553" y="8308"/>
                    <a:pt x="17462" y="8263"/>
                    <a:pt x="17370" y="8240"/>
                  </a:cubicBezTo>
                  <a:cubicBezTo>
                    <a:pt x="17188" y="8194"/>
                    <a:pt x="17005" y="8172"/>
                    <a:pt x="16823" y="8149"/>
                  </a:cubicBezTo>
                  <a:cubicBezTo>
                    <a:pt x="16640" y="8126"/>
                    <a:pt x="16526" y="8057"/>
                    <a:pt x="16480" y="7875"/>
                  </a:cubicBezTo>
                  <a:cubicBezTo>
                    <a:pt x="16275" y="7259"/>
                    <a:pt x="16092" y="6642"/>
                    <a:pt x="15887" y="6003"/>
                  </a:cubicBezTo>
                  <a:cubicBezTo>
                    <a:pt x="16252" y="5729"/>
                    <a:pt x="16686" y="5706"/>
                    <a:pt x="17096" y="5592"/>
                  </a:cubicBezTo>
                  <a:cubicBezTo>
                    <a:pt x="17211" y="5569"/>
                    <a:pt x="17325" y="5501"/>
                    <a:pt x="17439" y="5455"/>
                  </a:cubicBezTo>
                  <a:cubicBezTo>
                    <a:pt x="17484" y="5433"/>
                    <a:pt x="17507" y="5341"/>
                    <a:pt x="17484" y="5318"/>
                  </a:cubicBezTo>
                  <a:cubicBezTo>
                    <a:pt x="17462" y="5250"/>
                    <a:pt x="17416" y="5159"/>
                    <a:pt x="17370" y="5136"/>
                  </a:cubicBezTo>
                  <a:cubicBezTo>
                    <a:pt x="17188" y="5136"/>
                    <a:pt x="17005" y="5136"/>
                    <a:pt x="16823" y="5181"/>
                  </a:cubicBezTo>
                  <a:cubicBezTo>
                    <a:pt x="16526" y="5227"/>
                    <a:pt x="16252" y="5318"/>
                    <a:pt x="15978" y="5410"/>
                  </a:cubicBezTo>
                  <a:cubicBezTo>
                    <a:pt x="15879" y="5433"/>
                    <a:pt x="15806" y="5448"/>
                    <a:pt x="15746" y="5448"/>
                  </a:cubicBezTo>
                  <a:cubicBezTo>
                    <a:pt x="15628" y="5448"/>
                    <a:pt x="15567" y="5387"/>
                    <a:pt x="15476" y="5204"/>
                  </a:cubicBezTo>
                  <a:cubicBezTo>
                    <a:pt x="15248" y="4748"/>
                    <a:pt x="15019" y="4268"/>
                    <a:pt x="14814" y="3789"/>
                  </a:cubicBezTo>
                  <a:cubicBezTo>
                    <a:pt x="14723" y="3606"/>
                    <a:pt x="14791" y="3470"/>
                    <a:pt x="14928" y="3378"/>
                  </a:cubicBezTo>
                  <a:cubicBezTo>
                    <a:pt x="15202" y="3218"/>
                    <a:pt x="15476" y="3082"/>
                    <a:pt x="15773" y="2945"/>
                  </a:cubicBezTo>
                  <a:cubicBezTo>
                    <a:pt x="15909" y="2853"/>
                    <a:pt x="15955" y="2716"/>
                    <a:pt x="15887" y="2625"/>
                  </a:cubicBezTo>
                  <a:cubicBezTo>
                    <a:pt x="15837" y="2558"/>
                    <a:pt x="15774" y="2516"/>
                    <a:pt x="15700" y="2516"/>
                  </a:cubicBezTo>
                  <a:cubicBezTo>
                    <a:pt x="15672" y="2516"/>
                    <a:pt x="15643" y="2521"/>
                    <a:pt x="15613" y="2534"/>
                  </a:cubicBezTo>
                  <a:cubicBezTo>
                    <a:pt x="15544" y="2557"/>
                    <a:pt x="15453" y="2579"/>
                    <a:pt x="15385" y="2602"/>
                  </a:cubicBezTo>
                  <a:cubicBezTo>
                    <a:pt x="15088" y="2762"/>
                    <a:pt x="14768" y="2899"/>
                    <a:pt x="14471" y="3059"/>
                  </a:cubicBezTo>
                  <a:cubicBezTo>
                    <a:pt x="14129" y="2899"/>
                    <a:pt x="14015" y="2488"/>
                    <a:pt x="13718" y="2283"/>
                  </a:cubicBezTo>
                  <a:cubicBezTo>
                    <a:pt x="13604" y="2214"/>
                    <a:pt x="13513" y="2100"/>
                    <a:pt x="13422" y="2032"/>
                  </a:cubicBezTo>
                  <a:cubicBezTo>
                    <a:pt x="13285" y="1895"/>
                    <a:pt x="13239" y="1780"/>
                    <a:pt x="13353" y="1621"/>
                  </a:cubicBezTo>
                  <a:cubicBezTo>
                    <a:pt x="13513" y="1370"/>
                    <a:pt x="13673" y="1141"/>
                    <a:pt x="13855" y="913"/>
                  </a:cubicBezTo>
                  <a:cubicBezTo>
                    <a:pt x="13924" y="799"/>
                    <a:pt x="13992" y="685"/>
                    <a:pt x="13901" y="571"/>
                  </a:cubicBezTo>
                  <a:cubicBezTo>
                    <a:pt x="13862" y="512"/>
                    <a:pt x="13810" y="483"/>
                    <a:pt x="13751" y="483"/>
                  </a:cubicBezTo>
                  <a:cubicBezTo>
                    <a:pt x="13673" y="483"/>
                    <a:pt x="13581" y="535"/>
                    <a:pt x="13490" y="639"/>
                  </a:cubicBezTo>
                  <a:cubicBezTo>
                    <a:pt x="13353" y="753"/>
                    <a:pt x="13239" y="913"/>
                    <a:pt x="13148" y="1050"/>
                  </a:cubicBezTo>
                  <a:cubicBezTo>
                    <a:pt x="13056" y="1164"/>
                    <a:pt x="13011" y="1278"/>
                    <a:pt x="12942" y="1392"/>
                  </a:cubicBezTo>
                  <a:cubicBezTo>
                    <a:pt x="12874" y="1477"/>
                    <a:pt x="12794" y="1524"/>
                    <a:pt x="12701" y="1524"/>
                  </a:cubicBezTo>
                  <a:cubicBezTo>
                    <a:pt x="12669" y="1524"/>
                    <a:pt x="12635" y="1518"/>
                    <a:pt x="12600" y="1507"/>
                  </a:cubicBezTo>
                  <a:cubicBezTo>
                    <a:pt x="12417" y="1461"/>
                    <a:pt x="12257" y="1392"/>
                    <a:pt x="12075" y="1324"/>
                  </a:cubicBezTo>
                  <a:cubicBezTo>
                    <a:pt x="11778" y="1255"/>
                    <a:pt x="11664" y="1027"/>
                    <a:pt x="11664" y="731"/>
                  </a:cubicBezTo>
                  <a:cubicBezTo>
                    <a:pt x="11641" y="662"/>
                    <a:pt x="11641" y="594"/>
                    <a:pt x="11664" y="502"/>
                  </a:cubicBezTo>
                  <a:cubicBezTo>
                    <a:pt x="11664" y="434"/>
                    <a:pt x="11664" y="342"/>
                    <a:pt x="11664" y="274"/>
                  </a:cubicBezTo>
                  <a:cubicBezTo>
                    <a:pt x="11664" y="137"/>
                    <a:pt x="11618" y="0"/>
                    <a:pt x="1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1185925" y="4650125"/>
              <a:ext cx="196325" cy="165000"/>
            </a:xfrm>
            <a:custGeom>
              <a:avLst/>
              <a:gdLst/>
              <a:ahLst/>
              <a:cxnLst/>
              <a:rect l="l" t="t" r="r" b="b"/>
              <a:pathLst>
                <a:path w="7853" h="6600" extrusionOk="0">
                  <a:moveTo>
                    <a:pt x="4456" y="447"/>
                  </a:moveTo>
                  <a:cubicBezTo>
                    <a:pt x="4718" y="447"/>
                    <a:pt x="5010" y="543"/>
                    <a:pt x="5319" y="640"/>
                  </a:cubicBezTo>
                  <a:cubicBezTo>
                    <a:pt x="5753" y="799"/>
                    <a:pt x="6072" y="1096"/>
                    <a:pt x="6301" y="1507"/>
                  </a:cubicBezTo>
                  <a:cubicBezTo>
                    <a:pt x="6757" y="2420"/>
                    <a:pt x="7077" y="3379"/>
                    <a:pt x="7282" y="4383"/>
                  </a:cubicBezTo>
                  <a:cubicBezTo>
                    <a:pt x="7373" y="4908"/>
                    <a:pt x="7168" y="5319"/>
                    <a:pt x="6757" y="5616"/>
                  </a:cubicBezTo>
                  <a:cubicBezTo>
                    <a:pt x="6257" y="5969"/>
                    <a:pt x="5718" y="6161"/>
                    <a:pt x="5161" y="6161"/>
                  </a:cubicBezTo>
                  <a:cubicBezTo>
                    <a:pt x="4853" y="6161"/>
                    <a:pt x="4540" y="6102"/>
                    <a:pt x="4224" y="5981"/>
                  </a:cubicBezTo>
                  <a:cubicBezTo>
                    <a:pt x="3425" y="5684"/>
                    <a:pt x="2671" y="5319"/>
                    <a:pt x="1895" y="4999"/>
                  </a:cubicBezTo>
                  <a:cubicBezTo>
                    <a:pt x="1530" y="4840"/>
                    <a:pt x="1256" y="4566"/>
                    <a:pt x="1074" y="4200"/>
                  </a:cubicBezTo>
                  <a:cubicBezTo>
                    <a:pt x="959" y="3995"/>
                    <a:pt x="868" y="3790"/>
                    <a:pt x="777" y="3561"/>
                  </a:cubicBezTo>
                  <a:cubicBezTo>
                    <a:pt x="366" y="2648"/>
                    <a:pt x="663" y="1735"/>
                    <a:pt x="1553" y="1210"/>
                  </a:cubicBezTo>
                  <a:cubicBezTo>
                    <a:pt x="2375" y="708"/>
                    <a:pt x="3265" y="457"/>
                    <a:pt x="4315" y="457"/>
                  </a:cubicBezTo>
                  <a:cubicBezTo>
                    <a:pt x="4361" y="450"/>
                    <a:pt x="4408" y="447"/>
                    <a:pt x="4456" y="447"/>
                  </a:cubicBezTo>
                  <a:close/>
                  <a:moveTo>
                    <a:pt x="4292" y="1"/>
                  </a:moveTo>
                  <a:cubicBezTo>
                    <a:pt x="3242" y="1"/>
                    <a:pt x="2261" y="274"/>
                    <a:pt x="1348" y="777"/>
                  </a:cubicBezTo>
                  <a:cubicBezTo>
                    <a:pt x="1165" y="891"/>
                    <a:pt x="1005" y="1028"/>
                    <a:pt x="845" y="1165"/>
                  </a:cubicBezTo>
                  <a:cubicBezTo>
                    <a:pt x="412" y="1576"/>
                    <a:pt x="229" y="2123"/>
                    <a:pt x="92" y="2694"/>
                  </a:cubicBezTo>
                  <a:cubicBezTo>
                    <a:pt x="1" y="3105"/>
                    <a:pt x="161" y="3447"/>
                    <a:pt x="366" y="3790"/>
                  </a:cubicBezTo>
                  <a:cubicBezTo>
                    <a:pt x="457" y="3927"/>
                    <a:pt x="503" y="4086"/>
                    <a:pt x="571" y="4223"/>
                  </a:cubicBezTo>
                  <a:cubicBezTo>
                    <a:pt x="823" y="4817"/>
                    <a:pt x="1256" y="5250"/>
                    <a:pt x="1895" y="5501"/>
                  </a:cubicBezTo>
                  <a:cubicBezTo>
                    <a:pt x="2534" y="5753"/>
                    <a:pt x="3151" y="6026"/>
                    <a:pt x="3767" y="6300"/>
                  </a:cubicBezTo>
                  <a:cubicBezTo>
                    <a:pt x="4148" y="6470"/>
                    <a:pt x="4548" y="6600"/>
                    <a:pt x="4823" y="6600"/>
                  </a:cubicBezTo>
                  <a:cubicBezTo>
                    <a:pt x="4844" y="6600"/>
                    <a:pt x="4865" y="6599"/>
                    <a:pt x="4885" y="6597"/>
                  </a:cubicBezTo>
                  <a:cubicBezTo>
                    <a:pt x="5730" y="6597"/>
                    <a:pt x="6369" y="6437"/>
                    <a:pt x="6917" y="6049"/>
                  </a:cubicBezTo>
                  <a:cubicBezTo>
                    <a:pt x="7556" y="5616"/>
                    <a:pt x="7853" y="5022"/>
                    <a:pt x="7716" y="4223"/>
                  </a:cubicBezTo>
                  <a:cubicBezTo>
                    <a:pt x="7533" y="3265"/>
                    <a:pt x="7191" y="2352"/>
                    <a:pt x="6780" y="1461"/>
                  </a:cubicBezTo>
                  <a:cubicBezTo>
                    <a:pt x="6529" y="891"/>
                    <a:pt x="6118" y="480"/>
                    <a:pt x="5525" y="252"/>
                  </a:cubicBezTo>
                  <a:cubicBezTo>
                    <a:pt x="5114" y="92"/>
                    <a:pt x="4726" y="1"/>
                    <a:pt x="4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1120875" y="4783800"/>
              <a:ext cx="142700" cy="126025"/>
            </a:xfrm>
            <a:custGeom>
              <a:avLst/>
              <a:gdLst/>
              <a:ahLst/>
              <a:cxnLst/>
              <a:rect l="l" t="t" r="r" b="b"/>
              <a:pathLst>
                <a:path w="5708" h="5041" extrusionOk="0">
                  <a:moveTo>
                    <a:pt x="2431" y="469"/>
                  </a:moveTo>
                  <a:cubicBezTo>
                    <a:pt x="3011" y="469"/>
                    <a:pt x="3523" y="763"/>
                    <a:pt x="3995" y="1250"/>
                  </a:cubicBezTo>
                  <a:cubicBezTo>
                    <a:pt x="4360" y="1638"/>
                    <a:pt x="4680" y="2095"/>
                    <a:pt x="4908" y="2597"/>
                  </a:cubicBezTo>
                  <a:cubicBezTo>
                    <a:pt x="5251" y="3304"/>
                    <a:pt x="5068" y="3852"/>
                    <a:pt x="4383" y="4263"/>
                  </a:cubicBezTo>
                  <a:cubicBezTo>
                    <a:pt x="4041" y="4468"/>
                    <a:pt x="3676" y="4583"/>
                    <a:pt x="3265" y="4583"/>
                  </a:cubicBezTo>
                  <a:cubicBezTo>
                    <a:pt x="3231" y="4584"/>
                    <a:pt x="3198" y="4585"/>
                    <a:pt x="3164" y="4585"/>
                  </a:cubicBezTo>
                  <a:cubicBezTo>
                    <a:pt x="2794" y="4585"/>
                    <a:pt x="2464" y="4467"/>
                    <a:pt x="2192" y="4195"/>
                  </a:cubicBezTo>
                  <a:cubicBezTo>
                    <a:pt x="1690" y="3692"/>
                    <a:pt x="1210" y="3190"/>
                    <a:pt x="777" y="2620"/>
                  </a:cubicBezTo>
                  <a:cubicBezTo>
                    <a:pt x="297" y="2026"/>
                    <a:pt x="640" y="1045"/>
                    <a:pt x="1370" y="748"/>
                  </a:cubicBezTo>
                  <a:cubicBezTo>
                    <a:pt x="1416" y="725"/>
                    <a:pt x="1462" y="725"/>
                    <a:pt x="1507" y="702"/>
                  </a:cubicBezTo>
                  <a:cubicBezTo>
                    <a:pt x="1834" y="542"/>
                    <a:pt x="2141" y="469"/>
                    <a:pt x="2431" y="469"/>
                  </a:cubicBezTo>
                  <a:close/>
                  <a:moveTo>
                    <a:pt x="2433" y="1"/>
                  </a:moveTo>
                  <a:cubicBezTo>
                    <a:pt x="2140" y="1"/>
                    <a:pt x="1832" y="64"/>
                    <a:pt x="1507" y="200"/>
                  </a:cubicBezTo>
                  <a:cubicBezTo>
                    <a:pt x="1462" y="223"/>
                    <a:pt x="1416" y="246"/>
                    <a:pt x="1370" y="269"/>
                  </a:cubicBezTo>
                  <a:cubicBezTo>
                    <a:pt x="754" y="360"/>
                    <a:pt x="457" y="794"/>
                    <a:pt x="252" y="1341"/>
                  </a:cubicBezTo>
                  <a:cubicBezTo>
                    <a:pt x="1" y="1980"/>
                    <a:pt x="69" y="2574"/>
                    <a:pt x="549" y="3099"/>
                  </a:cubicBezTo>
                  <a:cubicBezTo>
                    <a:pt x="914" y="3510"/>
                    <a:pt x="1256" y="3921"/>
                    <a:pt x="1644" y="4331"/>
                  </a:cubicBezTo>
                  <a:cubicBezTo>
                    <a:pt x="2062" y="4750"/>
                    <a:pt x="2565" y="5040"/>
                    <a:pt x="3173" y="5040"/>
                  </a:cubicBezTo>
                  <a:cubicBezTo>
                    <a:pt x="3196" y="5040"/>
                    <a:pt x="3219" y="5040"/>
                    <a:pt x="3242" y="5039"/>
                  </a:cubicBezTo>
                  <a:cubicBezTo>
                    <a:pt x="3813" y="5039"/>
                    <a:pt x="4429" y="4834"/>
                    <a:pt x="4863" y="4491"/>
                  </a:cubicBezTo>
                  <a:cubicBezTo>
                    <a:pt x="5524" y="3943"/>
                    <a:pt x="5707" y="3259"/>
                    <a:pt x="5365" y="2460"/>
                  </a:cubicBezTo>
                  <a:cubicBezTo>
                    <a:pt x="5045" y="1775"/>
                    <a:pt x="4611" y="1182"/>
                    <a:pt x="4064" y="702"/>
                  </a:cubicBezTo>
                  <a:cubicBezTo>
                    <a:pt x="3560" y="260"/>
                    <a:pt x="3025" y="1"/>
                    <a:pt x="2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1275525" y="4819000"/>
              <a:ext cx="129550" cy="111550"/>
            </a:xfrm>
            <a:custGeom>
              <a:avLst/>
              <a:gdLst/>
              <a:ahLst/>
              <a:cxnLst/>
              <a:rect l="l" t="t" r="r" b="b"/>
              <a:pathLst>
                <a:path w="5182" h="4462" extrusionOk="0">
                  <a:moveTo>
                    <a:pt x="2107" y="475"/>
                  </a:moveTo>
                  <a:cubicBezTo>
                    <a:pt x="2215" y="475"/>
                    <a:pt x="2327" y="484"/>
                    <a:pt x="2443" y="504"/>
                  </a:cubicBezTo>
                  <a:cubicBezTo>
                    <a:pt x="2899" y="572"/>
                    <a:pt x="3333" y="732"/>
                    <a:pt x="3789" y="869"/>
                  </a:cubicBezTo>
                  <a:cubicBezTo>
                    <a:pt x="3949" y="938"/>
                    <a:pt x="4109" y="1052"/>
                    <a:pt x="4246" y="1166"/>
                  </a:cubicBezTo>
                  <a:cubicBezTo>
                    <a:pt x="4748" y="1645"/>
                    <a:pt x="4771" y="2147"/>
                    <a:pt x="4314" y="2672"/>
                  </a:cubicBezTo>
                  <a:cubicBezTo>
                    <a:pt x="3858" y="3175"/>
                    <a:pt x="3333" y="3540"/>
                    <a:pt x="2739" y="3836"/>
                  </a:cubicBezTo>
                  <a:cubicBezTo>
                    <a:pt x="2471" y="3951"/>
                    <a:pt x="2196" y="3995"/>
                    <a:pt x="1921" y="3995"/>
                  </a:cubicBezTo>
                  <a:cubicBezTo>
                    <a:pt x="1705" y="3995"/>
                    <a:pt x="1490" y="3968"/>
                    <a:pt x="1279" y="3928"/>
                  </a:cubicBezTo>
                  <a:cubicBezTo>
                    <a:pt x="1028" y="3882"/>
                    <a:pt x="845" y="3745"/>
                    <a:pt x="685" y="3563"/>
                  </a:cubicBezTo>
                  <a:cubicBezTo>
                    <a:pt x="525" y="3380"/>
                    <a:pt x="548" y="3175"/>
                    <a:pt x="594" y="2969"/>
                  </a:cubicBezTo>
                  <a:cubicBezTo>
                    <a:pt x="594" y="2855"/>
                    <a:pt x="594" y="2764"/>
                    <a:pt x="594" y="2650"/>
                  </a:cubicBezTo>
                  <a:lnTo>
                    <a:pt x="548" y="2650"/>
                  </a:lnTo>
                  <a:cubicBezTo>
                    <a:pt x="571" y="2353"/>
                    <a:pt x="571" y="2079"/>
                    <a:pt x="617" y="1782"/>
                  </a:cubicBezTo>
                  <a:cubicBezTo>
                    <a:pt x="757" y="962"/>
                    <a:pt x="1335" y="475"/>
                    <a:pt x="2107" y="475"/>
                  </a:cubicBezTo>
                  <a:close/>
                  <a:moveTo>
                    <a:pt x="2109" y="0"/>
                  </a:moveTo>
                  <a:cubicBezTo>
                    <a:pt x="1213" y="0"/>
                    <a:pt x="484" y="588"/>
                    <a:pt x="229" y="1531"/>
                  </a:cubicBezTo>
                  <a:cubicBezTo>
                    <a:pt x="115" y="1896"/>
                    <a:pt x="115" y="2262"/>
                    <a:pt x="92" y="2650"/>
                  </a:cubicBezTo>
                  <a:cubicBezTo>
                    <a:pt x="92" y="2695"/>
                    <a:pt x="69" y="2764"/>
                    <a:pt x="69" y="2855"/>
                  </a:cubicBezTo>
                  <a:cubicBezTo>
                    <a:pt x="0" y="3563"/>
                    <a:pt x="251" y="3996"/>
                    <a:pt x="913" y="4270"/>
                  </a:cubicBezTo>
                  <a:cubicBezTo>
                    <a:pt x="1229" y="4399"/>
                    <a:pt x="1550" y="4461"/>
                    <a:pt x="1869" y="4461"/>
                  </a:cubicBezTo>
                  <a:cubicBezTo>
                    <a:pt x="2172" y="4461"/>
                    <a:pt x="2473" y="4404"/>
                    <a:pt x="2762" y="4293"/>
                  </a:cubicBezTo>
                  <a:cubicBezTo>
                    <a:pt x="3561" y="3996"/>
                    <a:pt x="4223" y="3471"/>
                    <a:pt x="4771" y="2809"/>
                  </a:cubicBezTo>
                  <a:cubicBezTo>
                    <a:pt x="5159" y="2353"/>
                    <a:pt x="5182" y="1805"/>
                    <a:pt x="4908" y="1280"/>
                  </a:cubicBezTo>
                  <a:cubicBezTo>
                    <a:pt x="4702" y="892"/>
                    <a:pt x="4383" y="618"/>
                    <a:pt x="3972" y="458"/>
                  </a:cubicBezTo>
                  <a:cubicBezTo>
                    <a:pt x="3516" y="253"/>
                    <a:pt x="3036" y="139"/>
                    <a:pt x="2557" y="47"/>
                  </a:cubicBezTo>
                  <a:cubicBezTo>
                    <a:pt x="2404" y="16"/>
                    <a:pt x="2255" y="0"/>
                    <a:pt x="2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1211600" y="4690000"/>
              <a:ext cx="127300" cy="93075"/>
            </a:xfrm>
            <a:custGeom>
              <a:avLst/>
              <a:gdLst/>
              <a:ahLst/>
              <a:cxnLst/>
              <a:rect l="l" t="t" r="r" b="b"/>
              <a:pathLst>
                <a:path w="5092" h="3723" extrusionOk="0">
                  <a:moveTo>
                    <a:pt x="2786" y="437"/>
                  </a:moveTo>
                  <a:cubicBezTo>
                    <a:pt x="3585" y="437"/>
                    <a:pt x="4018" y="871"/>
                    <a:pt x="4383" y="1396"/>
                  </a:cubicBezTo>
                  <a:cubicBezTo>
                    <a:pt x="4680" y="1807"/>
                    <a:pt x="4657" y="2240"/>
                    <a:pt x="4475" y="2674"/>
                  </a:cubicBezTo>
                  <a:cubicBezTo>
                    <a:pt x="4383" y="2856"/>
                    <a:pt x="4224" y="3016"/>
                    <a:pt x="4041" y="3130"/>
                  </a:cubicBezTo>
                  <a:cubicBezTo>
                    <a:pt x="3930" y="3214"/>
                    <a:pt x="3810" y="3264"/>
                    <a:pt x="3686" y="3264"/>
                  </a:cubicBezTo>
                  <a:cubicBezTo>
                    <a:pt x="3608" y="3264"/>
                    <a:pt x="3528" y="3243"/>
                    <a:pt x="3448" y="3199"/>
                  </a:cubicBezTo>
                  <a:cubicBezTo>
                    <a:pt x="2717" y="2742"/>
                    <a:pt x="1918" y="2400"/>
                    <a:pt x="1234" y="1829"/>
                  </a:cubicBezTo>
                  <a:cubicBezTo>
                    <a:pt x="1142" y="1738"/>
                    <a:pt x="1051" y="1647"/>
                    <a:pt x="960" y="1555"/>
                  </a:cubicBezTo>
                  <a:cubicBezTo>
                    <a:pt x="594" y="1236"/>
                    <a:pt x="800" y="916"/>
                    <a:pt x="1097" y="825"/>
                  </a:cubicBezTo>
                  <a:cubicBezTo>
                    <a:pt x="1667" y="620"/>
                    <a:pt x="2261" y="483"/>
                    <a:pt x="2786" y="437"/>
                  </a:cubicBezTo>
                  <a:close/>
                  <a:moveTo>
                    <a:pt x="2831" y="1"/>
                  </a:moveTo>
                  <a:cubicBezTo>
                    <a:pt x="2139" y="1"/>
                    <a:pt x="1456" y="122"/>
                    <a:pt x="868" y="437"/>
                  </a:cubicBezTo>
                  <a:cubicBezTo>
                    <a:pt x="115" y="848"/>
                    <a:pt x="1" y="1282"/>
                    <a:pt x="594" y="1852"/>
                  </a:cubicBezTo>
                  <a:cubicBezTo>
                    <a:pt x="640" y="1898"/>
                    <a:pt x="709" y="1966"/>
                    <a:pt x="754" y="2012"/>
                  </a:cubicBezTo>
                  <a:cubicBezTo>
                    <a:pt x="1530" y="2697"/>
                    <a:pt x="2443" y="3153"/>
                    <a:pt x="3356" y="3633"/>
                  </a:cubicBezTo>
                  <a:cubicBezTo>
                    <a:pt x="3471" y="3694"/>
                    <a:pt x="3590" y="3722"/>
                    <a:pt x="3708" y="3722"/>
                  </a:cubicBezTo>
                  <a:cubicBezTo>
                    <a:pt x="3894" y="3722"/>
                    <a:pt x="4079" y="3653"/>
                    <a:pt x="4246" y="3541"/>
                  </a:cubicBezTo>
                  <a:cubicBezTo>
                    <a:pt x="4794" y="3199"/>
                    <a:pt x="5068" y="2697"/>
                    <a:pt x="5068" y="1966"/>
                  </a:cubicBezTo>
                  <a:cubicBezTo>
                    <a:pt x="5091" y="1578"/>
                    <a:pt x="4840" y="1236"/>
                    <a:pt x="4589" y="894"/>
                  </a:cubicBezTo>
                  <a:cubicBezTo>
                    <a:pt x="4178" y="391"/>
                    <a:pt x="3676" y="3"/>
                    <a:pt x="3014" y="3"/>
                  </a:cubicBezTo>
                  <a:cubicBezTo>
                    <a:pt x="2953" y="1"/>
                    <a:pt x="2892" y="1"/>
                    <a:pt x="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1155125" y="4815375"/>
              <a:ext cx="71350" cy="58175"/>
            </a:xfrm>
            <a:custGeom>
              <a:avLst/>
              <a:gdLst/>
              <a:ahLst/>
              <a:cxnLst/>
              <a:rect l="l" t="t" r="r" b="b"/>
              <a:pathLst>
                <a:path w="2854" h="2327" extrusionOk="0">
                  <a:moveTo>
                    <a:pt x="343" y="466"/>
                  </a:moveTo>
                  <a:lnTo>
                    <a:pt x="343" y="466"/>
                  </a:lnTo>
                  <a:cubicBezTo>
                    <a:pt x="1027" y="512"/>
                    <a:pt x="1598" y="832"/>
                    <a:pt x="2123" y="1242"/>
                  </a:cubicBezTo>
                  <a:cubicBezTo>
                    <a:pt x="2191" y="1311"/>
                    <a:pt x="2260" y="1402"/>
                    <a:pt x="2306" y="1494"/>
                  </a:cubicBezTo>
                  <a:cubicBezTo>
                    <a:pt x="2328" y="1539"/>
                    <a:pt x="2328" y="1630"/>
                    <a:pt x="2306" y="1699"/>
                  </a:cubicBezTo>
                  <a:cubicBezTo>
                    <a:pt x="2266" y="1798"/>
                    <a:pt x="2191" y="1863"/>
                    <a:pt x="2098" y="1863"/>
                  </a:cubicBezTo>
                  <a:cubicBezTo>
                    <a:pt x="2084" y="1863"/>
                    <a:pt x="2069" y="1862"/>
                    <a:pt x="2055" y="1859"/>
                  </a:cubicBezTo>
                  <a:cubicBezTo>
                    <a:pt x="1347" y="1699"/>
                    <a:pt x="662" y="1516"/>
                    <a:pt x="457" y="672"/>
                  </a:cubicBezTo>
                  <a:cubicBezTo>
                    <a:pt x="457" y="581"/>
                    <a:pt x="388" y="535"/>
                    <a:pt x="343" y="466"/>
                  </a:cubicBezTo>
                  <a:close/>
                  <a:moveTo>
                    <a:pt x="540" y="1"/>
                  </a:moveTo>
                  <a:cubicBezTo>
                    <a:pt x="428" y="1"/>
                    <a:pt x="340" y="120"/>
                    <a:pt x="320" y="238"/>
                  </a:cubicBezTo>
                  <a:cubicBezTo>
                    <a:pt x="320" y="307"/>
                    <a:pt x="343" y="398"/>
                    <a:pt x="343" y="466"/>
                  </a:cubicBezTo>
                  <a:cubicBezTo>
                    <a:pt x="114" y="535"/>
                    <a:pt x="0" y="695"/>
                    <a:pt x="69" y="946"/>
                  </a:cubicBezTo>
                  <a:cubicBezTo>
                    <a:pt x="183" y="1288"/>
                    <a:pt x="365" y="1562"/>
                    <a:pt x="639" y="1767"/>
                  </a:cubicBezTo>
                  <a:cubicBezTo>
                    <a:pt x="1050" y="2064"/>
                    <a:pt x="1530" y="2224"/>
                    <a:pt x="2009" y="2315"/>
                  </a:cubicBezTo>
                  <a:cubicBezTo>
                    <a:pt x="2047" y="2323"/>
                    <a:pt x="2085" y="2327"/>
                    <a:pt x="2122" y="2327"/>
                  </a:cubicBezTo>
                  <a:cubicBezTo>
                    <a:pt x="2420" y="2327"/>
                    <a:pt x="2681" y="2094"/>
                    <a:pt x="2762" y="1790"/>
                  </a:cubicBezTo>
                  <a:cubicBezTo>
                    <a:pt x="2853" y="1471"/>
                    <a:pt x="2716" y="1220"/>
                    <a:pt x="2511" y="991"/>
                  </a:cubicBezTo>
                  <a:cubicBezTo>
                    <a:pt x="1963" y="466"/>
                    <a:pt x="1301" y="215"/>
                    <a:pt x="594" y="10"/>
                  </a:cubicBezTo>
                  <a:cubicBezTo>
                    <a:pt x="575" y="4"/>
                    <a:pt x="557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1308050" y="4843150"/>
              <a:ext cx="41100" cy="47225"/>
            </a:xfrm>
            <a:custGeom>
              <a:avLst/>
              <a:gdLst/>
              <a:ahLst/>
              <a:cxnLst/>
              <a:rect l="l" t="t" r="r" b="b"/>
              <a:pathLst>
                <a:path w="1644" h="1889" extrusionOk="0">
                  <a:moveTo>
                    <a:pt x="1013" y="0"/>
                  </a:moveTo>
                  <a:cubicBezTo>
                    <a:pt x="988" y="0"/>
                    <a:pt x="959" y="6"/>
                    <a:pt x="936" y="17"/>
                  </a:cubicBezTo>
                  <a:cubicBezTo>
                    <a:pt x="891" y="40"/>
                    <a:pt x="868" y="109"/>
                    <a:pt x="868" y="154"/>
                  </a:cubicBezTo>
                  <a:cubicBezTo>
                    <a:pt x="799" y="360"/>
                    <a:pt x="936" y="497"/>
                    <a:pt x="1028" y="656"/>
                  </a:cubicBezTo>
                  <a:cubicBezTo>
                    <a:pt x="1119" y="816"/>
                    <a:pt x="1187" y="976"/>
                    <a:pt x="1142" y="1181"/>
                  </a:cubicBezTo>
                  <a:cubicBezTo>
                    <a:pt x="1096" y="1273"/>
                    <a:pt x="1028" y="1364"/>
                    <a:pt x="913" y="1387"/>
                  </a:cubicBezTo>
                  <a:cubicBezTo>
                    <a:pt x="901" y="1390"/>
                    <a:pt x="889" y="1391"/>
                    <a:pt x="878" y="1391"/>
                  </a:cubicBezTo>
                  <a:cubicBezTo>
                    <a:pt x="799" y="1391"/>
                    <a:pt x="722" y="1329"/>
                    <a:pt x="662" y="1250"/>
                  </a:cubicBezTo>
                  <a:cubicBezTo>
                    <a:pt x="548" y="1113"/>
                    <a:pt x="571" y="953"/>
                    <a:pt x="548" y="793"/>
                  </a:cubicBezTo>
                  <a:cubicBezTo>
                    <a:pt x="548" y="679"/>
                    <a:pt x="503" y="611"/>
                    <a:pt x="366" y="611"/>
                  </a:cubicBezTo>
                  <a:cubicBezTo>
                    <a:pt x="252" y="611"/>
                    <a:pt x="183" y="702"/>
                    <a:pt x="160" y="793"/>
                  </a:cubicBezTo>
                  <a:cubicBezTo>
                    <a:pt x="0" y="1273"/>
                    <a:pt x="388" y="1866"/>
                    <a:pt x="868" y="1889"/>
                  </a:cubicBezTo>
                  <a:cubicBezTo>
                    <a:pt x="1233" y="1889"/>
                    <a:pt x="1575" y="1569"/>
                    <a:pt x="1598" y="1181"/>
                  </a:cubicBezTo>
                  <a:cubicBezTo>
                    <a:pt x="1644" y="702"/>
                    <a:pt x="1416" y="337"/>
                    <a:pt x="1073" y="17"/>
                  </a:cubicBezTo>
                  <a:cubicBezTo>
                    <a:pt x="1062" y="6"/>
                    <a:pt x="1039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2"/>
          <p:cNvGrpSpPr/>
          <p:nvPr/>
        </p:nvGrpSpPr>
        <p:grpSpPr>
          <a:xfrm>
            <a:off x="8283863" y="585675"/>
            <a:ext cx="540750" cy="695175"/>
            <a:chOff x="6499900" y="2913625"/>
            <a:chExt cx="540750" cy="695175"/>
          </a:xfrm>
        </p:grpSpPr>
        <p:sp>
          <p:nvSpPr>
            <p:cNvPr id="663" name="Google Shape;663;p42"/>
            <p:cNvSpPr/>
            <p:nvPr/>
          </p:nvSpPr>
          <p:spPr>
            <a:xfrm>
              <a:off x="6576125" y="2981800"/>
              <a:ext cx="404600" cy="524075"/>
            </a:xfrm>
            <a:custGeom>
              <a:avLst/>
              <a:gdLst/>
              <a:ahLst/>
              <a:cxnLst/>
              <a:rect l="l" t="t" r="r" b="b"/>
              <a:pathLst>
                <a:path w="16184" h="20963" extrusionOk="0">
                  <a:moveTo>
                    <a:pt x="12102" y="0"/>
                  </a:moveTo>
                  <a:cubicBezTo>
                    <a:pt x="11190" y="0"/>
                    <a:pt x="10187" y="363"/>
                    <a:pt x="9199" y="1157"/>
                  </a:cubicBezTo>
                  <a:lnTo>
                    <a:pt x="9861" y="403"/>
                  </a:lnTo>
                  <a:lnTo>
                    <a:pt x="9861" y="403"/>
                  </a:lnTo>
                  <a:cubicBezTo>
                    <a:pt x="7487" y="2686"/>
                    <a:pt x="5114" y="4968"/>
                    <a:pt x="2740" y="7274"/>
                  </a:cubicBezTo>
                  <a:cubicBezTo>
                    <a:pt x="1986" y="8004"/>
                    <a:pt x="1188" y="8803"/>
                    <a:pt x="685" y="9830"/>
                  </a:cubicBezTo>
                  <a:cubicBezTo>
                    <a:pt x="1" y="11245"/>
                    <a:pt x="69" y="12683"/>
                    <a:pt x="229" y="13916"/>
                  </a:cubicBezTo>
                  <a:cubicBezTo>
                    <a:pt x="503" y="15856"/>
                    <a:pt x="959" y="17705"/>
                    <a:pt x="1850" y="19052"/>
                  </a:cubicBezTo>
                  <a:cubicBezTo>
                    <a:pt x="2615" y="20209"/>
                    <a:pt x="3734" y="20962"/>
                    <a:pt x="5092" y="20962"/>
                  </a:cubicBezTo>
                  <a:cubicBezTo>
                    <a:pt x="5314" y="20962"/>
                    <a:pt x="5542" y="20942"/>
                    <a:pt x="5775" y="20900"/>
                  </a:cubicBezTo>
                  <a:cubicBezTo>
                    <a:pt x="8515" y="20398"/>
                    <a:pt x="11550" y="16997"/>
                    <a:pt x="13445" y="13300"/>
                  </a:cubicBezTo>
                  <a:cubicBezTo>
                    <a:pt x="15225" y="9762"/>
                    <a:pt x="16184" y="5630"/>
                    <a:pt x="15431" y="2823"/>
                  </a:cubicBezTo>
                  <a:cubicBezTo>
                    <a:pt x="14942" y="1054"/>
                    <a:pt x="13655" y="0"/>
                    <a:pt x="12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6760450" y="3072425"/>
              <a:ext cx="142675" cy="207650"/>
            </a:xfrm>
            <a:custGeom>
              <a:avLst/>
              <a:gdLst/>
              <a:ahLst/>
              <a:cxnLst/>
              <a:rect l="l" t="t" r="r" b="b"/>
              <a:pathLst>
                <a:path w="5707" h="8306" extrusionOk="0">
                  <a:moveTo>
                    <a:pt x="3327" y="1"/>
                  </a:moveTo>
                  <a:cubicBezTo>
                    <a:pt x="2764" y="1"/>
                    <a:pt x="2177" y="153"/>
                    <a:pt x="1667" y="453"/>
                  </a:cubicBezTo>
                  <a:cubicBezTo>
                    <a:pt x="1005" y="818"/>
                    <a:pt x="320" y="1686"/>
                    <a:pt x="114" y="2553"/>
                  </a:cubicBezTo>
                  <a:cubicBezTo>
                    <a:pt x="0" y="3101"/>
                    <a:pt x="69" y="3580"/>
                    <a:pt x="183" y="4014"/>
                  </a:cubicBezTo>
                  <a:cubicBezTo>
                    <a:pt x="571" y="5657"/>
                    <a:pt x="1278" y="6981"/>
                    <a:pt x="2260" y="7894"/>
                  </a:cubicBezTo>
                  <a:cubicBezTo>
                    <a:pt x="2496" y="8117"/>
                    <a:pt x="2783" y="8305"/>
                    <a:pt x="3106" y="8305"/>
                  </a:cubicBezTo>
                  <a:cubicBezTo>
                    <a:pt x="3313" y="8305"/>
                    <a:pt x="3534" y="8228"/>
                    <a:pt x="3766" y="8031"/>
                  </a:cubicBezTo>
                  <a:cubicBezTo>
                    <a:pt x="4223" y="7643"/>
                    <a:pt x="4497" y="6913"/>
                    <a:pt x="4702" y="6274"/>
                  </a:cubicBezTo>
                  <a:cubicBezTo>
                    <a:pt x="5204" y="4813"/>
                    <a:pt x="5707" y="3238"/>
                    <a:pt x="5615" y="1937"/>
                  </a:cubicBezTo>
                  <a:cubicBezTo>
                    <a:pt x="5523" y="635"/>
                    <a:pt x="4475" y="1"/>
                    <a:pt x="3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6617775" y="3218975"/>
              <a:ext cx="100475" cy="161750"/>
            </a:xfrm>
            <a:custGeom>
              <a:avLst/>
              <a:gdLst/>
              <a:ahLst/>
              <a:cxnLst/>
              <a:rect l="l" t="t" r="r" b="b"/>
              <a:pathLst>
                <a:path w="4019" h="6470" extrusionOk="0">
                  <a:moveTo>
                    <a:pt x="2443" y="1"/>
                  </a:moveTo>
                  <a:cubicBezTo>
                    <a:pt x="2459" y="17"/>
                    <a:pt x="2475" y="33"/>
                    <a:pt x="2491" y="49"/>
                  </a:cubicBezTo>
                  <a:lnTo>
                    <a:pt x="2491" y="49"/>
                  </a:lnTo>
                  <a:lnTo>
                    <a:pt x="2535" y="24"/>
                  </a:lnTo>
                  <a:cubicBezTo>
                    <a:pt x="2512" y="1"/>
                    <a:pt x="2466" y="1"/>
                    <a:pt x="2443" y="1"/>
                  </a:cubicBezTo>
                  <a:close/>
                  <a:moveTo>
                    <a:pt x="2491" y="49"/>
                  </a:moveTo>
                  <a:lnTo>
                    <a:pt x="2261" y="183"/>
                  </a:lnTo>
                  <a:cubicBezTo>
                    <a:pt x="1462" y="320"/>
                    <a:pt x="572" y="1576"/>
                    <a:pt x="275" y="2717"/>
                  </a:cubicBezTo>
                  <a:cubicBezTo>
                    <a:pt x="1" y="3858"/>
                    <a:pt x="184" y="4863"/>
                    <a:pt x="572" y="5593"/>
                  </a:cubicBezTo>
                  <a:cubicBezTo>
                    <a:pt x="808" y="6065"/>
                    <a:pt x="1163" y="6470"/>
                    <a:pt x="1651" y="6470"/>
                  </a:cubicBezTo>
                  <a:cubicBezTo>
                    <a:pt x="1729" y="6470"/>
                    <a:pt x="1811" y="6460"/>
                    <a:pt x="1895" y="6438"/>
                  </a:cubicBezTo>
                  <a:cubicBezTo>
                    <a:pt x="2603" y="6255"/>
                    <a:pt x="3379" y="5251"/>
                    <a:pt x="3699" y="4246"/>
                  </a:cubicBezTo>
                  <a:cubicBezTo>
                    <a:pt x="4018" y="3265"/>
                    <a:pt x="3927" y="2306"/>
                    <a:pt x="3653" y="1621"/>
                  </a:cubicBezTo>
                  <a:cubicBezTo>
                    <a:pt x="3367" y="961"/>
                    <a:pt x="2932" y="491"/>
                    <a:pt x="2491" y="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6721650" y="3338825"/>
              <a:ext cx="113575" cy="118700"/>
            </a:xfrm>
            <a:custGeom>
              <a:avLst/>
              <a:gdLst/>
              <a:ahLst/>
              <a:cxnLst/>
              <a:rect l="l" t="t" r="r" b="b"/>
              <a:pathLst>
                <a:path w="4543" h="4748" extrusionOk="0">
                  <a:moveTo>
                    <a:pt x="2716" y="0"/>
                  </a:moveTo>
                  <a:lnTo>
                    <a:pt x="2397" y="320"/>
                  </a:lnTo>
                  <a:cubicBezTo>
                    <a:pt x="1872" y="708"/>
                    <a:pt x="1324" y="1096"/>
                    <a:pt x="867" y="1666"/>
                  </a:cubicBezTo>
                  <a:cubicBezTo>
                    <a:pt x="388" y="2237"/>
                    <a:pt x="0" y="3036"/>
                    <a:pt x="0" y="3675"/>
                  </a:cubicBezTo>
                  <a:cubicBezTo>
                    <a:pt x="0" y="4383"/>
                    <a:pt x="457" y="4748"/>
                    <a:pt x="959" y="4748"/>
                  </a:cubicBezTo>
                  <a:cubicBezTo>
                    <a:pt x="1484" y="4748"/>
                    <a:pt x="2077" y="4474"/>
                    <a:pt x="2648" y="4177"/>
                  </a:cubicBezTo>
                  <a:cubicBezTo>
                    <a:pt x="3241" y="3880"/>
                    <a:pt x="3949" y="3447"/>
                    <a:pt x="4246" y="2671"/>
                  </a:cubicBezTo>
                  <a:cubicBezTo>
                    <a:pt x="4542" y="1895"/>
                    <a:pt x="4268" y="1233"/>
                    <a:pt x="3858" y="936"/>
                  </a:cubicBezTo>
                  <a:cubicBezTo>
                    <a:pt x="3470" y="639"/>
                    <a:pt x="2967" y="502"/>
                    <a:pt x="2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6499900" y="2913625"/>
              <a:ext cx="540750" cy="695175"/>
            </a:xfrm>
            <a:custGeom>
              <a:avLst/>
              <a:gdLst/>
              <a:ahLst/>
              <a:cxnLst/>
              <a:rect l="l" t="t" r="r" b="b"/>
              <a:pathLst>
                <a:path w="21630" h="27807" extrusionOk="0">
                  <a:moveTo>
                    <a:pt x="13775" y="2860"/>
                  </a:moveTo>
                  <a:cubicBezTo>
                    <a:pt x="14074" y="2860"/>
                    <a:pt x="14363" y="2886"/>
                    <a:pt x="14645" y="2925"/>
                  </a:cubicBezTo>
                  <a:cubicBezTo>
                    <a:pt x="15489" y="3062"/>
                    <a:pt x="16311" y="3222"/>
                    <a:pt x="17133" y="3381"/>
                  </a:cubicBezTo>
                  <a:cubicBezTo>
                    <a:pt x="17704" y="3496"/>
                    <a:pt x="18251" y="3678"/>
                    <a:pt x="18662" y="4157"/>
                  </a:cubicBezTo>
                  <a:cubicBezTo>
                    <a:pt x="19278" y="4888"/>
                    <a:pt x="19552" y="5938"/>
                    <a:pt x="19393" y="7307"/>
                  </a:cubicBezTo>
                  <a:cubicBezTo>
                    <a:pt x="19119" y="9887"/>
                    <a:pt x="18594" y="12512"/>
                    <a:pt x="17749" y="15182"/>
                  </a:cubicBezTo>
                  <a:cubicBezTo>
                    <a:pt x="17475" y="16118"/>
                    <a:pt x="17042" y="17008"/>
                    <a:pt x="16539" y="17990"/>
                  </a:cubicBezTo>
                  <a:cubicBezTo>
                    <a:pt x="16037" y="18994"/>
                    <a:pt x="15353" y="20044"/>
                    <a:pt x="14622" y="21025"/>
                  </a:cubicBezTo>
                  <a:cubicBezTo>
                    <a:pt x="13960" y="21916"/>
                    <a:pt x="13253" y="22600"/>
                    <a:pt x="12454" y="23080"/>
                  </a:cubicBezTo>
                  <a:cubicBezTo>
                    <a:pt x="11518" y="23627"/>
                    <a:pt x="10605" y="24015"/>
                    <a:pt x="9692" y="24312"/>
                  </a:cubicBezTo>
                  <a:cubicBezTo>
                    <a:pt x="8505" y="24700"/>
                    <a:pt x="7341" y="24906"/>
                    <a:pt x="6245" y="24906"/>
                  </a:cubicBezTo>
                  <a:cubicBezTo>
                    <a:pt x="5834" y="24906"/>
                    <a:pt x="5492" y="24814"/>
                    <a:pt x="5172" y="24632"/>
                  </a:cubicBezTo>
                  <a:cubicBezTo>
                    <a:pt x="4967" y="24518"/>
                    <a:pt x="4716" y="24449"/>
                    <a:pt x="4830" y="23970"/>
                  </a:cubicBezTo>
                  <a:cubicBezTo>
                    <a:pt x="4872" y="23803"/>
                    <a:pt x="4799" y="23693"/>
                    <a:pt x="4681" y="23693"/>
                  </a:cubicBezTo>
                  <a:cubicBezTo>
                    <a:pt x="4670" y="23693"/>
                    <a:pt x="4659" y="23694"/>
                    <a:pt x="4647" y="23696"/>
                  </a:cubicBezTo>
                  <a:cubicBezTo>
                    <a:pt x="4635" y="23697"/>
                    <a:pt x="4623" y="23697"/>
                    <a:pt x="4611" y="23697"/>
                  </a:cubicBezTo>
                  <a:cubicBezTo>
                    <a:pt x="4343" y="23697"/>
                    <a:pt x="4256" y="23455"/>
                    <a:pt x="4168" y="23171"/>
                  </a:cubicBezTo>
                  <a:cubicBezTo>
                    <a:pt x="4122" y="23034"/>
                    <a:pt x="4077" y="22874"/>
                    <a:pt x="4031" y="22714"/>
                  </a:cubicBezTo>
                  <a:cubicBezTo>
                    <a:pt x="3734" y="21436"/>
                    <a:pt x="3301" y="20318"/>
                    <a:pt x="2684" y="19359"/>
                  </a:cubicBezTo>
                  <a:cubicBezTo>
                    <a:pt x="1863" y="18012"/>
                    <a:pt x="1817" y="16141"/>
                    <a:pt x="2456" y="13881"/>
                  </a:cubicBezTo>
                  <a:cubicBezTo>
                    <a:pt x="2707" y="12968"/>
                    <a:pt x="3118" y="12146"/>
                    <a:pt x="3689" y="11393"/>
                  </a:cubicBezTo>
                  <a:cubicBezTo>
                    <a:pt x="4556" y="10252"/>
                    <a:pt x="5446" y="9179"/>
                    <a:pt x="6496" y="8517"/>
                  </a:cubicBezTo>
                  <a:cubicBezTo>
                    <a:pt x="7135" y="8129"/>
                    <a:pt x="7729" y="7627"/>
                    <a:pt x="8254" y="6897"/>
                  </a:cubicBezTo>
                  <a:cubicBezTo>
                    <a:pt x="8551" y="6486"/>
                    <a:pt x="8984" y="6349"/>
                    <a:pt x="9235" y="5801"/>
                  </a:cubicBezTo>
                  <a:cubicBezTo>
                    <a:pt x="9278" y="5726"/>
                    <a:pt x="9330" y="5706"/>
                    <a:pt x="9384" y="5706"/>
                  </a:cubicBezTo>
                  <a:cubicBezTo>
                    <a:pt x="9445" y="5706"/>
                    <a:pt x="9506" y="5732"/>
                    <a:pt x="9555" y="5732"/>
                  </a:cubicBezTo>
                  <a:cubicBezTo>
                    <a:pt x="9806" y="5732"/>
                    <a:pt x="9943" y="5618"/>
                    <a:pt x="9943" y="5299"/>
                  </a:cubicBezTo>
                  <a:cubicBezTo>
                    <a:pt x="9943" y="4797"/>
                    <a:pt x="10194" y="4546"/>
                    <a:pt x="10514" y="4226"/>
                  </a:cubicBezTo>
                  <a:cubicBezTo>
                    <a:pt x="11175" y="3610"/>
                    <a:pt x="11837" y="3244"/>
                    <a:pt x="12522" y="3039"/>
                  </a:cubicBezTo>
                  <a:cubicBezTo>
                    <a:pt x="12955" y="2908"/>
                    <a:pt x="13373" y="2860"/>
                    <a:pt x="13775" y="2860"/>
                  </a:cubicBezTo>
                  <a:close/>
                  <a:moveTo>
                    <a:pt x="15785" y="0"/>
                  </a:moveTo>
                  <a:cubicBezTo>
                    <a:pt x="15695" y="0"/>
                    <a:pt x="15573" y="108"/>
                    <a:pt x="15489" y="254"/>
                  </a:cubicBezTo>
                  <a:cubicBezTo>
                    <a:pt x="15398" y="460"/>
                    <a:pt x="15307" y="665"/>
                    <a:pt x="15261" y="871"/>
                  </a:cubicBezTo>
                  <a:cubicBezTo>
                    <a:pt x="15147" y="1282"/>
                    <a:pt x="15079" y="1670"/>
                    <a:pt x="14987" y="2058"/>
                  </a:cubicBezTo>
                  <a:cubicBezTo>
                    <a:pt x="14919" y="2103"/>
                    <a:pt x="14873" y="2126"/>
                    <a:pt x="14850" y="2126"/>
                  </a:cubicBezTo>
                  <a:lnTo>
                    <a:pt x="14166" y="2126"/>
                  </a:lnTo>
                  <a:cubicBezTo>
                    <a:pt x="14016" y="2130"/>
                    <a:pt x="13897" y="2135"/>
                    <a:pt x="13802" y="2135"/>
                  </a:cubicBezTo>
                  <a:cubicBezTo>
                    <a:pt x="13363" y="2135"/>
                    <a:pt x="13446" y="2032"/>
                    <a:pt x="13390" y="1282"/>
                  </a:cubicBezTo>
                  <a:cubicBezTo>
                    <a:pt x="13367" y="1122"/>
                    <a:pt x="13344" y="985"/>
                    <a:pt x="13321" y="871"/>
                  </a:cubicBezTo>
                  <a:cubicBezTo>
                    <a:pt x="13308" y="806"/>
                    <a:pt x="13274" y="778"/>
                    <a:pt x="13225" y="778"/>
                  </a:cubicBezTo>
                  <a:cubicBezTo>
                    <a:pt x="13188" y="778"/>
                    <a:pt x="13143" y="795"/>
                    <a:pt x="13093" y="825"/>
                  </a:cubicBezTo>
                  <a:cubicBezTo>
                    <a:pt x="13002" y="871"/>
                    <a:pt x="12910" y="962"/>
                    <a:pt x="12887" y="1099"/>
                  </a:cubicBezTo>
                  <a:cubicBezTo>
                    <a:pt x="12842" y="1464"/>
                    <a:pt x="12842" y="1806"/>
                    <a:pt x="12796" y="2172"/>
                  </a:cubicBezTo>
                  <a:cubicBezTo>
                    <a:pt x="12317" y="2423"/>
                    <a:pt x="11815" y="2674"/>
                    <a:pt x="11335" y="2925"/>
                  </a:cubicBezTo>
                  <a:cubicBezTo>
                    <a:pt x="10810" y="3222"/>
                    <a:pt x="10308" y="3769"/>
                    <a:pt x="9806" y="4135"/>
                  </a:cubicBezTo>
                  <a:cubicBezTo>
                    <a:pt x="9601" y="3998"/>
                    <a:pt x="9601" y="3678"/>
                    <a:pt x="9532" y="3427"/>
                  </a:cubicBezTo>
                  <a:cubicBezTo>
                    <a:pt x="9509" y="3267"/>
                    <a:pt x="9464" y="3085"/>
                    <a:pt x="9395" y="2971"/>
                  </a:cubicBezTo>
                  <a:cubicBezTo>
                    <a:pt x="9384" y="2936"/>
                    <a:pt x="9349" y="2925"/>
                    <a:pt x="9307" y="2925"/>
                  </a:cubicBezTo>
                  <a:cubicBezTo>
                    <a:pt x="9264" y="2925"/>
                    <a:pt x="9213" y="2936"/>
                    <a:pt x="9167" y="2948"/>
                  </a:cubicBezTo>
                  <a:cubicBezTo>
                    <a:pt x="9076" y="3016"/>
                    <a:pt x="9007" y="3130"/>
                    <a:pt x="9007" y="3267"/>
                  </a:cubicBezTo>
                  <a:cubicBezTo>
                    <a:pt x="8939" y="3769"/>
                    <a:pt x="9053" y="4135"/>
                    <a:pt x="9121" y="4546"/>
                  </a:cubicBezTo>
                  <a:cubicBezTo>
                    <a:pt x="9167" y="4774"/>
                    <a:pt x="9144" y="5002"/>
                    <a:pt x="8870" y="5116"/>
                  </a:cubicBezTo>
                  <a:cubicBezTo>
                    <a:pt x="8573" y="5253"/>
                    <a:pt x="8459" y="5641"/>
                    <a:pt x="8300" y="5938"/>
                  </a:cubicBezTo>
                  <a:cubicBezTo>
                    <a:pt x="8105" y="6249"/>
                    <a:pt x="7977" y="6398"/>
                    <a:pt x="7865" y="6398"/>
                  </a:cubicBezTo>
                  <a:cubicBezTo>
                    <a:pt x="7780" y="6398"/>
                    <a:pt x="7704" y="6311"/>
                    <a:pt x="7615" y="6143"/>
                  </a:cubicBezTo>
                  <a:cubicBezTo>
                    <a:pt x="7478" y="5915"/>
                    <a:pt x="7364" y="5664"/>
                    <a:pt x="7250" y="5413"/>
                  </a:cubicBezTo>
                  <a:cubicBezTo>
                    <a:pt x="7204" y="5322"/>
                    <a:pt x="7158" y="5185"/>
                    <a:pt x="7090" y="5116"/>
                  </a:cubicBezTo>
                  <a:cubicBezTo>
                    <a:pt x="7049" y="5075"/>
                    <a:pt x="7003" y="5053"/>
                    <a:pt x="6955" y="5053"/>
                  </a:cubicBezTo>
                  <a:cubicBezTo>
                    <a:pt x="6896" y="5053"/>
                    <a:pt x="6833" y="5086"/>
                    <a:pt x="6770" y="5162"/>
                  </a:cubicBezTo>
                  <a:cubicBezTo>
                    <a:pt x="6633" y="5322"/>
                    <a:pt x="6610" y="5504"/>
                    <a:pt x="6633" y="5618"/>
                  </a:cubicBezTo>
                  <a:cubicBezTo>
                    <a:pt x="6725" y="5869"/>
                    <a:pt x="6816" y="6075"/>
                    <a:pt x="6907" y="6326"/>
                  </a:cubicBezTo>
                  <a:cubicBezTo>
                    <a:pt x="7021" y="6600"/>
                    <a:pt x="7227" y="6782"/>
                    <a:pt x="7250" y="7193"/>
                  </a:cubicBezTo>
                  <a:cubicBezTo>
                    <a:pt x="6839" y="7741"/>
                    <a:pt x="6359" y="7901"/>
                    <a:pt x="5926" y="8289"/>
                  </a:cubicBezTo>
                  <a:cubicBezTo>
                    <a:pt x="5635" y="8536"/>
                    <a:pt x="5396" y="8647"/>
                    <a:pt x="5192" y="8647"/>
                  </a:cubicBezTo>
                  <a:cubicBezTo>
                    <a:pt x="4964" y="8647"/>
                    <a:pt x="4782" y="8507"/>
                    <a:pt x="4625" y="8266"/>
                  </a:cubicBezTo>
                  <a:cubicBezTo>
                    <a:pt x="4511" y="8129"/>
                    <a:pt x="4419" y="7969"/>
                    <a:pt x="4328" y="7832"/>
                  </a:cubicBezTo>
                  <a:cubicBezTo>
                    <a:pt x="4254" y="7758"/>
                    <a:pt x="4189" y="7655"/>
                    <a:pt x="4090" y="7655"/>
                  </a:cubicBezTo>
                  <a:cubicBezTo>
                    <a:pt x="4037" y="7655"/>
                    <a:pt x="3974" y="7684"/>
                    <a:pt x="3894" y="7764"/>
                  </a:cubicBezTo>
                  <a:cubicBezTo>
                    <a:pt x="3712" y="7946"/>
                    <a:pt x="3712" y="8198"/>
                    <a:pt x="3871" y="8471"/>
                  </a:cubicBezTo>
                  <a:cubicBezTo>
                    <a:pt x="4008" y="8700"/>
                    <a:pt x="4168" y="8905"/>
                    <a:pt x="4305" y="9111"/>
                  </a:cubicBezTo>
                  <a:cubicBezTo>
                    <a:pt x="4579" y="9476"/>
                    <a:pt x="4579" y="9499"/>
                    <a:pt x="4122" y="10069"/>
                  </a:cubicBezTo>
                  <a:cubicBezTo>
                    <a:pt x="3255" y="11096"/>
                    <a:pt x="2525" y="12215"/>
                    <a:pt x="2023" y="13539"/>
                  </a:cubicBezTo>
                  <a:cubicBezTo>
                    <a:pt x="2023" y="13653"/>
                    <a:pt x="2000" y="13790"/>
                    <a:pt x="1886" y="13835"/>
                  </a:cubicBezTo>
                  <a:cubicBezTo>
                    <a:pt x="1863" y="13835"/>
                    <a:pt x="1817" y="13744"/>
                    <a:pt x="1794" y="13721"/>
                  </a:cubicBezTo>
                  <a:cubicBezTo>
                    <a:pt x="1498" y="13584"/>
                    <a:pt x="1475" y="13173"/>
                    <a:pt x="1383" y="12831"/>
                  </a:cubicBezTo>
                  <a:cubicBezTo>
                    <a:pt x="1369" y="12775"/>
                    <a:pt x="1329" y="12736"/>
                    <a:pt x="1279" y="12736"/>
                  </a:cubicBezTo>
                  <a:cubicBezTo>
                    <a:pt x="1248" y="12736"/>
                    <a:pt x="1213" y="12751"/>
                    <a:pt x="1178" y="12785"/>
                  </a:cubicBezTo>
                  <a:cubicBezTo>
                    <a:pt x="1087" y="12854"/>
                    <a:pt x="995" y="12968"/>
                    <a:pt x="950" y="13082"/>
                  </a:cubicBezTo>
                  <a:cubicBezTo>
                    <a:pt x="836" y="13356"/>
                    <a:pt x="858" y="13584"/>
                    <a:pt x="950" y="13744"/>
                  </a:cubicBezTo>
                  <a:cubicBezTo>
                    <a:pt x="1087" y="14041"/>
                    <a:pt x="1224" y="14338"/>
                    <a:pt x="1406" y="14611"/>
                  </a:cubicBezTo>
                  <a:cubicBezTo>
                    <a:pt x="1589" y="14885"/>
                    <a:pt x="1657" y="15205"/>
                    <a:pt x="1589" y="15684"/>
                  </a:cubicBezTo>
                  <a:cubicBezTo>
                    <a:pt x="1452" y="16643"/>
                    <a:pt x="1452" y="17487"/>
                    <a:pt x="1612" y="18286"/>
                  </a:cubicBezTo>
                  <a:cubicBezTo>
                    <a:pt x="1635" y="18400"/>
                    <a:pt x="1612" y="18560"/>
                    <a:pt x="1635" y="18743"/>
                  </a:cubicBezTo>
                  <a:cubicBezTo>
                    <a:pt x="1475" y="18788"/>
                    <a:pt x="1361" y="18788"/>
                    <a:pt x="1224" y="18811"/>
                  </a:cubicBezTo>
                  <a:cubicBezTo>
                    <a:pt x="973" y="18880"/>
                    <a:pt x="699" y="18903"/>
                    <a:pt x="425" y="18971"/>
                  </a:cubicBezTo>
                  <a:cubicBezTo>
                    <a:pt x="288" y="19017"/>
                    <a:pt x="105" y="19131"/>
                    <a:pt x="60" y="19382"/>
                  </a:cubicBezTo>
                  <a:cubicBezTo>
                    <a:pt x="1" y="19617"/>
                    <a:pt x="93" y="19684"/>
                    <a:pt x="207" y="19684"/>
                  </a:cubicBezTo>
                  <a:cubicBezTo>
                    <a:pt x="226" y="19684"/>
                    <a:pt x="245" y="19682"/>
                    <a:pt x="265" y="19679"/>
                  </a:cubicBezTo>
                  <a:cubicBezTo>
                    <a:pt x="448" y="19679"/>
                    <a:pt x="630" y="19610"/>
                    <a:pt x="813" y="19587"/>
                  </a:cubicBezTo>
                  <a:cubicBezTo>
                    <a:pt x="878" y="19584"/>
                    <a:pt x="942" y="19582"/>
                    <a:pt x="1004" y="19582"/>
                  </a:cubicBezTo>
                  <a:cubicBezTo>
                    <a:pt x="1737" y="19582"/>
                    <a:pt x="2323" y="19840"/>
                    <a:pt x="2639" y="20660"/>
                  </a:cubicBezTo>
                  <a:cubicBezTo>
                    <a:pt x="2707" y="20843"/>
                    <a:pt x="2639" y="21048"/>
                    <a:pt x="2456" y="21162"/>
                  </a:cubicBezTo>
                  <a:cubicBezTo>
                    <a:pt x="2296" y="21254"/>
                    <a:pt x="2159" y="21322"/>
                    <a:pt x="2000" y="21391"/>
                  </a:cubicBezTo>
                  <a:cubicBezTo>
                    <a:pt x="1726" y="21550"/>
                    <a:pt x="1452" y="21687"/>
                    <a:pt x="1178" y="21847"/>
                  </a:cubicBezTo>
                  <a:cubicBezTo>
                    <a:pt x="1110" y="21893"/>
                    <a:pt x="1018" y="22075"/>
                    <a:pt x="995" y="22167"/>
                  </a:cubicBezTo>
                  <a:cubicBezTo>
                    <a:pt x="995" y="22258"/>
                    <a:pt x="1041" y="22395"/>
                    <a:pt x="1110" y="22395"/>
                  </a:cubicBezTo>
                  <a:cubicBezTo>
                    <a:pt x="1126" y="22399"/>
                    <a:pt x="1145" y="22401"/>
                    <a:pt x="1164" y="22401"/>
                  </a:cubicBezTo>
                  <a:cubicBezTo>
                    <a:pt x="1250" y="22401"/>
                    <a:pt x="1359" y="22364"/>
                    <a:pt x="1452" y="22326"/>
                  </a:cubicBezTo>
                  <a:cubicBezTo>
                    <a:pt x="1886" y="22144"/>
                    <a:pt x="2319" y="21961"/>
                    <a:pt x="2753" y="21779"/>
                  </a:cubicBezTo>
                  <a:cubicBezTo>
                    <a:pt x="2824" y="21743"/>
                    <a:pt x="2891" y="21722"/>
                    <a:pt x="2951" y="21722"/>
                  </a:cubicBezTo>
                  <a:cubicBezTo>
                    <a:pt x="3046" y="21722"/>
                    <a:pt x="3122" y="21776"/>
                    <a:pt x="3164" y="21916"/>
                  </a:cubicBezTo>
                  <a:cubicBezTo>
                    <a:pt x="3369" y="22646"/>
                    <a:pt x="3575" y="23376"/>
                    <a:pt x="3757" y="24107"/>
                  </a:cubicBezTo>
                  <a:cubicBezTo>
                    <a:pt x="3780" y="24198"/>
                    <a:pt x="3734" y="24335"/>
                    <a:pt x="3643" y="24426"/>
                  </a:cubicBezTo>
                  <a:cubicBezTo>
                    <a:pt x="3552" y="24518"/>
                    <a:pt x="3461" y="24563"/>
                    <a:pt x="3369" y="24655"/>
                  </a:cubicBezTo>
                  <a:cubicBezTo>
                    <a:pt x="3209" y="24792"/>
                    <a:pt x="3073" y="24974"/>
                    <a:pt x="3118" y="25180"/>
                  </a:cubicBezTo>
                  <a:cubicBezTo>
                    <a:pt x="3145" y="25260"/>
                    <a:pt x="3195" y="25293"/>
                    <a:pt x="3260" y="25293"/>
                  </a:cubicBezTo>
                  <a:cubicBezTo>
                    <a:pt x="3305" y="25293"/>
                    <a:pt x="3358" y="25276"/>
                    <a:pt x="3415" y="25248"/>
                  </a:cubicBezTo>
                  <a:cubicBezTo>
                    <a:pt x="3575" y="25180"/>
                    <a:pt x="3712" y="25043"/>
                    <a:pt x="3871" y="24974"/>
                  </a:cubicBezTo>
                  <a:cubicBezTo>
                    <a:pt x="3944" y="24945"/>
                    <a:pt x="4034" y="24916"/>
                    <a:pt x="4102" y="24916"/>
                  </a:cubicBezTo>
                  <a:cubicBezTo>
                    <a:pt x="4142" y="24916"/>
                    <a:pt x="4174" y="24926"/>
                    <a:pt x="4191" y="24951"/>
                  </a:cubicBezTo>
                  <a:cubicBezTo>
                    <a:pt x="4602" y="25362"/>
                    <a:pt x="5150" y="25499"/>
                    <a:pt x="5629" y="25705"/>
                  </a:cubicBezTo>
                  <a:cubicBezTo>
                    <a:pt x="5583" y="26161"/>
                    <a:pt x="5287" y="26481"/>
                    <a:pt x="5172" y="26846"/>
                  </a:cubicBezTo>
                  <a:cubicBezTo>
                    <a:pt x="5127" y="27028"/>
                    <a:pt x="5127" y="27188"/>
                    <a:pt x="5241" y="27234"/>
                  </a:cubicBezTo>
                  <a:cubicBezTo>
                    <a:pt x="5250" y="27236"/>
                    <a:pt x="5260" y="27237"/>
                    <a:pt x="5270" y="27237"/>
                  </a:cubicBezTo>
                  <a:cubicBezTo>
                    <a:pt x="5359" y="27237"/>
                    <a:pt x="5478" y="27147"/>
                    <a:pt x="5560" y="26983"/>
                  </a:cubicBezTo>
                  <a:cubicBezTo>
                    <a:pt x="5743" y="26686"/>
                    <a:pt x="5926" y="26366"/>
                    <a:pt x="6085" y="26070"/>
                  </a:cubicBezTo>
                  <a:cubicBezTo>
                    <a:pt x="6222" y="25796"/>
                    <a:pt x="6405" y="25659"/>
                    <a:pt x="6588" y="25636"/>
                  </a:cubicBezTo>
                  <a:cubicBezTo>
                    <a:pt x="7204" y="25522"/>
                    <a:pt x="7820" y="25431"/>
                    <a:pt x="8436" y="25339"/>
                  </a:cubicBezTo>
                  <a:cubicBezTo>
                    <a:pt x="8460" y="25337"/>
                    <a:pt x="8482" y="25335"/>
                    <a:pt x="8503" y="25335"/>
                  </a:cubicBezTo>
                  <a:cubicBezTo>
                    <a:pt x="8665" y="25335"/>
                    <a:pt x="8748" y="25421"/>
                    <a:pt x="8688" y="25705"/>
                  </a:cubicBezTo>
                  <a:cubicBezTo>
                    <a:pt x="8619" y="26161"/>
                    <a:pt x="8551" y="26595"/>
                    <a:pt x="8482" y="27051"/>
                  </a:cubicBezTo>
                  <a:cubicBezTo>
                    <a:pt x="8459" y="27211"/>
                    <a:pt x="8414" y="27371"/>
                    <a:pt x="8414" y="27531"/>
                  </a:cubicBezTo>
                  <a:cubicBezTo>
                    <a:pt x="8392" y="27679"/>
                    <a:pt x="8411" y="27807"/>
                    <a:pt x="8522" y="27807"/>
                  </a:cubicBezTo>
                  <a:cubicBezTo>
                    <a:pt x="8531" y="27807"/>
                    <a:pt x="8540" y="27806"/>
                    <a:pt x="8551" y="27804"/>
                  </a:cubicBezTo>
                  <a:cubicBezTo>
                    <a:pt x="8688" y="27804"/>
                    <a:pt x="8802" y="27668"/>
                    <a:pt x="8870" y="27485"/>
                  </a:cubicBezTo>
                  <a:cubicBezTo>
                    <a:pt x="8916" y="27371"/>
                    <a:pt x="8939" y="27234"/>
                    <a:pt x="8961" y="27120"/>
                  </a:cubicBezTo>
                  <a:cubicBezTo>
                    <a:pt x="9144" y="26435"/>
                    <a:pt x="9167" y="25819"/>
                    <a:pt x="9167" y="25202"/>
                  </a:cubicBezTo>
                  <a:cubicBezTo>
                    <a:pt x="9897" y="24906"/>
                    <a:pt x="10605" y="24632"/>
                    <a:pt x="11312" y="24358"/>
                  </a:cubicBezTo>
                  <a:cubicBezTo>
                    <a:pt x="11607" y="24240"/>
                    <a:pt x="11935" y="23919"/>
                    <a:pt x="12181" y="23919"/>
                  </a:cubicBezTo>
                  <a:cubicBezTo>
                    <a:pt x="12221" y="23919"/>
                    <a:pt x="12259" y="23928"/>
                    <a:pt x="12294" y="23947"/>
                  </a:cubicBezTo>
                  <a:cubicBezTo>
                    <a:pt x="12568" y="24084"/>
                    <a:pt x="12454" y="24632"/>
                    <a:pt x="12454" y="25043"/>
                  </a:cubicBezTo>
                  <a:cubicBezTo>
                    <a:pt x="12454" y="25088"/>
                    <a:pt x="12454" y="25134"/>
                    <a:pt x="12477" y="25157"/>
                  </a:cubicBezTo>
                  <a:cubicBezTo>
                    <a:pt x="12516" y="25196"/>
                    <a:pt x="12572" y="25253"/>
                    <a:pt x="12631" y="25253"/>
                  </a:cubicBezTo>
                  <a:cubicBezTo>
                    <a:pt x="12640" y="25253"/>
                    <a:pt x="12650" y="25251"/>
                    <a:pt x="12659" y="25248"/>
                  </a:cubicBezTo>
                  <a:cubicBezTo>
                    <a:pt x="12796" y="25225"/>
                    <a:pt x="12910" y="25065"/>
                    <a:pt x="12933" y="24883"/>
                  </a:cubicBezTo>
                  <a:cubicBezTo>
                    <a:pt x="12979" y="24609"/>
                    <a:pt x="13002" y="24335"/>
                    <a:pt x="13024" y="24061"/>
                  </a:cubicBezTo>
                  <a:cubicBezTo>
                    <a:pt x="13024" y="23833"/>
                    <a:pt x="12933" y="23650"/>
                    <a:pt x="13138" y="23308"/>
                  </a:cubicBezTo>
                  <a:cubicBezTo>
                    <a:pt x="14143" y="22600"/>
                    <a:pt x="14942" y="21391"/>
                    <a:pt x="15763" y="20272"/>
                  </a:cubicBezTo>
                  <a:cubicBezTo>
                    <a:pt x="15791" y="20266"/>
                    <a:pt x="15816" y="20263"/>
                    <a:pt x="15839" y="20263"/>
                  </a:cubicBezTo>
                  <a:cubicBezTo>
                    <a:pt x="15987" y="20263"/>
                    <a:pt x="16046" y="20382"/>
                    <a:pt x="16106" y="20500"/>
                  </a:cubicBezTo>
                  <a:cubicBezTo>
                    <a:pt x="16220" y="20706"/>
                    <a:pt x="16266" y="20980"/>
                    <a:pt x="16266" y="21276"/>
                  </a:cubicBezTo>
                  <a:cubicBezTo>
                    <a:pt x="16281" y="21398"/>
                    <a:pt x="16326" y="21459"/>
                    <a:pt x="16396" y="21459"/>
                  </a:cubicBezTo>
                  <a:cubicBezTo>
                    <a:pt x="16430" y="21459"/>
                    <a:pt x="16471" y="21444"/>
                    <a:pt x="16517" y="21413"/>
                  </a:cubicBezTo>
                  <a:cubicBezTo>
                    <a:pt x="16654" y="21345"/>
                    <a:pt x="16722" y="21162"/>
                    <a:pt x="16768" y="21003"/>
                  </a:cubicBezTo>
                  <a:cubicBezTo>
                    <a:pt x="16859" y="20637"/>
                    <a:pt x="16813" y="20341"/>
                    <a:pt x="16699" y="20158"/>
                  </a:cubicBezTo>
                  <a:cubicBezTo>
                    <a:pt x="16266" y="19587"/>
                    <a:pt x="16494" y="18857"/>
                    <a:pt x="17042" y="18035"/>
                  </a:cubicBezTo>
                  <a:cubicBezTo>
                    <a:pt x="17224" y="17784"/>
                    <a:pt x="17338" y="17487"/>
                    <a:pt x="17498" y="17214"/>
                  </a:cubicBezTo>
                  <a:cubicBezTo>
                    <a:pt x="17589" y="17067"/>
                    <a:pt x="17681" y="16994"/>
                    <a:pt x="17772" y="16994"/>
                  </a:cubicBezTo>
                  <a:cubicBezTo>
                    <a:pt x="17795" y="16994"/>
                    <a:pt x="17818" y="16999"/>
                    <a:pt x="17840" y="17008"/>
                  </a:cubicBezTo>
                  <a:cubicBezTo>
                    <a:pt x="18000" y="17054"/>
                    <a:pt x="18114" y="17145"/>
                    <a:pt x="18274" y="17168"/>
                  </a:cubicBezTo>
                  <a:cubicBezTo>
                    <a:pt x="18308" y="17179"/>
                    <a:pt x="18344" y="17186"/>
                    <a:pt x="18380" y="17186"/>
                  </a:cubicBezTo>
                  <a:cubicBezTo>
                    <a:pt x="18488" y="17186"/>
                    <a:pt x="18599" y="17122"/>
                    <a:pt x="18685" y="16917"/>
                  </a:cubicBezTo>
                  <a:cubicBezTo>
                    <a:pt x="18776" y="16734"/>
                    <a:pt x="18731" y="16620"/>
                    <a:pt x="18662" y="16529"/>
                  </a:cubicBezTo>
                  <a:cubicBezTo>
                    <a:pt x="18525" y="16415"/>
                    <a:pt x="18365" y="16278"/>
                    <a:pt x="18229" y="16164"/>
                  </a:cubicBezTo>
                  <a:cubicBezTo>
                    <a:pt x="18092" y="16049"/>
                    <a:pt x="18046" y="15890"/>
                    <a:pt x="18137" y="15593"/>
                  </a:cubicBezTo>
                  <a:cubicBezTo>
                    <a:pt x="18434" y="14566"/>
                    <a:pt x="18753" y="13539"/>
                    <a:pt x="19050" y="12489"/>
                  </a:cubicBezTo>
                  <a:cubicBezTo>
                    <a:pt x="19301" y="12380"/>
                    <a:pt x="19526" y="12349"/>
                    <a:pt x="19740" y="12349"/>
                  </a:cubicBezTo>
                  <a:cubicBezTo>
                    <a:pt x="19973" y="12349"/>
                    <a:pt x="20193" y="12385"/>
                    <a:pt x="20420" y="12397"/>
                  </a:cubicBezTo>
                  <a:cubicBezTo>
                    <a:pt x="20557" y="12397"/>
                    <a:pt x="20716" y="12375"/>
                    <a:pt x="20853" y="12329"/>
                  </a:cubicBezTo>
                  <a:cubicBezTo>
                    <a:pt x="20899" y="12329"/>
                    <a:pt x="20990" y="12215"/>
                    <a:pt x="21013" y="12146"/>
                  </a:cubicBezTo>
                  <a:cubicBezTo>
                    <a:pt x="21036" y="12032"/>
                    <a:pt x="21059" y="11872"/>
                    <a:pt x="21013" y="11850"/>
                  </a:cubicBezTo>
                  <a:cubicBezTo>
                    <a:pt x="20876" y="11735"/>
                    <a:pt x="20694" y="11667"/>
                    <a:pt x="20511" y="11644"/>
                  </a:cubicBezTo>
                  <a:cubicBezTo>
                    <a:pt x="20363" y="11621"/>
                    <a:pt x="20209" y="11616"/>
                    <a:pt x="20055" y="11616"/>
                  </a:cubicBezTo>
                  <a:cubicBezTo>
                    <a:pt x="19900" y="11616"/>
                    <a:pt x="19746" y="11621"/>
                    <a:pt x="19598" y="11621"/>
                  </a:cubicBezTo>
                  <a:cubicBezTo>
                    <a:pt x="19256" y="11599"/>
                    <a:pt x="19210" y="11553"/>
                    <a:pt x="19278" y="11096"/>
                  </a:cubicBezTo>
                  <a:cubicBezTo>
                    <a:pt x="19438" y="10275"/>
                    <a:pt x="19621" y="9453"/>
                    <a:pt x="19781" y="8631"/>
                  </a:cubicBezTo>
                  <a:cubicBezTo>
                    <a:pt x="19826" y="8312"/>
                    <a:pt x="20009" y="8129"/>
                    <a:pt x="20191" y="8083"/>
                  </a:cubicBezTo>
                  <a:cubicBezTo>
                    <a:pt x="20557" y="7946"/>
                    <a:pt x="20922" y="7878"/>
                    <a:pt x="21264" y="7787"/>
                  </a:cubicBezTo>
                  <a:cubicBezTo>
                    <a:pt x="21470" y="7718"/>
                    <a:pt x="21629" y="7536"/>
                    <a:pt x="21629" y="7353"/>
                  </a:cubicBezTo>
                  <a:cubicBezTo>
                    <a:pt x="21629" y="7193"/>
                    <a:pt x="21584" y="7079"/>
                    <a:pt x="21447" y="7079"/>
                  </a:cubicBezTo>
                  <a:cubicBezTo>
                    <a:pt x="21378" y="7079"/>
                    <a:pt x="21287" y="7079"/>
                    <a:pt x="21196" y="7102"/>
                  </a:cubicBezTo>
                  <a:cubicBezTo>
                    <a:pt x="20808" y="7193"/>
                    <a:pt x="20420" y="7285"/>
                    <a:pt x="20032" y="7376"/>
                  </a:cubicBezTo>
                  <a:cubicBezTo>
                    <a:pt x="19849" y="6965"/>
                    <a:pt x="20055" y="6326"/>
                    <a:pt x="19940" y="5847"/>
                  </a:cubicBezTo>
                  <a:cubicBezTo>
                    <a:pt x="19918" y="5687"/>
                    <a:pt x="19918" y="5504"/>
                    <a:pt x="19895" y="5322"/>
                  </a:cubicBezTo>
                  <a:cubicBezTo>
                    <a:pt x="19849" y="5093"/>
                    <a:pt x="19918" y="4865"/>
                    <a:pt x="20123" y="4682"/>
                  </a:cubicBezTo>
                  <a:cubicBezTo>
                    <a:pt x="20465" y="4386"/>
                    <a:pt x="20785" y="4112"/>
                    <a:pt x="21127" y="3838"/>
                  </a:cubicBezTo>
                  <a:cubicBezTo>
                    <a:pt x="21287" y="3701"/>
                    <a:pt x="21424" y="3564"/>
                    <a:pt x="21424" y="3313"/>
                  </a:cubicBezTo>
                  <a:cubicBezTo>
                    <a:pt x="21437" y="3195"/>
                    <a:pt x="21390" y="3130"/>
                    <a:pt x="21297" y="3130"/>
                  </a:cubicBezTo>
                  <a:cubicBezTo>
                    <a:pt x="21226" y="3130"/>
                    <a:pt x="21130" y="3166"/>
                    <a:pt x="21013" y="3244"/>
                  </a:cubicBezTo>
                  <a:cubicBezTo>
                    <a:pt x="20808" y="3381"/>
                    <a:pt x="20580" y="3541"/>
                    <a:pt x="20374" y="3724"/>
                  </a:cubicBezTo>
                  <a:cubicBezTo>
                    <a:pt x="20237" y="3838"/>
                    <a:pt x="20077" y="3998"/>
                    <a:pt x="19940" y="4135"/>
                  </a:cubicBezTo>
                  <a:cubicBezTo>
                    <a:pt x="19851" y="4224"/>
                    <a:pt x="19769" y="4270"/>
                    <a:pt x="19698" y="4270"/>
                  </a:cubicBezTo>
                  <a:cubicBezTo>
                    <a:pt x="19642" y="4270"/>
                    <a:pt x="19593" y="4241"/>
                    <a:pt x="19552" y="4180"/>
                  </a:cubicBezTo>
                  <a:cubicBezTo>
                    <a:pt x="19438" y="4021"/>
                    <a:pt x="19324" y="3838"/>
                    <a:pt x="19210" y="3678"/>
                  </a:cubicBezTo>
                  <a:cubicBezTo>
                    <a:pt x="19005" y="3404"/>
                    <a:pt x="19073" y="3039"/>
                    <a:pt x="19278" y="2583"/>
                  </a:cubicBezTo>
                  <a:cubicBezTo>
                    <a:pt x="19347" y="2468"/>
                    <a:pt x="19415" y="2354"/>
                    <a:pt x="19461" y="2240"/>
                  </a:cubicBezTo>
                  <a:cubicBezTo>
                    <a:pt x="19530" y="2103"/>
                    <a:pt x="19598" y="1989"/>
                    <a:pt x="19667" y="1875"/>
                  </a:cubicBezTo>
                  <a:cubicBezTo>
                    <a:pt x="19781" y="1670"/>
                    <a:pt x="19826" y="1441"/>
                    <a:pt x="19689" y="1373"/>
                  </a:cubicBezTo>
                  <a:cubicBezTo>
                    <a:pt x="19667" y="1362"/>
                    <a:pt x="19645" y="1357"/>
                    <a:pt x="19622" y="1357"/>
                  </a:cubicBezTo>
                  <a:cubicBezTo>
                    <a:pt x="19502" y="1357"/>
                    <a:pt x="19371" y="1497"/>
                    <a:pt x="19256" y="1670"/>
                  </a:cubicBezTo>
                  <a:cubicBezTo>
                    <a:pt x="19027" y="2080"/>
                    <a:pt x="18799" y="2514"/>
                    <a:pt x="18525" y="2971"/>
                  </a:cubicBezTo>
                  <a:cubicBezTo>
                    <a:pt x="18183" y="2856"/>
                    <a:pt x="17818" y="2742"/>
                    <a:pt x="17475" y="2628"/>
                  </a:cubicBezTo>
                  <a:cubicBezTo>
                    <a:pt x="17338" y="2583"/>
                    <a:pt x="17293" y="2446"/>
                    <a:pt x="17361" y="2217"/>
                  </a:cubicBezTo>
                  <a:cubicBezTo>
                    <a:pt x="17452" y="1875"/>
                    <a:pt x="17589" y="1555"/>
                    <a:pt x="17681" y="1213"/>
                  </a:cubicBezTo>
                  <a:cubicBezTo>
                    <a:pt x="17726" y="1053"/>
                    <a:pt x="17726" y="893"/>
                    <a:pt x="17726" y="757"/>
                  </a:cubicBezTo>
                  <a:cubicBezTo>
                    <a:pt x="17726" y="711"/>
                    <a:pt x="17658" y="665"/>
                    <a:pt x="17612" y="665"/>
                  </a:cubicBezTo>
                  <a:cubicBezTo>
                    <a:pt x="17567" y="665"/>
                    <a:pt x="17498" y="688"/>
                    <a:pt x="17452" y="757"/>
                  </a:cubicBezTo>
                  <a:cubicBezTo>
                    <a:pt x="17247" y="985"/>
                    <a:pt x="17133" y="1282"/>
                    <a:pt x="17042" y="1578"/>
                  </a:cubicBezTo>
                  <a:cubicBezTo>
                    <a:pt x="16837" y="2175"/>
                    <a:pt x="16692" y="2467"/>
                    <a:pt x="16323" y="2467"/>
                  </a:cubicBezTo>
                  <a:cubicBezTo>
                    <a:pt x="16240" y="2467"/>
                    <a:pt x="16146" y="2452"/>
                    <a:pt x="16037" y="2423"/>
                  </a:cubicBezTo>
                  <a:cubicBezTo>
                    <a:pt x="15900" y="2377"/>
                    <a:pt x="15786" y="2354"/>
                    <a:pt x="15649" y="2309"/>
                  </a:cubicBezTo>
                  <a:cubicBezTo>
                    <a:pt x="15535" y="2263"/>
                    <a:pt x="15512" y="2149"/>
                    <a:pt x="15558" y="1966"/>
                  </a:cubicBezTo>
                  <a:cubicBezTo>
                    <a:pt x="15626" y="1601"/>
                    <a:pt x="15695" y="1236"/>
                    <a:pt x="15763" y="871"/>
                  </a:cubicBezTo>
                  <a:cubicBezTo>
                    <a:pt x="15809" y="665"/>
                    <a:pt x="15878" y="437"/>
                    <a:pt x="15900" y="254"/>
                  </a:cubicBezTo>
                  <a:cubicBezTo>
                    <a:pt x="15923" y="140"/>
                    <a:pt x="15878" y="26"/>
                    <a:pt x="15809" y="3"/>
                  </a:cubicBezTo>
                  <a:cubicBezTo>
                    <a:pt x="15801" y="1"/>
                    <a:pt x="15793" y="0"/>
                    <a:pt x="15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6738750" y="3036350"/>
              <a:ext cx="202050" cy="274650"/>
            </a:xfrm>
            <a:custGeom>
              <a:avLst/>
              <a:gdLst/>
              <a:ahLst/>
              <a:cxnLst/>
              <a:rect l="l" t="t" r="r" b="b"/>
              <a:pathLst>
                <a:path w="8082" h="10986" extrusionOk="0">
                  <a:moveTo>
                    <a:pt x="4919" y="703"/>
                  </a:moveTo>
                  <a:cubicBezTo>
                    <a:pt x="5456" y="703"/>
                    <a:pt x="5968" y="822"/>
                    <a:pt x="6460" y="1075"/>
                  </a:cubicBezTo>
                  <a:cubicBezTo>
                    <a:pt x="6734" y="1166"/>
                    <a:pt x="6963" y="1485"/>
                    <a:pt x="7191" y="1828"/>
                  </a:cubicBezTo>
                  <a:cubicBezTo>
                    <a:pt x="7465" y="2261"/>
                    <a:pt x="7533" y="2832"/>
                    <a:pt x="7419" y="3562"/>
                  </a:cubicBezTo>
                  <a:cubicBezTo>
                    <a:pt x="7122" y="5160"/>
                    <a:pt x="6689" y="6781"/>
                    <a:pt x="6095" y="8401"/>
                  </a:cubicBezTo>
                  <a:cubicBezTo>
                    <a:pt x="5776" y="9223"/>
                    <a:pt x="5274" y="9771"/>
                    <a:pt x="4680" y="10022"/>
                  </a:cubicBezTo>
                  <a:cubicBezTo>
                    <a:pt x="4274" y="10196"/>
                    <a:pt x="3898" y="10286"/>
                    <a:pt x="3558" y="10286"/>
                  </a:cubicBezTo>
                  <a:cubicBezTo>
                    <a:pt x="2963" y="10286"/>
                    <a:pt x="2481" y="10010"/>
                    <a:pt x="2146" y="9429"/>
                  </a:cubicBezTo>
                  <a:cubicBezTo>
                    <a:pt x="1667" y="8630"/>
                    <a:pt x="1256" y="7739"/>
                    <a:pt x="823" y="6895"/>
                  </a:cubicBezTo>
                  <a:cubicBezTo>
                    <a:pt x="594" y="6484"/>
                    <a:pt x="549" y="5959"/>
                    <a:pt x="686" y="5320"/>
                  </a:cubicBezTo>
                  <a:cubicBezTo>
                    <a:pt x="754" y="4955"/>
                    <a:pt x="823" y="4590"/>
                    <a:pt x="891" y="4202"/>
                  </a:cubicBezTo>
                  <a:cubicBezTo>
                    <a:pt x="1256" y="2627"/>
                    <a:pt x="2215" y="1371"/>
                    <a:pt x="3402" y="983"/>
                  </a:cubicBezTo>
                  <a:cubicBezTo>
                    <a:pt x="3932" y="799"/>
                    <a:pt x="4436" y="703"/>
                    <a:pt x="4919" y="703"/>
                  </a:cubicBezTo>
                  <a:close/>
                  <a:moveTo>
                    <a:pt x="5174" y="1"/>
                  </a:moveTo>
                  <a:cubicBezTo>
                    <a:pt x="4662" y="1"/>
                    <a:pt x="4122" y="91"/>
                    <a:pt x="3562" y="253"/>
                  </a:cubicBezTo>
                  <a:cubicBezTo>
                    <a:pt x="3311" y="321"/>
                    <a:pt x="3059" y="458"/>
                    <a:pt x="2808" y="595"/>
                  </a:cubicBezTo>
                  <a:cubicBezTo>
                    <a:pt x="2101" y="1029"/>
                    <a:pt x="1530" y="1782"/>
                    <a:pt x="982" y="2581"/>
                  </a:cubicBezTo>
                  <a:cubicBezTo>
                    <a:pt x="549" y="3174"/>
                    <a:pt x="435" y="3768"/>
                    <a:pt x="366" y="4384"/>
                  </a:cubicBezTo>
                  <a:cubicBezTo>
                    <a:pt x="343" y="4612"/>
                    <a:pt x="275" y="4864"/>
                    <a:pt x="206" y="5115"/>
                  </a:cubicBezTo>
                  <a:cubicBezTo>
                    <a:pt x="1" y="6165"/>
                    <a:pt x="47" y="6986"/>
                    <a:pt x="435" y="7648"/>
                  </a:cubicBezTo>
                  <a:cubicBezTo>
                    <a:pt x="800" y="8310"/>
                    <a:pt x="1142" y="9018"/>
                    <a:pt x="1507" y="9702"/>
                  </a:cubicBezTo>
                  <a:cubicBezTo>
                    <a:pt x="1736" y="10159"/>
                    <a:pt x="1987" y="10570"/>
                    <a:pt x="2261" y="10684"/>
                  </a:cubicBezTo>
                  <a:cubicBezTo>
                    <a:pt x="2667" y="10881"/>
                    <a:pt x="3061" y="10985"/>
                    <a:pt x="3459" y="10985"/>
                  </a:cubicBezTo>
                  <a:cubicBezTo>
                    <a:pt x="3798" y="10985"/>
                    <a:pt x="4141" y="10910"/>
                    <a:pt x="4497" y="10752"/>
                  </a:cubicBezTo>
                  <a:cubicBezTo>
                    <a:pt x="5388" y="10387"/>
                    <a:pt x="6118" y="9634"/>
                    <a:pt x="6597" y="8333"/>
                  </a:cubicBezTo>
                  <a:cubicBezTo>
                    <a:pt x="7168" y="6781"/>
                    <a:pt x="7556" y="5274"/>
                    <a:pt x="7876" y="3745"/>
                  </a:cubicBezTo>
                  <a:cubicBezTo>
                    <a:pt x="8081" y="2741"/>
                    <a:pt x="8035" y="1919"/>
                    <a:pt x="7670" y="1303"/>
                  </a:cubicBezTo>
                  <a:cubicBezTo>
                    <a:pt x="7442" y="915"/>
                    <a:pt x="7168" y="572"/>
                    <a:pt x="6780" y="367"/>
                  </a:cubicBezTo>
                  <a:cubicBezTo>
                    <a:pt x="6286" y="114"/>
                    <a:pt x="5747" y="1"/>
                    <a:pt x="5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6604100" y="3195325"/>
              <a:ext cx="128400" cy="208025"/>
            </a:xfrm>
            <a:custGeom>
              <a:avLst/>
              <a:gdLst/>
              <a:ahLst/>
              <a:cxnLst/>
              <a:rect l="l" t="t" r="r" b="b"/>
              <a:pathLst>
                <a:path w="5136" h="8321" extrusionOk="0">
                  <a:moveTo>
                    <a:pt x="3179" y="712"/>
                  </a:moveTo>
                  <a:cubicBezTo>
                    <a:pt x="4088" y="712"/>
                    <a:pt x="4460" y="1494"/>
                    <a:pt x="4520" y="2727"/>
                  </a:cubicBezTo>
                  <a:cubicBezTo>
                    <a:pt x="4565" y="3503"/>
                    <a:pt x="4497" y="4325"/>
                    <a:pt x="4337" y="5192"/>
                  </a:cubicBezTo>
                  <a:cubicBezTo>
                    <a:pt x="4063" y="6402"/>
                    <a:pt x="3492" y="7155"/>
                    <a:pt x="2579" y="7475"/>
                  </a:cubicBezTo>
                  <a:cubicBezTo>
                    <a:pt x="2351" y="7555"/>
                    <a:pt x="2129" y="7600"/>
                    <a:pt x="1917" y="7600"/>
                  </a:cubicBezTo>
                  <a:cubicBezTo>
                    <a:pt x="1706" y="7600"/>
                    <a:pt x="1507" y="7555"/>
                    <a:pt x="1324" y="7452"/>
                  </a:cubicBezTo>
                  <a:cubicBezTo>
                    <a:pt x="936" y="7315"/>
                    <a:pt x="708" y="6973"/>
                    <a:pt x="662" y="6402"/>
                  </a:cubicBezTo>
                  <a:cubicBezTo>
                    <a:pt x="616" y="5421"/>
                    <a:pt x="548" y="4416"/>
                    <a:pt x="594" y="3389"/>
                  </a:cubicBezTo>
                  <a:cubicBezTo>
                    <a:pt x="639" y="2248"/>
                    <a:pt x="1689" y="901"/>
                    <a:pt x="2557" y="787"/>
                  </a:cubicBezTo>
                  <a:cubicBezTo>
                    <a:pt x="2625" y="787"/>
                    <a:pt x="2671" y="787"/>
                    <a:pt x="2739" y="764"/>
                  </a:cubicBezTo>
                  <a:cubicBezTo>
                    <a:pt x="2898" y="729"/>
                    <a:pt x="3044" y="712"/>
                    <a:pt x="3179" y="712"/>
                  </a:cubicBezTo>
                  <a:close/>
                  <a:moveTo>
                    <a:pt x="3471" y="0"/>
                  </a:moveTo>
                  <a:cubicBezTo>
                    <a:pt x="3356" y="0"/>
                    <a:pt x="3234" y="11"/>
                    <a:pt x="3104" y="34"/>
                  </a:cubicBezTo>
                  <a:cubicBezTo>
                    <a:pt x="3059" y="57"/>
                    <a:pt x="2990" y="57"/>
                    <a:pt x="2945" y="57"/>
                  </a:cubicBezTo>
                  <a:cubicBezTo>
                    <a:pt x="2884" y="46"/>
                    <a:pt x="2823" y="40"/>
                    <a:pt x="2763" y="40"/>
                  </a:cubicBezTo>
                  <a:cubicBezTo>
                    <a:pt x="2192" y="40"/>
                    <a:pt x="1655" y="514"/>
                    <a:pt x="1119" y="1175"/>
                  </a:cubicBezTo>
                  <a:cubicBezTo>
                    <a:pt x="388" y="2065"/>
                    <a:pt x="0" y="2978"/>
                    <a:pt x="23" y="3983"/>
                  </a:cubicBezTo>
                  <a:cubicBezTo>
                    <a:pt x="46" y="4759"/>
                    <a:pt x="46" y="5558"/>
                    <a:pt x="91" y="6334"/>
                  </a:cubicBezTo>
                  <a:cubicBezTo>
                    <a:pt x="137" y="7224"/>
                    <a:pt x="365" y="7909"/>
                    <a:pt x="959" y="8160"/>
                  </a:cubicBezTo>
                  <a:cubicBezTo>
                    <a:pt x="1175" y="8268"/>
                    <a:pt x="1433" y="8321"/>
                    <a:pt x="1708" y="8321"/>
                  </a:cubicBezTo>
                  <a:cubicBezTo>
                    <a:pt x="2072" y="8321"/>
                    <a:pt x="2466" y="8228"/>
                    <a:pt x="2830" y="8045"/>
                  </a:cubicBezTo>
                  <a:cubicBezTo>
                    <a:pt x="3835" y="7520"/>
                    <a:pt x="4520" y="6562"/>
                    <a:pt x="4816" y="5169"/>
                  </a:cubicBezTo>
                  <a:cubicBezTo>
                    <a:pt x="5067" y="4005"/>
                    <a:pt x="5136" y="2910"/>
                    <a:pt x="4999" y="1928"/>
                  </a:cubicBezTo>
                  <a:cubicBezTo>
                    <a:pt x="4857" y="729"/>
                    <a:pt x="4407" y="0"/>
                    <a:pt x="3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6692550" y="3314750"/>
              <a:ext cx="158650" cy="174000"/>
            </a:xfrm>
            <a:custGeom>
              <a:avLst/>
              <a:gdLst/>
              <a:ahLst/>
              <a:cxnLst/>
              <a:rect l="l" t="t" r="r" b="b"/>
              <a:pathLst>
                <a:path w="6346" h="6960" extrusionOk="0">
                  <a:moveTo>
                    <a:pt x="3887" y="732"/>
                  </a:moveTo>
                  <a:cubicBezTo>
                    <a:pt x="4149" y="732"/>
                    <a:pt x="4395" y="829"/>
                    <a:pt x="4611" y="1032"/>
                  </a:cubicBezTo>
                  <a:cubicBezTo>
                    <a:pt x="4976" y="1351"/>
                    <a:pt x="5250" y="1785"/>
                    <a:pt x="5547" y="2219"/>
                  </a:cubicBezTo>
                  <a:cubicBezTo>
                    <a:pt x="5638" y="2378"/>
                    <a:pt x="5706" y="2629"/>
                    <a:pt x="5729" y="2858"/>
                  </a:cubicBezTo>
                  <a:cubicBezTo>
                    <a:pt x="5798" y="3839"/>
                    <a:pt x="5455" y="4615"/>
                    <a:pt x="4611" y="5186"/>
                  </a:cubicBezTo>
                  <a:cubicBezTo>
                    <a:pt x="3858" y="5734"/>
                    <a:pt x="3081" y="6076"/>
                    <a:pt x="2328" y="6213"/>
                  </a:cubicBezTo>
                  <a:cubicBezTo>
                    <a:pt x="2234" y="6232"/>
                    <a:pt x="2143" y="6241"/>
                    <a:pt x="2056" y="6241"/>
                  </a:cubicBezTo>
                  <a:cubicBezTo>
                    <a:pt x="1616" y="6241"/>
                    <a:pt x="1263" y="6015"/>
                    <a:pt x="959" y="5711"/>
                  </a:cubicBezTo>
                  <a:cubicBezTo>
                    <a:pt x="776" y="5528"/>
                    <a:pt x="708" y="5231"/>
                    <a:pt x="708" y="4889"/>
                  </a:cubicBezTo>
                  <a:cubicBezTo>
                    <a:pt x="708" y="4547"/>
                    <a:pt x="890" y="4250"/>
                    <a:pt x="1096" y="3930"/>
                  </a:cubicBezTo>
                  <a:cubicBezTo>
                    <a:pt x="1187" y="3793"/>
                    <a:pt x="1255" y="3634"/>
                    <a:pt x="1324" y="3474"/>
                  </a:cubicBezTo>
                  <a:cubicBezTo>
                    <a:pt x="1324" y="3451"/>
                    <a:pt x="1301" y="3451"/>
                    <a:pt x="1301" y="3451"/>
                  </a:cubicBezTo>
                  <a:cubicBezTo>
                    <a:pt x="1529" y="3017"/>
                    <a:pt x="1758" y="2584"/>
                    <a:pt x="2009" y="2173"/>
                  </a:cubicBezTo>
                  <a:cubicBezTo>
                    <a:pt x="2611" y="1237"/>
                    <a:pt x="3291" y="732"/>
                    <a:pt x="3887" y="732"/>
                  </a:cubicBezTo>
                  <a:close/>
                  <a:moveTo>
                    <a:pt x="4152" y="1"/>
                  </a:moveTo>
                  <a:cubicBezTo>
                    <a:pt x="3439" y="1"/>
                    <a:pt x="2607" y="565"/>
                    <a:pt x="1849" y="1602"/>
                  </a:cubicBezTo>
                  <a:cubicBezTo>
                    <a:pt x="1484" y="2104"/>
                    <a:pt x="1210" y="2652"/>
                    <a:pt x="890" y="3246"/>
                  </a:cubicBezTo>
                  <a:cubicBezTo>
                    <a:pt x="845" y="3314"/>
                    <a:pt x="753" y="3428"/>
                    <a:pt x="708" y="3542"/>
                  </a:cubicBezTo>
                  <a:cubicBezTo>
                    <a:pt x="114" y="4592"/>
                    <a:pt x="0" y="5368"/>
                    <a:pt x="388" y="6076"/>
                  </a:cubicBezTo>
                  <a:cubicBezTo>
                    <a:pt x="690" y="6660"/>
                    <a:pt x="1170" y="6959"/>
                    <a:pt x="1764" y="6959"/>
                  </a:cubicBezTo>
                  <a:cubicBezTo>
                    <a:pt x="1844" y="6959"/>
                    <a:pt x="1925" y="6954"/>
                    <a:pt x="2009" y="6943"/>
                  </a:cubicBezTo>
                  <a:cubicBezTo>
                    <a:pt x="2967" y="6852"/>
                    <a:pt x="3949" y="6373"/>
                    <a:pt x="4930" y="5619"/>
                  </a:cubicBezTo>
                  <a:cubicBezTo>
                    <a:pt x="5638" y="5072"/>
                    <a:pt x="6072" y="4273"/>
                    <a:pt x="6231" y="3314"/>
                  </a:cubicBezTo>
                  <a:cubicBezTo>
                    <a:pt x="6345" y="2652"/>
                    <a:pt x="6277" y="2104"/>
                    <a:pt x="6026" y="1671"/>
                  </a:cubicBezTo>
                  <a:cubicBezTo>
                    <a:pt x="5775" y="1146"/>
                    <a:pt x="5432" y="758"/>
                    <a:pt x="5067" y="392"/>
                  </a:cubicBezTo>
                  <a:cubicBezTo>
                    <a:pt x="4803" y="128"/>
                    <a:pt x="4491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6780425" y="3093625"/>
              <a:ext cx="110150" cy="160475"/>
            </a:xfrm>
            <a:custGeom>
              <a:avLst/>
              <a:gdLst/>
              <a:ahLst/>
              <a:cxnLst/>
              <a:rect l="l" t="t" r="r" b="b"/>
              <a:pathLst>
                <a:path w="4406" h="6419" extrusionOk="0">
                  <a:moveTo>
                    <a:pt x="1726" y="778"/>
                  </a:moveTo>
                  <a:cubicBezTo>
                    <a:pt x="2241" y="778"/>
                    <a:pt x="2728" y="848"/>
                    <a:pt x="3127" y="975"/>
                  </a:cubicBezTo>
                  <a:cubicBezTo>
                    <a:pt x="3835" y="1317"/>
                    <a:pt x="3903" y="2162"/>
                    <a:pt x="3812" y="3143"/>
                  </a:cubicBezTo>
                  <a:cubicBezTo>
                    <a:pt x="3766" y="3896"/>
                    <a:pt x="3424" y="4535"/>
                    <a:pt x="2922" y="5106"/>
                  </a:cubicBezTo>
                  <a:cubicBezTo>
                    <a:pt x="2694" y="5357"/>
                    <a:pt x="2442" y="5540"/>
                    <a:pt x="2191" y="5631"/>
                  </a:cubicBezTo>
                  <a:cubicBezTo>
                    <a:pt x="2100" y="5662"/>
                    <a:pt x="2016" y="5679"/>
                    <a:pt x="1942" y="5679"/>
                  </a:cubicBezTo>
                  <a:cubicBezTo>
                    <a:pt x="1793" y="5679"/>
                    <a:pt x="1682" y="5608"/>
                    <a:pt x="1621" y="5426"/>
                  </a:cubicBezTo>
                  <a:cubicBezTo>
                    <a:pt x="1301" y="4421"/>
                    <a:pt x="845" y="3531"/>
                    <a:pt x="685" y="2367"/>
                  </a:cubicBezTo>
                  <a:cubicBezTo>
                    <a:pt x="662" y="2207"/>
                    <a:pt x="662" y="2025"/>
                    <a:pt x="639" y="1842"/>
                  </a:cubicBezTo>
                  <a:cubicBezTo>
                    <a:pt x="571" y="1180"/>
                    <a:pt x="982" y="815"/>
                    <a:pt x="1324" y="792"/>
                  </a:cubicBezTo>
                  <a:cubicBezTo>
                    <a:pt x="1459" y="783"/>
                    <a:pt x="1593" y="778"/>
                    <a:pt x="1726" y="778"/>
                  </a:cubicBezTo>
                  <a:close/>
                  <a:moveTo>
                    <a:pt x="2191" y="1"/>
                  </a:moveTo>
                  <a:cubicBezTo>
                    <a:pt x="1939" y="1"/>
                    <a:pt x="1679" y="34"/>
                    <a:pt x="1415" y="107"/>
                  </a:cubicBezTo>
                  <a:cubicBezTo>
                    <a:pt x="434" y="381"/>
                    <a:pt x="0" y="975"/>
                    <a:pt x="91" y="2116"/>
                  </a:cubicBezTo>
                  <a:cubicBezTo>
                    <a:pt x="91" y="2230"/>
                    <a:pt x="91" y="2321"/>
                    <a:pt x="114" y="2436"/>
                  </a:cubicBezTo>
                  <a:cubicBezTo>
                    <a:pt x="274" y="3828"/>
                    <a:pt x="753" y="4924"/>
                    <a:pt x="1187" y="6042"/>
                  </a:cubicBezTo>
                  <a:cubicBezTo>
                    <a:pt x="1294" y="6303"/>
                    <a:pt x="1474" y="6419"/>
                    <a:pt x="1697" y="6419"/>
                  </a:cubicBezTo>
                  <a:cubicBezTo>
                    <a:pt x="1807" y="6419"/>
                    <a:pt x="1927" y="6391"/>
                    <a:pt x="2054" y="6339"/>
                  </a:cubicBezTo>
                  <a:cubicBezTo>
                    <a:pt x="2808" y="6042"/>
                    <a:pt x="3447" y="5403"/>
                    <a:pt x="3995" y="4307"/>
                  </a:cubicBezTo>
                  <a:cubicBezTo>
                    <a:pt x="4314" y="3737"/>
                    <a:pt x="4360" y="3097"/>
                    <a:pt x="4383" y="2481"/>
                  </a:cubicBezTo>
                  <a:cubicBezTo>
                    <a:pt x="4405" y="1523"/>
                    <a:pt x="4246" y="701"/>
                    <a:pt x="3652" y="381"/>
                  </a:cubicBezTo>
                  <a:cubicBezTo>
                    <a:pt x="3219" y="149"/>
                    <a:pt x="2722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6637175" y="3240450"/>
              <a:ext cx="58800" cy="107700"/>
            </a:xfrm>
            <a:custGeom>
              <a:avLst/>
              <a:gdLst/>
              <a:ahLst/>
              <a:cxnLst/>
              <a:rect l="l" t="t" r="r" b="b"/>
              <a:pathLst>
                <a:path w="2352" h="4308" extrusionOk="0">
                  <a:moveTo>
                    <a:pt x="1277" y="0"/>
                  </a:moveTo>
                  <a:cubicBezTo>
                    <a:pt x="1182" y="0"/>
                    <a:pt x="1059" y="118"/>
                    <a:pt x="960" y="283"/>
                  </a:cubicBezTo>
                  <a:cubicBezTo>
                    <a:pt x="891" y="374"/>
                    <a:pt x="846" y="511"/>
                    <a:pt x="800" y="625"/>
                  </a:cubicBezTo>
                  <a:cubicBezTo>
                    <a:pt x="1371" y="1013"/>
                    <a:pt x="1622" y="1744"/>
                    <a:pt x="1781" y="2588"/>
                  </a:cubicBezTo>
                  <a:cubicBezTo>
                    <a:pt x="1804" y="2725"/>
                    <a:pt x="1804" y="2908"/>
                    <a:pt x="1781" y="3068"/>
                  </a:cubicBezTo>
                  <a:cubicBezTo>
                    <a:pt x="1759" y="3159"/>
                    <a:pt x="1667" y="3296"/>
                    <a:pt x="1599" y="3387"/>
                  </a:cubicBezTo>
                  <a:cubicBezTo>
                    <a:pt x="1520" y="3481"/>
                    <a:pt x="1431" y="3543"/>
                    <a:pt x="1354" y="3543"/>
                  </a:cubicBezTo>
                  <a:cubicBezTo>
                    <a:pt x="1318" y="3543"/>
                    <a:pt x="1285" y="3530"/>
                    <a:pt x="1256" y="3501"/>
                  </a:cubicBezTo>
                  <a:cubicBezTo>
                    <a:pt x="754" y="2954"/>
                    <a:pt x="298" y="2360"/>
                    <a:pt x="754" y="991"/>
                  </a:cubicBezTo>
                  <a:cubicBezTo>
                    <a:pt x="800" y="877"/>
                    <a:pt x="800" y="740"/>
                    <a:pt x="800" y="625"/>
                  </a:cubicBezTo>
                  <a:cubicBezTo>
                    <a:pt x="526" y="625"/>
                    <a:pt x="321" y="831"/>
                    <a:pt x="206" y="1242"/>
                  </a:cubicBezTo>
                  <a:cubicBezTo>
                    <a:pt x="24" y="1790"/>
                    <a:pt x="1" y="2292"/>
                    <a:pt x="69" y="2748"/>
                  </a:cubicBezTo>
                  <a:cubicBezTo>
                    <a:pt x="206" y="3387"/>
                    <a:pt x="526" y="3821"/>
                    <a:pt x="868" y="4209"/>
                  </a:cubicBezTo>
                  <a:cubicBezTo>
                    <a:pt x="936" y="4276"/>
                    <a:pt x="1019" y="4308"/>
                    <a:pt x="1113" y="4308"/>
                  </a:cubicBezTo>
                  <a:cubicBezTo>
                    <a:pt x="1368" y="4308"/>
                    <a:pt x="1697" y="4074"/>
                    <a:pt x="1964" y="3707"/>
                  </a:cubicBezTo>
                  <a:cubicBezTo>
                    <a:pt x="2284" y="3273"/>
                    <a:pt x="2352" y="2840"/>
                    <a:pt x="2329" y="2429"/>
                  </a:cubicBezTo>
                  <a:cubicBezTo>
                    <a:pt x="2238" y="1379"/>
                    <a:pt x="1850" y="671"/>
                    <a:pt x="1371" y="55"/>
                  </a:cubicBezTo>
                  <a:cubicBezTo>
                    <a:pt x="1345" y="17"/>
                    <a:pt x="1313" y="0"/>
                    <a:pt x="1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6746750" y="3356500"/>
              <a:ext cx="52525" cy="71250"/>
            </a:xfrm>
            <a:custGeom>
              <a:avLst/>
              <a:gdLst/>
              <a:ahLst/>
              <a:cxnLst/>
              <a:rect l="l" t="t" r="r" b="b"/>
              <a:pathLst>
                <a:path w="2101" h="2850" extrusionOk="0">
                  <a:moveTo>
                    <a:pt x="1895" y="1"/>
                  </a:moveTo>
                  <a:cubicBezTo>
                    <a:pt x="1849" y="24"/>
                    <a:pt x="1781" y="115"/>
                    <a:pt x="1735" y="160"/>
                  </a:cubicBezTo>
                  <a:cubicBezTo>
                    <a:pt x="1530" y="457"/>
                    <a:pt x="1553" y="731"/>
                    <a:pt x="1507" y="1005"/>
                  </a:cubicBezTo>
                  <a:cubicBezTo>
                    <a:pt x="1461" y="1302"/>
                    <a:pt x="1393" y="1598"/>
                    <a:pt x="1187" y="1850"/>
                  </a:cubicBezTo>
                  <a:cubicBezTo>
                    <a:pt x="1085" y="1993"/>
                    <a:pt x="982" y="2081"/>
                    <a:pt x="880" y="2081"/>
                  </a:cubicBezTo>
                  <a:cubicBezTo>
                    <a:pt x="868" y="2081"/>
                    <a:pt x="857" y="2080"/>
                    <a:pt x="845" y="2078"/>
                  </a:cubicBezTo>
                  <a:cubicBezTo>
                    <a:pt x="731" y="2055"/>
                    <a:pt x="708" y="1918"/>
                    <a:pt x="708" y="1758"/>
                  </a:cubicBezTo>
                  <a:cubicBezTo>
                    <a:pt x="708" y="1507"/>
                    <a:pt x="845" y="1279"/>
                    <a:pt x="959" y="1028"/>
                  </a:cubicBezTo>
                  <a:cubicBezTo>
                    <a:pt x="1050" y="845"/>
                    <a:pt x="1073" y="708"/>
                    <a:pt x="959" y="663"/>
                  </a:cubicBezTo>
                  <a:cubicBezTo>
                    <a:pt x="936" y="649"/>
                    <a:pt x="911" y="642"/>
                    <a:pt x="886" y="642"/>
                  </a:cubicBezTo>
                  <a:cubicBezTo>
                    <a:pt x="790" y="642"/>
                    <a:pt x="689" y="737"/>
                    <a:pt x="617" y="845"/>
                  </a:cubicBezTo>
                  <a:cubicBezTo>
                    <a:pt x="92" y="1484"/>
                    <a:pt x="0" y="2580"/>
                    <a:pt x="434" y="2808"/>
                  </a:cubicBezTo>
                  <a:cubicBezTo>
                    <a:pt x="486" y="2836"/>
                    <a:pt x="546" y="2849"/>
                    <a:pt x="612" y="2849"/>
                  </a:cubicBezTo>
                  <a:cubicBezTo>
                    <a:pt x="923" y="2849"/>
                    <a:pt x="1357" y="2553"/>
                    <a:pt x="1621" y="2101"/>
                  </a:cubicBezTo>
                  <a:cubicBezTo>
                    <a:pt x="2009" y="1393"/>
                    <a:pt x="2100" y="708"/>
                    <a:pt x="2032" y="69"/>
                  </a:cubicBezTo>
                  <a:cubicBezTo>
                    <a:pt x="2032" y="24"/>
                    <a:pt x="1963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722;p43">
            <a:extLst>
              <a:ext uri="{FF2B5EF4-FFF2-40B4-BE49-F238E27FC236}">
                <a16:creationId xmlns:a16="http://schemas.microsoft.com/office/drawing/2014/main" id="{4EBD4973-A286-2411-A0BE-F3942AB761E7}"/>
              </a:ext>
            </a:extLst>
          </p:cNvPr>
          <p:cNvSpPr txBox="1">
            <a:spLocks/>
          </p:cNvSpPr>
          <p:nvPr/>
        </p:nvSpPr>
        <p:spPr>
          <a:xfrm>
            <a:off x="6165813" y="1896264"/>
            <a:ext cx="2336400" cy="1708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675B"/>
              </a:buClr>
              <a:buSzPts val="1400"/>
              <a:buFont typeface="Poppins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50675B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A cena representa um laboratório equipado com muitos itens. Dentre eles, um computador e um microscópio, essenciais para nossa solução.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63AAEC0-C30A-29E5-86B6-A36E0318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18" y="1327800"/>
            <a:ext cx="5487398" cy="27763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43"/>
          <p:cNvGrpSpPr/>
          <p:nvPr/>
        </p:nvGrpSpPr>
        <p:grpSpPr>
          <a:xfrm>
            <a:off x="8148467" y="3872447"/>
            <a:ext cx="701189" cy="691833"/>
            <a:chOff x="1425750" y="3206875"/>
            <a:chExt cx="272000" cy="268350"/>
          </a:xfrm>
        </p:grpSpPr>
        <p:sp>
          <p:nvSpPr>
            <p:cNvPr id="679" name="Google Shape;679;p43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3"/>
          <p:cNvGrpSpPr/>
          <p:nvPr/>
        </p:nvGrpSpPr>
        <p:grpSpPr>
          <a:xfrm>
            <a:off x="428869" y="3413812"/>
            <a:ext cx="748326" cy="738311"/>
            <a:chOff x="1425750" y="3206875"/>
            <a:chExt cx="272000" cy="268350"/>
          </a:xfrm>
        </p:grpSpPr>
        <p:sp>
          <p:nvSpPr>
            <p:cNvPr id="696" name="Google Shape;696;p43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43"/>
          <p:cNvSpPr txBox="1">
            <a:spLocks noGrp="1"/>
          </p:cNvSpPr>
          <p:nvPr>
            <p:ph type="title" idx="1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Detalhes - Microscópio </a:t>
            </a:r>
            <a:endParaRPr dirty="0"/>
          </a:p>
        </p:txBody>
      </p:sp>
      <p:grpSp>
        <p:nvGrpSpPr>
          <p:cNvPr id="733" name="Google Shape;733;p43"/>
          <p:cNvGrpSpPr/>
          <p:nvPr/>
        </p:nvGrpSpPr>
        <p:grpSpPr>
          <a:xfrm rot="900036">
            <a:off x="7685788" y="3665618"/>
            <a:ext cx="727994" cy="753985"/>
            <a:chOff x="1183225" y="2671650"/>
            <a:chExt cx="626000" cy="648350"/>
          </a:xfrm>
        </p:grpSpPr>
        <p:sp>
          <p:nvSpPr>
            <p:cNvPr id="734" name="Google Shape;734;p43"/>
            <p:cNvSpPr/>
            <p:nvPr/>
          </p:nvSpPr>
          <p:spPr>
            <a:xfrm>
              <a:off x="1329050" y="2768575"/>
              <a:ext cx="480175" cy="502550"/>
            </a:xfrm>
            <a:custGeom>
              <a:avLst/>
              <a:gdLst/>
              <a:ahLst/>
              <a:cxnLst/>
              <a:rect l="l" t="t" r="r" b="b"/>
              <a:pathLst>
                <a:path w="19207" h="20102" extrusionOk="0">
                  <a:moveTo>
                    <a:pt x="18510" y="1"/>
                  </a:moveTo>
                  <a:cubicBezTo>
                    <a:pt x="17615" y="1"/>
                    <a:pt x="16787" y="630"/>
                    <a:pt x="16157" y="1227"/>
                  </a:cubicBezTo>
                  <a:cubicBezTo>
                    <a:pt x="15445" y="1906"/>
                    <a:pt x="14815" y="2702"/>
                    <a:pt x="14251" y="3514"/>
                  </a:cubicBezTo>
                  <a:cubicBezTo>
                    <a:pt x="13174" y="5088"/>
                    <a:pt x="12180" y="6712"/>
                    <a:pt x="10705" y="7922"/>
                  </a:cubicBezTo>
                  <a:cubicBezTo>
                    <a:pt x="9330" y="9048"/>
                    <a:pt x="7722" y="9827"/>
                    <a:pt x="5949" y="10059"/>
                  </a:cubicBezTo>
                  <a:cubicBezTo>
                    <a:pt x="5563" y="10109"/>
                    <a:pt x="5163" y="10134"/>
                    <a:pt x="4756" y="10134"/>
                  </a:cubicBezTo>
                  <a:cubicBezTo>
                    <a:pt x="3258" y="10134"/>
                    <a:pt x="1668" y="9791"/>
                    <a:pt x="365" y="9048"/>
                  </a:cubicBezTo>
                  <a:lnTo>
                    <a:pt x="67" y="17516"/>
                  </a:lnTo>
                  <a:cubicBezTo>
                    <a:pt x="0" y="18925"/>
                    <a:pt x="1144" y="20101"/>
                    <a:pt x="2552" y="20101"/>
                  </a:cubicBezTo>
                  <a:lnTo>
                    <a:pt x="16671" y="20101"/>
                  </a:lnTo>
                  <a:cubicBezTo>
                    <a:pt x="18079" y="20101"/>
                    <a:pt x="19206" y="18925"/>
                    <a:pt x="19156" y="17516"/>
                  </a:cubicBezTo>
                  <a:lnTo>
                    <a:pt x="185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1183225" y="2671650"/>
              <a:ext cx="572975" cy="648350"/>
            </a:xfrm>
            <a:custGeom>
              <a:avLst/>
              <a:gdLst/>
              <a:ahLst/>
              <a:cxnLst/>
              <a:rect l="l" t="t" r="r" b="b"/>
              <a:pathLst>
                <a:path w="22919" h="25934" extrusionOk="0">
                  <a:moveTo>
                    <a:pt x="21443" y="613"/>
                  </a:moveTo>
                  <a:lnTo>
                    <a:pt x="22288" y="23050"/>
                  </a:lnTo>
                  <a:cubicBezTo>
                    <a:pt x="22305" y="23647"/>
                    <a:pt x="22090" y="24227"/>
                    <a:pt x="21675" y="24658"/>
                  </a:cubicBezTo>
                  <a:cubicBezTo>
                    <a:pt x="21261" y="25089"/>
                    <a:pt x="20698" y="25321"/>
                    <a:pt x="20101" y="25321"/>
                  </a:cubicBezTo>
                  <a:lnTo>
                    <a:pt x="5983" y="25321"/>
                  </a:lnTo>
                  <a:cubicBezTo>
                    <a:pt x="5386" y="25321"/>
                    <a:pt x="4823" y="25089"/>
                    <a:pt x="4408" y="24658"/>
                  </a:cubicBezTo>
                  <a:cubicBezTo>
                    <a:pt x="3994" y="24227"/>
                    <a:pt x="3762" y="23647"/>
                    <a:pt x="3795" y="23050"/>
                  </a:cubicBezTo>
                  <a:lnTo>
                    <a:pt x="4475" y="4872"/>
                  </a:lnTo>
                  <a:cubicBezTo>
                    <a:pt x="4475" y="4789"/>
                    <a:pt x="4441" y="4723"/>
                    <a:pt x="4392" y="4673"/>
                  </a:cubicBezTo>
                  <a:lnTo>
                    <a:pt x="978" y="613"/>
                  </a:lnTo>
                  <a:close/>
                  <a:moveTo>
                    <a:pt x="332" y="0"/>
                  </a:moveTo>
                  <a:cubicBezTo>
                    <a:pt x="216" y="0"/>
                    <a:pt x="100" y="66"/>
                    <a:pt x="50" y="182"/>
                  </a:cubicBezTo>
                  <a:cubicBezTo>
                    <a:pt x="0" y="282"/>
                    <a:pt x="17" y="414"/>
                    <a:pt x="100" y="497"/>
                  </a:cubicBezTo>
                  <a:lnTo>
                    <a:pt x="3861" y="4971"/>
                  </a:lnTo>
                  <a:lnTo>
                    <a:pt x="3182" y="23034"/>
                  </a:lnTo>
                  <a:cubicBezTo>
                    <a:pt x="3165" y="23796"/>
                    <a:pt x="3431" y="24525"/>
                    <a:pt x="3961" y="25072"/>
                  </a:cubicBezTo>
                  <a:cubicBezTo>
                    <a:pt x="4491" y="25635"/>
                    <a:pt x="5220" y="25934"/>
                    <a:pt x="5983" y="25934"/>
                  </a:cubicBezTo>
                  <a:lnTo>
                    <a:pt x="20101" y="25934"/>
                  </a:lnTo>
                  <a:cubicBezTo>
                    <a:pt x="20863" y="25934"/>
                    <a:pt x="21576" y="25635"/>
                    <a:pt x="22106" y="25072"/>
                  </a:cubicBezTo>
                  <a:cubicBezTo>
                    <a:pt x="22636" y="24525"/>
                    <a:pt x="22918" y="23796"/>
                    <a:pt x="22885" y="23034"/>
                  </a:cubicBezTo>
                  <a:lnTo>
                    <a:pt x="22040" y="298"/>
                  </a:lnTo>
                  <a:cubicBezTo>
                    <a:pt x="22040" y="133"/>
                    <a:pt x="21907" y="0"/>
                    <a:pt x="21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1278500" y="2839425"/>
              <a:ext cx="75425" cy="14925"/>
            </a:xfrm>
            <a:custGeom>
              <a:avLst/>
              <a:gdLst/>
              <a:ahLst/>
              <a:cxnLst/>
              <a:rect l="l" t="t" r="r" b="b"/>
              <a:pathLst>
                <a:path w="3017" h="597" extrusionOk="0">
                  <a:moveTo>
                    <a:pt x="299" y="0"/>
                  </a:moveTo>
                  <a:cubicBezTo>
                    <a:pt x="133" y="0"/>
                    <a:pt x="1" y="133"/>
                    <a:pt x="1" y="299"/>
                  </a:cubicBezTo>
                  <a:cubicBezTo>
                    <a:pt x="1" y="464"/>
                    <a:pt x="133" y="597"/>
                    <a:pt x="299" y="597"/>
                  </a:cubicBezTo>
                  <a:lnTo>
                    <a:pt x="2718" y="597"/>
                  </a:lnTo>
                  <a:cubicBezTo>
                    <a:pt x="2884" y="597"/>
                    <a:pt x="3017" y="464"/>
                    <a:pt x="3017" y="299"/>
                  </a:cubicBezTo>
                  <a:cubicBezTo>
                    <a:pt x="3017" y="133"/>
                    <a:pt x="2884" y="0"/>
                    <a:pt x="2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1276425" y="2916900"/>
              <a:ext cx="135075" cy="14925"/>
            </a:xfrm>
            <a:custGeom>
              <a:avLst/>
              <a:gdLst/>
              <a:ahLst/>
              <a:cxnLst/>
              <a:rect l="l" t="t" r="r" b="b"/>
              <a:pathLst>
                <a:path w="5403" h="597" extrusionOk="0">
                  <a:moveTo>
                    <a:pt x="299" y="0"/>
                  </a:moveTo>
                  <a:cubicBezTo>
                    <a:pt x="133" y="0"/>
                    <a:pt x="1" y="133"/>
                    <a:pt x="1" y="298"/>
                  </a:cubicBezTo>
                  <a:cubicBezTo>
                    <a:pt x="1" y="464"/>
                    <a:pt x="133" y="597"/>
                    <a:pt x="299" y="597"/>
                  </a:cubicBezTo>
                  <a:lnTo>
                    <a:pt x="5105" y="597"/>
                  </a:lnTo>
                  <a:cubicBezTo>
                    <a:pt x="5270" y="597"/>
                    <a:pt x="5403" y="464"/>
                    <a:pt x="5403" y="298"/>
                  </a:cubicBezTo>
                  <a:cubicBezTo>
                    <a:pt x="5403" y="133"/>
                    <a:pt x="5270" y="0"/>
                    <a:pt x="5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1273950" y="3000575"/>
              <a:ext cx="77500" cy="15350"/>
            </a:xfrm>
            <a:custGeom>
              <a:avLst/>
              <a:gdLst/>
              <a:ahLst/>
              <a:cxnLst/>
              <a:rect l="l" t="t" r="r" b="b"/>
              <a:pathLst>
                <a:path w="3100" h="614" extrusionOk="0">
                  <a:moveTo>
                    <a:pt x="299" y="0"/>
                  </a:moveTo>
                  <a:cubicBezTo>
                    <a:pt x="133" y="0"/>
                    <a:pt x="0" y="133"/>
                    <a:pt x="0" y="299"/>
                  </a:cubicBezTo>
                  <a:cubicBezTo>
                    <a:pt x="0" y="481"/>
                    <a:pt x="133" y="614"/>
                    <a:pt x="299" y="614"/>
                  </a:cubicBezTo>
                  <a:lnTo>
                    <a:pt x="2801" y="614"/>
                  </a:lnTo>
                  <a:cubicBezTo>
                    <a:pt x="2967" y="614"/>
                    <a:pt x="3099" y="481"/>
                    <a:pt x="3099" y="299"/>
                  </a:cubicBezTo>
                  <a:cubicBezTo>
                    <a:pt x="3099" y="133"/>
                    <a:pt x="2967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1273950" y="3084250"/>
              <a:ext cx="130525" cy="15350"/>
            </a:xfrm>
            <a:custGeom>
              <a:avLst/>
              <a:gdLst/>
              <a:ahLst/>
              <a:cxnLst/>
              <a:rect l="l" t="t" r="r" b="b"/>
              <a:pathLst>
                <a:path w="5221" h="614" extrusionOk="0">
                  <a:moveTo>
                    <a:pt x="299" y="1"/>
                  </a:moveTo>
                  <a:cubicBezTo>
                    <a:pt x="133" y="1"/>
                    <a:pt x="0" y="150"/>
                    <a:pt x="0" y="316"/>
                  </a:cubicBezTo>
                  <a:cubicBezTo>
                    <a:pt x="0" y="481"/>
                    <a:pt x="133" y="614"/>
                    <a:pt x="299" y="614"/>
                  </a:cubicBezTo>
                  <a:lnTo>
                    <a:pt x="4922" y="614"/>
                  </a:lnTo>
                  <a:cubicBezTo>
                    <a:pt x="5088" y="614"/>
                    <a:pt x="5220" y="481"/>
                    <a:pt x="5220" y="316"/>
                  </a:cubicBezTo>
                  <a:cubicBezTo>
                    <a:pt x="5220" y="150"/>
                    <a:pt x="5088" y="1"/>
                    <a:pt x="4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1271475" y="3172900"/>
              <a:ext cx="75400" cy="15375"/>
            </a:xfrm>
            <a:custGeom>
              <a:avLst/>
              <a:gdLst/>
              <a:ahLst/>
              <a:cxnLst/>
              <a:rect l="l" t="t" r="r" b="b"/>
              <a:pathLst>
                <a:path w="3016" h="615" extrusionOk="0">
                  <a:moveTo>
                    <a:pt x="298" y="1"/>
                  </a:moveTo>
                  <a:cubicBezTo>
                    <a:pt x="133" y="1"/>
                    <a:pt x="0" y="134"/>
                    <a:pt x="0" y="299"/>
                  </a:cubicBezTo>
                  <a:cubicBezTo>
                    <a:pt x="0" y="465"/>
                    <a:pt x="133" y="614"/>
                    <a:pt x="298" y="614"/>
                  </a:cubicBezTo>
                  <a:lnTo>
                    <a:pt x="2718" y="614"/>
                  </a:lnTo>
                  <a:cubicBezTo>
                    <a:pt x="2883" y="614"/>
                    <a:pt x="3016" y="465"/>
                    <a:pt x="3016" y="299"/>
                  </a:cubicBezTo>
                  <a:cubicBezTo>
                    <a:pt x="3016" y="134"/>
                    <a:pt x="2883" y="1"/>
                    <a:pt x="2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1454975" y="2834875"/>
              <a:ext cx="131350" cy="131350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2636" y="0"/>
                  </a:moveTo>
                  <a:cubicBezTo>
                    <a:pt x="1177" y="0"/>
                    <a:pt x="1" y="1177"/>
                    <a:pt x="1" y="2635"/>
                  </a:cubicBezTo>
                  <a:cubicBezTo>
                    <a:pt x="1" y="4077"/>
                    <a:pt x="1177" y="5253"/>
                    <a:pt x="2636" y="5253"/>
                  </a:cubicBezTo>
                  <a:cubicBezTo>
                    <a:pt x="4077" y="5253"/>
                    <a:pt x="5254" y="4077"/>
                    <a:pt x="5254" y="2635"/>
                  </a:cubicBezTo>
                  <a:cubicBezTo>
                    <a:pt x="5254" y="1177"/>
                    <a:pt x="4077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1387450" y="2787225"/>
              <a:ext cx="72950" cy="72925"/>
            </a:xfrm>
            <a:custGeom>
              <a:avLst/>
              <a:gdLst/>
              <a:ahLst/>
              <a:cxnLst/>
              <a:rect l="l" t="t" r="r" b="b"/>
              <a:pathLst>
                <a:path w="2918" h="2917" extrusionOk="0">
                  <a:moveTo>
                    <a:pt x="1459" y="0"/>
                  </a:moveTo>
                  <a:cubicBezTo>
                    <a:pt x="664" y="0"/>
                    <a:pt x="1" y="663"/>
                    <a:pt x="1" y="1459"/>
                  </a:cubicBezTo>
                  <a:cubicBezTo>
                    <a:pt x="1" y="2271"/>
                    <a:pt x="664" y="2917"/>
                    <a:pt x="1459" y="2917"/>
                  </a:cubicBezTo>
                  <a:cubicBezTo>
                    <a:pt x="2271" y="2917"/>
                    <a:pt x="2917" y="2271"/>
                    <a:pt x="2917" y="1459"/>
                  </a:cubicBezTo>
                  <a:cubicBezTo>
                    <a:pt x="2917" y="663"/>
                    <a:pt x="2271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1488950" y="2763200"/>
              <a:ext cx="34825" cy="34825"/>
            </a:xfrm>
            <a:custGeom>
              <a:avLst/>
              <a:gdLst/>
              <a:ahLst/>
              <a:cxnLst/>
              <a:rect l="l" t="t" r="r" b="b"/>
              <a:pathLst>
                <a:path w="1393" h="1393" extrusionOk="0">
                  <a:moveTo>
                    <a:pt x="697" y="0"/>
                  </a:moveTo>
                  <a:cubicBezTo>
                    <a:pt x="316" y="0"/>
                    <a:pt x="1" y="315"/>
                    <a:pt x="1" y="696"/>
                  </a:cubicBezTo>
                  <a:cubicBezTo>
                    <a:pt x="1" y="1077"/>
                    <a:pt x="316" y="1392"/>
                    <a:pt x="697" y="1392"/>
                  </a:cubicBezTo>
                  <a:cubicBezTo>
                    <a:pt x="1078" y="1392"/>
                    <a:pt x="1393" y="1077"/>
                    <a:pt x="1393" y="696"/>
                  </a:cubicBezTo>
                  <a:cubicBezTo>
                    <a:pt x="1393" y="315"/>
                    <a:pt x="1078" y="0"/>
                    <a:pt x="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3"/>
          <p:cNvGrpSpPr/>
          <p:nvPr/>
        </p:nvGrpSpPr>
        <p:grpSpPr>
          <a:xfrm>
            <a:off x="187036" y="2975240"/>
            <a:ext cx="898490" cy="838217"/>
            <a:chOff x="999700" y="1156550"/>
            <a:chExt cx="652925" cy="609125"/>
          </a:xfrm>
        </p:grpSpPr>
        <p:sp>
          <p:nvSpPr>
            <p:cNvPr id="745" name="Google Shape;745;p43"/>
            <p:cNvSpPr/>
            <p:nvPr/>
          </p:nvSpPr>
          <p:spPr>
            <a:xfrm>
              <a:off x="1279325" y="1318925"/>
              <a:ext cx="167825" cy="136375"/>
            </a:xfrm>
            <a:custGeom>
              <a:avLst/>
              <a:gdLst/>
              <a:ahLst/>
              <a:cxnLst/>
              <a:rect l="l" t="t" r="r" b="b"/>
              <a:pathLst>
                <a:path w="6713" h="5455" extrusionOk="0">
                  <a:moveTo>
                    <a:pt x="6357" y="0"/>
                  </a:moveTo>
                  <a:cubicBezTo>
                    <a:pt x="6293" y="0"/>
                    <a:pt x="6230" y="23"/>
                    <a:pt x="6182" y="71"/>
                  </a:cubicBezTo>
                  <a:lnTo>
                    <a:pt x="150" y="4927"/>
                  </a:lnTo>
                  <a:cubicBezTo>
                    <a:pt x="34" y="5009"/>
                    <a:pt x="1" y="5159"/>
                    <a:pt x="67" y="5275"/>
                  </a:cubicBezTo>
                  <a:cubicBezTo>
                    <a:pt x="67" y="5308"/>
                    <a:pt x="84" y="5324"/>
                    <a:pt x="100" y="5341"/>
                  </a:cubicBezTo>
                  <a:cubicBezTo>
                    <a:pt x="157" y="5417"/>
                    <a:pt x="246" y="5454"/>
                    <a:pt x="337" y="5454"/>
                  </a:cubicBezTo>
                  <a:cubicBezTo>
                    <a:pt x="405" y="5454"/>
                    <a:pt x="474" y="5433"/>
                    <a:pt x="531" y="5391"/>
                  </a:cubicBezTo>
                  <a:lnTo>
                    <a:pt x="6546" y="535"/>
                  </a:lnTo>
                  <a:cubicBezTo>
                    <a:pt x="6679" y="436"/>
                    <a:pt x="6712" y="254"/>
                    <a:pt x="6596" y="121"/>
                  </a:cubicBezTo>
                  <a:cubicBezTo>
                    <a:pt x="6538" y="44"/>
                    <a:pt x="6447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1430550" y="1318975"/>
              <a:ext cx="141275" cy="75150"/>
            </a:xfrm>
            <a:custGeom>
              <a:avLst/>
              <a:gdLst/>
              <a:ahLst/>
              <a:cxnLst/>
              <a:rect l="l" t="t" r="r" b="b"/>
              <a:pathLst>
                <a:path w="5651" h="3006" extrusionOk="0">
                  <a:moveTo>
                    <a:pt x="309" y="0"/>
                  </a:moveTo>
                  <a:cubicBezTo>
                    <a:pt x="199" y="0"/>
                    <a:pt x="92" y="64"/>
                    <a:pt x="33" y="169"/>
                  </a:cubicBezTo>
                  <a:cubicBezTo>
                    <a:pt x="0" y="252"/>
                    <a:pt x="0" y="351"/>
                    <a:pt x="33" y="434"/>
                  </a:cubicBezTo>
                  <a:cubicBezTo>
                    <a:pt x="67" y="484"/>
                    <a:pt x="116" y="550"/>
                    <a:pt x="183" y="583"/>
                  </a:cubicBezTo>
                  <a:lnTo>
                    <a:pt x="5187" y="2969"/>
                  </a:lnTo>
                  <a:cubicBezTo>
                    <a:pt x="5231" y="2994"/>
                    <a:pt x="5279" y="3005"/>
                    <a:pt x="5325" y="3005"/>
                  </a:cubicBezTo>
                  <a:cubicBezTo>
                    <a:pt x="5434" y="3005"/>
                    <a:pt x="5538" y="2941"/>
                    <a:pt x="5585" y="2837"/>
                  </a:cubicBezTo>
                  <a:cubicBezTo>
                    <a:pt x="5651" y="2687"/>
                    <a:pt x="5585" y="2505"/>
                    <a:pt x="5436" y="2422"/>
                  </a:cubicBezTo>
                  <a:lnTo>
                    <a:pt x="448" y="36"/>
                  </a:lnTo>
                  <a:cubicBezTo>
                    <a:pt x="403" y="11"/>
                    <a:pt x="35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1315800" y="1229625"/>
              <a:ext cx="131350" cy="104475"/>
            </a:xfrm>
            <a:custGeom>
              <a:avLst/>
              <a:gdLst/>
              <a:ahLst/>
              <a:cxnLst/>
              <a:rect l="l" t="t" r="r" b="b"/>
              <a:pathLst>
                <a:path w="5254" h="4179" extrusionOk="0">
                  <a:moveTo>
                    <a:pt x="325" y="0"/>
                  </a:moveTo>
                  <a:cubicBezTo>
                    <a:pt x="237" y="0"/>
                    <a:pt x="149" y="38"/>
                    <a:pt x="83" y="114"/>
                  </a:cubicBezTo>
                  <a:cubicBezTo>
                    <a:pt x="17" y="213"/>
                    <a:pt x="0" y="329"/>
                    <a:pt x="50" y="428"/>
                  </a:cubicBezTo>
                  <a:cubicBezTo>
                    <a:pt x="66" y="478"/>
                    <a:pt x="100" y="511"/>
                    <a:pt x="149" y="544"/>
                  </a:cubicBezTo>
                  <a:lnTo>
                    <a:pt x="4723" y="4107"/>
                  </a:lnTo>
                  <a:cubicBezTo>
                    <a:pt x="4778" y="4156"/>
                    <a:pt x="4842" y="4178"/>
                    <a:pt x="4905" y="4178"/>
                  </a:cubicBezTo>
                  <a:cubicBezTo>
                    <a:pt x="4993" y="4178"/>
                    <a:pt x="5079" y="4135"/>
                    <a:pt x="5137" y="4058"/>
                  </a:cubicBezTo>
                  <a:cubicBezTo>
                    <a:pt x="5253" y="3925"/>
                    <a:pt x="5220" y="3743"/>
                    <a:pt x="5087" y="3643"/>
                  </a:cubicBezTo>
                  <a:lnTo>
                    <a:pt x="514" y="64"/>
                  </a:lnTo>
                  <a:cubicBezTo>
                    <a:pt x="457" y="21"/>
                    <a:pt x="39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447950" y="1610450"/>
              <a:ext cx="176925" cy="84175"/>
            </a:xfrm>
            <a:custGeom>
              <a:avLst/>
              <a:gdLst/>
              <a:ahLst/>
              <a:cxnLst/>
              <a:rect l="l" t="t" r="r" b="b"/>
              <a:pathLst>
                <a:path w="7077" h="3367" extrusionOk="0">
                  <a:moveTo>
                    <a:pt x="6744" y="1"/>
                  </a:moveTo>
                  <a:cubicBezTo>
                    <a:pt x="6700" y="1"/>
                    <a:pt x="6656" y="9"/>
                    <a:pt x="6612" y="26"/>
                  </a:cubicBezTo>
                  <a:lnTo>
                    <a:pt x="216" y="2777"/>
                  </a:lnTo>
                  <a:cubicBezTo>
                    <a:pt x="67" y="2844"/>
                    <a:pt x="0" y="3026"/>
                    <a:pt x="67" y="3175"/>
                  </a:cubicBezTo>
                  <a:cubicBezTo>
                    <a:pt x="67" y="3175"/>
                    <a:pt x="67" y="3175"/>
                    <a:pt x="67" y="3192"/>
                  </a:cubicBezTo>
                  <a:cubicBezTo>
                    <a:pt x="115" y="3301"/>
                    <a:pt x="227" y="3366"/>
                    <a:pt x="342" y="3366"/>
                  </a:cubicBezTo>
                  <a:cubicBezTo>
                    <a:pt x="383" y="3366"/>
                    <a:pt x="425" y="3358"/>
                    <a:pt x="464" y="3341"/>
                  </a:cubicBezTo>
                  <a:lnTo>
                    <a:pt x="6861" y="573"/>
                  </a:lnTo>
                  <a:cubicBezTo>
                    <a:pt x="7010" y="507"/>
                    <a:pt x="7076" y="341"/>
                    <a:pt x="7010" y="176"/>
                  </a:cubicBezTo>
                  <a:cubicBezTo>
                    <a:pt x="6973" y="66"/>
                    <a:pt x="6864" y="1"/>
                    <a:pt x="6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438825" y="1187100"/>
              <a:ext cx="113950" cy="145750"/>
            </a:xfrm>
            <a:custGeom>
              <a:avLst/>
              <a:gdLst/>
              <a:ahLst/>
              <a:cxnLst/>
              <a:rect l="l" t="t" r="r" b="b"/>
              <a:pathLst>
                <a:path w="4558" h="5830" extrusionOk="0">
                  <a:moveTo>
                    <a:pt x="4220" y="0"/>
                  </a:moveTo>
                  <a:cubicBezTo>
                    <a:pt x="4129" y="0"/>
                    <a:pt x="4038" y="44"/>
                    <a:pt x="3978" y="124"/>
                  </a:cubicBezTo>
                  <a:lnTo>
                    <a:pt x="84" y="5344"/>
                  </a:lnTo>
                  <a:cubicBezTo>
                    <a:pt x="1" y="5427"/>
                    <a:pt x="1" y="5560"/>
                    <a:pt x="50" y="5643"/>
                  </a:cubicBezTo>
                  <a:cubicBezTo>
                    <a:pt x="67" y="5692"/>
                    <a:pt x="100" y="5742"/>
                    <a:pt x="133" y="5759"/>
                  </a:cubicBezTo>
                  <a:cubicBezTo>
                    <a:pt x="189" y="5807"/>
                    <a:pt x="256" y="5829"/>
                    <a:pt x="322" y="5829"/>
                  </a:cubicBezTo>
                  <a:cubicBezTo>
                    <a:pt x="415" y="5829"/>
                    <a:pt x="506" y="5786"/>
                    <a:pt x="564" y="5709"/>
                  </a:cubicBezTo>
                  <a:lnTo>
                    <a:pt x="4458" y="489"/>
                  </a:lnTo>
                  <a:cubicBezTo>
                    <a:pt x="4558" y="340"/>
                    <a:pt x="4525" y="158"/>
                    <a:pt x="4392" y="58"/>
                  </a:cubicBezTo>
                  <a:cubicBezTo>
                    <a:pt x="4340" y="19"/>
                    <a:pt x="4280" y="0"/>
                    <a:pt x="4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291350" y="1578300"/>
              <a:ext cx="174025" cy="116175"/>
            </a:xfrm>
            <a:custGeom>
              <a:avLst/>
              <a:gdLst/>
              <a:ahLst/>
              <a:cxnLst/>
              <a:rect l="l" t="t" r="r" b="b"/>
              <a:pathLst>
                <a:path w="6961" h="4647" extrusionOk="0">
                  <a:moveTo>
                    <a:pt x="312" y="1"/>
                  </a:moveTo>
                  <a:cubicBezTo>
                    <a:pt x="213" y="1"/>
                    <a:pt x="120" y="51"/>
                    <a:pt x="67" y="136"/>
                  </a:cubicBezTo>
                  <a:cubicBezTo>
                    <a:pt x="0" y="235"/>
                    <a:pt x="0" y="335"/>
                    <a:pt x="34" y="434"/>
                  </a:cubicBezTo>
                  <a:cubicBezTo>
                    <a:pt x="67" y="484"/>
                    <a:pt x="100" y="534"/>
                    <a:pt x="150" y="567"/>
                  </a:cubicBezTo>
                  <a:lnTo>
                    <a:pt x="6447" y="4594"/>
                  </a:lnTo>
                  <a:cubicBezTo>
                    <a:pt x="6495" y="4630"/>
                    <a:pt x="6551" y="4646"/>
                    <a:pt x="6608" y="4646"/>
                  </a:cubicBezTo>
                  <a:cubicBezTo>
                    <a:pt x="6708" y="4646"/>
                    <a:pt x="6808" y="4595"/>
                    <a:pt x="6861" y="4511"/>
                  </a:cubicBezTo>
                  <a:cubicBezTo>
                    <a:pt x="6960" y="4362"/>
                    <a:pt x="6911" y="4179"/>
                    <a:pt x="6778" y="4096"/>
                  </a:cubicBezTo>
                  <a:lnTo>
                    <a:pt x="481" y="53"/>
                  </a:lnTo>
                  <a:cubicBezTo>
                    <a:pt x="427" y="17"/>
                    <a:pt x="368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999700" y="1340500"/>
              <a:ext cx="381150" cy="363100"/>
            </a:xfrm>
            <a:custGeom>
              <a:avLst/>
              <a:gdLst/>
              <a:ahLst/>
              <a:cxnLst/>
              <a:rect l="l" t="t" r="r" b="b"/>
              <a:pathLst>
                <a:path w="15246" h="14524" extrusionOk="0">
                  <a:moveTo>
                    <a:pt x="7620" y="0"/>
                  </a:moveTo>
                  <a:cubicBezTo>
                    <a:pt x="3934" y="0"/>
                    <a:pt x="787" y="2785"/>
                    <a:pt x="398" y="6533"/>
                  </a:cubicBezTo>
                  <a:cubicBezTo>
                    <a:pt x="0" y="10526"/>
                    <a:pt x="2900" y="14072"/>
                    <a:pt x="6894" y="14487"/>
                  </a:cubicBezTo>
                  <a:cubicBezTo>
                    <a:pt x="7140" y="14511"/>
                    <a:pt x="7384" y="14523"/>
                    <a:pt x="7626" y="14523"/>
                  </a:cubicBezTo>
                  <a:cubicBezTo>
                    <a:pt x="11312" y="14523"/>
                    <a:pt x="14459" y="11739"/>
                    <a:pt x="14848" y="7991"/>
                  </a:cubicBezTo>
                  <a:cubicBezTo>
                    <a:pt x="15246" y="3997"/>
                    <a:pt x="12346" y="451"/>
                    <a:pt x="8352" y="37"/>
                  </a:cubicBezTo>
                  <a:cubicBezTo>
                    <a:pt x="8106" y="12"/>
                    <a:pt x="7862" y="0"/>
                    <a:pt x="7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373800" y="1608175"/>
              <a:ext cx="165300" cy="157500"/>
            </a:xfrm>
            <a:custGeom>
              <a:avLst/>
              <a:gdLst/>
              <a:ahLst/>
              <a:cxnLst/>
              <a:rect l="l" t="t" r="r" b="b"/>
              <a:pathLst>
                <a:path w="6612" h="6300" extrusionOk="0">
                  <a:moveTo>
                    <a:pt x="3295" y="1"/>
                  </a:moveTo>
                  <a:cubicBezTo>
                    <a:pt x="1696" y="1"/>
                    <a:pt x="336" y="1208"/>
                    <a:pt x="166" y="2835"/>
                  </a:cubicBezTo>
                  <a:cubicBezTo>
                    <a:pt x="0" y="4559"/>
                    <a:pt x="1259" y="6116"/>
                    <a:pt x="2999" y="6282"/>
                  </a:cubicBezTo>
                  <a:cubicBezTo>
                    <a:pt x="3111" y="6294"/>
                    <a:pt x="3221" y="6299"/>
                    <a:pt x="3331" y="6299"/>
                  </a:cubicBezTo>
                  <a:cubicBezTo>
                    <a:pt x="4916" y="6299"/>
                    <a:pt x="6276" y="5092"/>
                    <a:pt x="6446" y="3465"/>
                  </a:cubicBezTo>
                  <a:cubicBezTo>
                    <a:pt x="6612" y="1741"/>
                    <a:pt x="5352" y="184"/>
                    <a:pt x="3629" y="18"/>
                  </a:cubicBezTo>
                  <a:cubicBezTo>
                    <a:pt x="3517" y="6"/>
                    <a:pt x="3405" y="1"/>
                    <a:pt x="3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570150" y="1578125"/>
              <a:ext cx="82475" cy="78750"/>
            </a:xfrm>
            <a:custGeom>
              <a:avLst/>
              <a:gdLst/>
              <a:ahLst/>
              <a:cxnLst/>
              <a:rect l="l" t="t" r="r" b="b"/>
              <a:pathLst>
                <a:path w="3299" h="3150" extrusionOk="0">
                  <a:moveTo>
                    <a:pt x="1632" y="0"/>
                  </a:moveTo>
                  <a:cubicBezTo>
                    <a:pt x="842" y="0"/>
                    <a:pt x="161" y="616"/>
                    <a:pt x="84" y="1419"/>
                  </a:cubicBezTo>
                  <a:cubicBezTo>
                    <a:pt x="1" y="2281"/>
                    <a:pt x="630" y="3059"/>
                    <a:pt x="1492" y="3142"/>
                  </a:cubicBezTo>
                  <a:cubicBezTo>
                    <a:pt x="1543" y="3147"/>
                    <a:pt x="1594" y="3150"/>
                    <a:pt x="1644" y="3150"/>
                  </a:cubicBezTo>
                  <a:cubicBezTo>
                    <a:pt x="2444" y="3150"/>
                    <a:pt x="3138" y="2544"/>
                    <a:pt x="3215" y="1734"/>
                  </a:cubicBezTo>
                  <a:cubicBezTo>
                    <a:pt x="3298" y="872"/>
                    <a:pt x="2669" y="93"/>
                    <a:pt x="1807" y="10"/>
                  </a:cubicBezTo>
                  <a:cubicBezTo>
                    <a:pt x="1748" y="4"/>
                    <a:pt x="1690" y="0"/>
                    <a:pt x="1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502625" y="1156550"/>
              <a:ext cx="83300" cy="76025"/>
            </a:xfrm>
            <a:custGeom>
              <a:avLst/>
              <a:gdLst/>
              <a:ahLst/>
              <a:cxnLst/>
              <a:rect l="l" t="t" r="r" b="b"/>
              <a:pathLst>
                <a:path w="3332" h="3041" extrusionOk="0">
                  <a:moveTo>
                    <a:pt x="1659" y="1"/>
                  </a:moveTo>
                  <a:cubicBezTo>
                    <a:pt x="968" y="1"/>
                    <a:pt x="340" y="481"/>
                    <a:pt x="183" y="1197"/>
                  </a:cubicBezTo>
                  <a:cubicBezTo>
                    <a:pt x="1" y="2009"/>
                    <a:pt x="514" y="2821"/>
                    <a:pt x="1343" y="3004"/>
                  </a:cubicBezTo>
                  <a:cubicBezTo>
                    <a:pt x="1453" y="3028"/>
                    <a:pt x="1564" y="3040"/>
                    <a:pt x="1673" y="3040"/>
                  </a:cubicBezTo>
                  <a:cubicBezTo>
                    <a:pt x="2364" y="3040"/>
                    <a:pt x="2992" y="2559"/>
                    <a:pt x="3149" y="1844"/>
                  </a:cubicBezTo>
                  <a:cubicBezTo>
                    <a:pt x="3331" y="1032"/>
                    <a:pt x="2818" y="220"/>
                    <a:pt x="1989" y="37"/>
                  </a:cubicBezTo>
                  <a:cubicBezTo>
                    <a:pt x="1879" y="13"/>
                    <a:pt x="1768" y="1"/>
                    <a:pt x="1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366750" y="1256150"/>
              <a:ext cx="148325" cy="141200"/>
            </a:xfrm>
            <a:custGeom>
              <a:avLst/>
              <a:gdLst/>
              <a:ahLst/>
              <a:cxnLst/>
              <a:rect l="l" t="t" r="r" b="b"/>
              <a:pathLst>
                <a:path w="5933" h="5648" extrusionOk="0">
                  <a:moveTo>
                    <a:pt x="2974" y="1"/>
                  </a:moveTo>
                  <a:cubicBezTo>
                    <a:pt x="1546" y="1"/>
                    <a:pt x="306" y="1084"/>
                    <a:pt x="166" y="2549"/>
                  </a:cubicBezTo>
                  <a:cubicBezTo>
                    <a:pt x="0" y="4090"/>
                    <a:pt x="1127" y="5482"/>
                    <a:pt x="2685" y="5631"/>
                  </a:cubicBezTo>
                  <a:cubicBezTo>
                    <a:pt x="2786" y="5642"/>
                    <a:pt x="2886" y="5647"/>
                    <a:pt x="2985" y="5647"/>
                  </a:cubicBezTo>
                  <a:cubicBezTo>
                    <a:pt x="4416" y="5647"/>
                    <a:pt x="5629" y="4554"/>
                    <a:pt x="5784" y="3113"/>
                  </a:cubicBezTo>
                  <a:cubicBezTo>
                    <a:pt x="5933" y="1555"/>
                    <a:pt x="4806" y="179"/>
                    <a:pt x="3248" y="14"/>
                  </a:cubicBezTo>
                  <a:cubicBezTo>
                    <a:pt x="3156" y="5"/>
                    <a:pt x="3065" y="1"/>
                    <a:pt x="29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527075" y="1351975"/>
              <a:ext cx="72525" cy="68800"/>
            </a:xfrm>
            <a:custGeom>
              <a:avLst/>
              <a:gdLst/>
              <a:ahLst/>
              <a:cxnLst/>
              <a:rect l="l" t="t" r="r" b="b"/>
              <a:pathLst>
                <a:path w="2901" h="2752" extrusionOk="0">
                  <a:moveTo>
                    <a:pt x="1442" y="1"/>
                  </a:moveTo>
                  <a:cubicBezTo>
                    <a:pt x="742" y="1"/>
                    <a:pt x="145" y="538"/>
                    <a:pt x="83" y="1235"/>
                  </a:cubicBezTo>
                  <a:cubicBezTo>
                    <a:pt x="0" y="1997"/>
                    <a:pt x="547" y="2677"/>
                    <a:pt x="1309" y="2743"/>
                  </a:cubicBezTo>
                  <a:cubicBezTo>
                    <a:pt x="1361" y="2748"/>
                    <a:pt x="1412" y="2751"/>
                    <a:pt x="1462" y="2751"/>
                  </a:cubicBezTo>
                  <a:cubicBezTo>
                    <a:pt x="2158" y="2751"/>
                    <a:pt x="2740" y="2228"/>
                    <a:pt x="2817" y="1517"/>
                  </a:cubicBezTo>
                  <a:cubicBezTo>
                    <a:pt x="2900" y="754"/>
                    <a:pt x="2337" y="92"/>
                    <a:pt x="1591" y="9"/>
                  </a:cubicBezTo>
                  <a:cubicBezTo>
                    <a:pt x="1541" y="3"/>
                    <a:pt x="1491" y="1"/>
                    <a:pt x="1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85550" y="1200350"/>
              <a:ext cx="77075" cy="73350"/>
            </a:xfrm>
            <a:custGeom>
              <a:avLst/>
              <a:gdLst/>
              <a:ahLst/>
              <a:cxnLst/>
              <a:rect l="l" t="t" r="r" b="b"/>
              <a:pathLst>
                <a:path w="3083" h="2934" extrusionOk="0">
                  <a:moveTo>
                    <a:pt x="1540" y="1"/>
                  </a:moveTo>
                  <a:cubicBezTo>
                    <a:pt x="792" y="1"/>
                    <a:pt x="161" y="572"/>
                    <a:pt x="83" y="1318"/>
                  </a:cubicBezTo>
                  <a:cubicBezTo>
                    <a:pt x="0" y="2130"/>
                    <a:pt x="580" y="2859"/>
                    <a:pt x="1392" y="2925"/>
                  </a:cubicBezTo>
                  <a:cubicBezTo>
                    <a:pt x="1444" y="2930"/>
                    <a:pt x="1496" y="2933"/>
                    <a:pt x="1546" y="2933"/>
                  </a:cubicBezTo>
                  <a:cubicBezTo>
                    <a:pt x="2293" y="2933"/>
                    <a:pt x="2922" y="2376"/>
                    <a:pt x="3000" y="1616"/>
                  </a:cubicBezTo>
                  <a:cubicBezTo>
                    <a:pt x="3083" y="821"/>
                    <a:pt x="2486" y="92"/>
                    <a:pt x="1691" y="9"/>
                  </a:cubicBezTo>
                  <a:cubicBezTo>
                    <a:pt x="1640" y="4"/>
                    <a:pt x="1590" y="1"/>
                    <a:pt x="1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041550" y="1381600"/>
              <a:ext cx="243600" cy="222975"/>
            </a:xfrm>
            <a:custGeom>
              <a:avLst/>
              <a:gdLst/>
              <a:ahLst/>
              <a:cxnLst/>
              <a:rect l="l" t="t" r="r" b="b"/>
              <a:pathLst>
                <a:path w="9744" h="8919" extrusionOk="0">
                  <a:moveTo>
                    <a:pt x="3115" y="630"/>
                  </a:moveTo>
                  <a:lnTo>
                    <a:pt x="7308" y="1011"/>
                  </a:lnTo>
                  <a:lnTo>
                    <a:pt x="9081" y="4855"/>
                  </a:lnTo>
                  <a:lnTo>
                    <a:pt x="6645" y="8302"/>
                  </a:lnTo>
                  <a:lnTo>
                    <a:pt x="2436" y="7905"/>
                  </a:lnTo>
                  <a:lnTo>
                    <a:pt x="663" y="4060"/>
                  </a:lnTo>
                  <a:lnTo>
                    <a:pt x="3115" y="630"/>
                  </a:lnTo>
                  <a:close/>
                  <a:moveTo>
                    <a:pt x="2999" y="0"/>
                  </a:moveTo>
                  <a:cubicBezTo>
                    <a:pt x="2883" y="0"/>
                    <a:pt x="2784" y="33"/>
                    <a:pt x="2718" y="133"/>
                  </a:cubicBezTo>
                  <a:lnTo>
                    <a:pt x="66" y="3861"/>
                  </a:lnTo>
                  <a:cubicBezTo>
                    <a:pt x="17" y="3944"/>
                    <a:pt x="0" y="4060"/>
                    <a:pt x="50" y="4159"/>
                  </a:cubicBezTo>
                  <a:lnTo>
                    <a:pt x="1955" y="8319"/>
                  </a:lnTo>
                  <a:cubicBezTo>
                    <a:pt x="2005" y="8418"/>
                    <a:pt x="2088" y="8485"/>
                    <a:pt x="2204" y="8485"/>
                  </a:cubicBezTo>
                  <a:lnTo>
                    <a:pt x="6761" y="8915"/>
                  </a:lnTo>
                  <a:cubicBezTo>
                    <a:pt x="6774" y="8917"/>
                    <a:pt x="6786" y="8918"/>
                    <a:pt x="6799" y="8918"/>
                  </a:cubicBezTo>
                  <a:cubicBezTo>
                    <a:pt x="6885" y="8918"/>
                    <a:pt x="6968" y="8870"/>
                    <a:pt x="7026" y="8783"/>
                  </a:cubicBezTo>
                  <a:lnTo>
                    <a:pt x="9678" y="5054"/>
                  </a:lnTo>
                  <a:cubicBezTo>
                    <a:pt x="9744" y="4971"/>
                    <a:pt x="9744" y="4855"/>
                    <a:pt x="9694" y="4756"/>
                  </a:cubicBezTo>
                  <a:lnTo>
                    <a:pt x="7788" y="597"/>
                  </a:lnTo>
                  <a:cubicBezTo>
                    <a:pt x="7755" y="497"/>
                    <a:pt x="7656" y="431"/>
                    <a:pt x="7540" y="431"/>
                  </a:cubicBezTo>
                  <a:lnTo>
                    <a:pt x="2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430125" y="1661650"/>
              <a:ext cx="91575" cy="84125"/>
            </a:xfrm>
            <a:custGeom>
              <a:avLst/>
              <a:gdLst/>
              <a:ahLst/>
              <a:cxnLst/>
              <a:rect l="l" t="t" r="r" b="b"/>
              <a:pathLst>
                <a:path w="3663" h="3365" extrusionOk="0">
                  <a:moveTo>
                    <a:pt x="1343" y="630"/>
                  </a:moveTo>
                  <a:lnTo>
                    <a:pt x="2503" y="729"/>
                  </a:lnTo>
                  <a:lnTo>
                    <a:pt x="2983" y="1790"/>
                  </a:lnTo>
                  <a:lnTo>
                    <a:pt x="2321" y="2734"/>
                  </a:lnTo>
                  <a:lnTo>
                    <a:pt x="1161" y="2635"/>
                  </a:lnTo>
                  <a:lnTo>
                    <a:pt x="664" y="1574"/>
                  </a:lnTo>
                  <a:lnTo>
                    <a:pt x="1343" y="630"/>
                  </a:lnTo>
                  <a:close/>
                  <a:moveTo>
                    <a:pt x="1227" y="0"/>
                  </a:moveTo>
                  <a:cubicBezTo>
                    <a:pt x="1111" y="0"/>
                    <a:pt x="1012" y="50"/>
                    <a:pt x="945" y="133"/>
                  </a:cubicBezTo>
                  <a:lnTo>
                    <a:pt x="67" y="1359"/>
                  </a:lnTo>
                  <a:cubicBezTo>
                    <a:pt x="17" y="1458"/>
                    <a:pt x="1" y="1574"/>
                    <a:pt x="50" y="1674"/>
                  </a:cubicBezTo>
                  <a:lnTo>
                    <a:pt x="680" y="3049"/>
                  </a:lnTo>
                  <a:cubicBezTo>
                    <a:pt x="730" y="3149"/>
                    <a:pt x="813" y="3215"/>
                    <a:pt x="929" y="3215"/>
                  </a:cubicBezTo>
                  <a:lnTo>
                    <a:pt x="2437" y="3364"/>
                  </a:lnTo>
                  <a:cubicBezTo>
                    <a:pt x="2536" y="3364"/>
                    <a:pt x="2635" y="3314"/>
                    <a:pt x="2702" y="3231"/>
                  </a:cubicBezTo>
                  <a:lnTo>
                    <a:pt x="3580" y="1989"/>
                  </a:lnTo>
                  <a:cubicBezTo>
                    <a:pt x="3646" y="1906"/>
                    <a:pt x="3663" y="1790"/>
                    <a:pt x="3613" y="1690"/>
                  </a:cubicBezTo>
                  <a:lnTo>
                    <a:pt x="2983" y="315"/>
                  </a:lnTo>
                  <a:cubicBezTo>
                    <a:pt x="2934" y="216"/>
                    <a:pt x="2834" y="149"/>
                    <a:pt x="2735" y="149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3"/>
          <p:cNvGrpSpPr/>
          <p:nvPr/>
        </p:nvGrpSpPr>
        <p:grpSpPr>
          <a:xfrm rot="899983">
            <a:off x="6578190" y="-14769"/>
            <a:ext cx="626154" cy="617778"/>
            <a:chOff x="1425750" y="3206875"/>
            <a:chExt cx="272000" cy="268350"/>
          </a:xfrm>
        </p:grpSpPr>
        <p:sp>
          <p:nvSpPr>
            <p:cNvPr id="761" name="Google Shape;761;p43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43"/>
          <p:cNvGrpSpPr/>
          <p:nvPr/>
        </p:nvGrpSpPr>
        <p:grpSpPr>
          <a:xfrm>
            <a:off x="939713" y="76413"/>
            <a:ext cx="443400" cy="435400"/>
            <a:chOff x="1037575" y="4576525"/>
            <a:chExt cx="443400" cy="435400"/>
          </a:xfrm>
        </p:grpSpPr>
        <p:sp>
          <p:nvSpPr>
            <p:cNvPr id="778" name="Google Shape;778;p43"/>
            <p:cNvSpPr/>
            <p:nvPr/>
          </p:nvSpPr>
          <p:spPr>
            <a:xfrm>
              <a:off x="1092925" y="4619125"/>
              <a:ext cx="324700" cy="332400"/>
            </a:xfrm>
            <a:custGeom>
              <a:avLst/>
              <a:gdLst/>
              <a:ahLst/>
              <a:cxnLst/>
              <a:rect l="l" t="t" r="r" b="b"/>
              <a:pathLst>
                <a:path w="12988" h="13296" extrusionOk="0">
                  <a:moveTo>
                    <a:pt x="7261" y="0"/>
                  </a:moveTo>
                  <a:cubicBezTo>
                    <a:pt x="5901" y="0"/>
                    <a:pt x="4556" y="522"/>
                    <a:pt x="3721" y="1583"/>
                  </a:cubicBezTo>
                  <a:lnTo>
                    <a:pt x="3972" y="1012"/>
                  </a:lnTo>
                  <a:lnTo>
                    <a:pt x="3972" y="1012"/>
                  </a:lnTo>
                  <a:cubicBezTo>
                    <a:pt x="2899" y="2838"/>
                    <a:pt x="1804" y="4664"/>
                    <a:pt x="708" y="6513"/>
                  </a:cubicBezTo>
                  <a:cubicBezTo>
                    <a:pt x="366" y="7084"/>
                    <a:pt x="0" y="7723"/>
                    <a:pt x="23" y="8408"/>
                  </a:cubicBezTo>
                  <a:cubicBezTo>
                    <a:pt x="69" y="9321"/>
                    <a:pt x="776" y="10051"/>
                    <a:pt x="1461" y="10645"/>
                  </a:cubicBezTo>
                  <a:cubicBezTo>
                    <a:pt x="2580" y="11603"/>
                    <a:pt x="3835" y="12471"/>
                    <a:pt x="5227" y="12927"/>
                  </a:cubicBezTo>
                  <a:cubicBezTo>
                    <a:pt x="5916" y="13164"/>
                    <a:pt x="6650" y="13295"/>
                    <a:pt x="7378" y="13295"/>
                  </a:cubicBezTo>
                  <a:cubicBezTo>
                    <a:pt x="8122" y="13295"/>
                    <a:pt x="8861" y="13159"/>
                    <a:pt x="9541" y="12859"/>
                  </a:cubicBezTo>
                  <a:cubicBezTo>
                    <a:pt x="11778" y="11877"/>
                    <a:pt x="12965" y="9275"/>
                    <a:pt x="12988" y="6833"/>
                  </a:cubicBezTo>
                  <a:cubicBezTo>
                    <a:pt x="12988" y="4505"/>
                    <a:pt x="12006" y="2085"/>
                    <a:pt x="10043" y="807"/>
                  </a:cubicBezTo>
                  <a:cubicBezTo>
                    <a:pt x="9231" y="271"/>
                    <a:pt x="8242" y="0"/>
                    <a:pt x="7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1199050" y="4676700"/>
              <a:ext cx="154100" cy="116375"/>
            </a:xfrm>
            <a:custGeom>
              <a:avLst/>
              <a:gdLst/>
              <a:ahLst/>
              <a:cxnLst/>
              <a:rect l="l" t="t" r="r" b="b"/>
              <a:pathLst>
                <a:path w="6164" h="4655" extrusionOk="0">
                  <a:moveTo>
                    <a:pt x="3131" y="1"/>
                  </a:moveTo>
                  <a:cubicBezTo>
                    <a:pt x="2211" y="1"/>
                    <a:pt x="1231" y="340"/>
                    <a:pt x="663" y="855"/>
                  </a:cubicBezTo>
                  <a:cubicBezTo>
                    <a:pt x="229" y="1220"/>
                    <a:pt x="1" y="1859"/>
                    <a:pt x="229" y="2361"/>
                  </a:cubicBezTo>
                  <a:cubicBezTo>
                    <a:pt x="366" y="2681"/>
                    <a:pt x="640" y="2932"/>
                    <a:pt x="937" y="3115"/>
                  </a:cubicBezTo>
                  <a:cubicBezTo>
                    <a:pt x="2009" y="3868"/>
                    <a:pt x="3242" y="4393"/>
                    <a:pt x="4543" y="4621"/>
                  </a:cubicBezTo>
                  <a:cubicBezTo>
                    <a:pt x="4689" y="4641"/>
                    <a:pt x="4842" y="4655"/>
                    <a:pt x="4993" y="4655"/>
                  </a:cubicBezTo>
                  <a:cubicBezTo>
                    <a:pt x="5364" y="4655"/>
                    <a:pt x="5725" y="4570"/>
                    <a:pt x="5935" y="4279"/>
                  </a:cubicBezTo>
                  <a:cubicBezTo>
                    <a:pt x="6164" y="3959"/>
                    <a:pt x="6095" y="3503"/>
                    <a:pt x="6004" y="3115"/>
                  </a:cubicBezTo>
                  <a:cubicBezTo>
                    <a:pt x="5776" y="2202"/>
                    <a:pt x="5525" y="1243"/>
                    <a:pt x="4863" y="604"/>
                  </a:cubicBezTo>
                  <a:cubicBezTo>
                    <a:pt x="4439" y="181"/>
                    <a:pt x="3801" y="1"/>
                    <a:pt x="3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1142000" y="4801350"/>
              <a:ext cx="104450" cy="92025"/>
            </a:xfrm>
            <a:custGeom>
              <a:avLst/>
              <a:gdLst/>
              <a:ahLst/>
              <a:cxnLst/>
              <a:rect l="l" t="t" r="r" b="b"/>
              <a:pathLst>
                <a:path w="4178" h="3681" extrusionOk="0">
                  <a:moveTo>
                    <a:pt x="1050" y="0"/>
                  </a:moveTo>
                  <a:cubicBezTo>
                    <a:pt x="1027" y="0"/>
                    <a:pt x="1005" y="0"/>
                    <a:pt x="982" y="23"/>
                  </a:cubicBezTo>
                  <a:cubicBezTo>
                    <a:pt x="995" y="25"/>
                    <a:pt x="1007" y="28"/>
                    <a:pt x="1020" y="30"/>
                  </a:cubicBezTo>
                  <a:lnTo>
                    <a:pt x="1020" y="30"/>
                  </a:lnTo>
                  <a:lnTo>
                    <a:pt x="1050" y="0"/>
                  </a:lnTo>
                  <a:close/>
                  <a:moveTo>
                    <a:pt x="1020" y="30"/>
                  </a:moveTo>
                  <a:lnTo>
                    <a:pt x="890" y="160"/>
                  </a:lnTo>
                  <a:cubicBezTo>
                    <a:pt x="229" y="457"/>
                    <a:pt x="0" y="1347"/>
                    <a:pt x="251" y="2009"/>
                  </a:cubicBezTo>
                  <a:cubicBezTo>
                    <a:pt x="525" y="2694"/>
                    <a:pt x="1142" y="3173"/>
                    <a:pt x="1803" y="3447"/>
                  </a:cubicBezTo>
                  <a:cubicBezTo>
                    <a:pt x="2106" y="3584"/>
                    <a:pt x="2441" y="3680"/>
                    <a:pt x="2764" y="3680"/>
                  </a:cubicBezTo>
                  <a:cubicBezTo>
                    <a:pt x="2979" y="3680"/>
                    <a:pt x="3188" y="3638"/>
                    <a:pt x="3378" y="3538"/>
                  </a:cubicBezTo>
                  <a:cubicBezTo>
                    <a:pt x="3949" y="3264"/>
                    <a:pt x="4177" y="2534"/>
                    <a:pt x="3995" y="1918"/>
                  </a:cubicBezTo>
                  <a:cubicBezTo>
                    <a:pt x="3835" y="1324"/>
                    <a:pt x="3333" y="845"/>
                    <a:pt x="2785" y="548"/>
                  </a:cubicBezTo>
                  <a:cubicBezTo>
                    <a:pt x="2226" y="280"/>
                    <a:pt x="1624" y="143"/>
                    <a:pt x="1020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1292075" y="4835575"/>
              <a:ext cx="93025" cy="75275"/>
            </a:xfrm>
            <a:custGeom>
              <a:avLst/>
              <a:gdLst/>
              <a:ahLst/>
              <a:cxnLst/>
              <a:rect l="l" t="t" r="r" b="b"/>
              <a:pathLst>
                <a:path w="3721" h="3011" extrusionOk="0">
                  <a:moveTo>
                    <a:pt x="1073" y="1"/>
                  </a:moveTo>
                  <a:lnTo>
                    <a:pt x="936" y="252"/>
                  </a:lnTo>
                  <a:cubicBezTo>
                    <a:pt x="639" y="594"/>
                    <a:pt x="343" y="937"/>
                    <a:pt x="183" y="1347"/>
                  </a:cubicBezTo>
                  <a:cubicBezTo>
                    <a:pt x="0" y="1781"/>
                    <a:pt x="23" y="2306"/>
                    <a:pt x="320" y="2649"/>
                  </a:cubicBezTo>
                  <a:cubicBezTo>
                    <a:pt x="540" y="2900"/>
                    <a:pt x="868" y="3011"/>
                    <a:pt x="1207" y="3011"/>
                  </a:cubicBezTo>
                  <a:cubicBezTo>
                    <a:pt x="1361" y="3011"/>
                    <a:pt x="1517" y="2988"/>
                    <a:pt x="1667" y="2945"/>
                  </a:cubicBezTo>
                  <a:cubicBezTo>
                    <a:pt x="2123" y="2808"/>
                    <a:pt x="2511" y="2512"/>
                    <a:pt x="2899" y="2215"/>
                  </a:cubicBezTo>
                  <a:cubicBezTo>
                    <a:pt x="3287" y="1895"/>
                    <a:pt x="3721" y="1484"/>
                    <a:pt x="3652" y="982"/>
                  </a:cubicBezTo>
                  <a:cubicBezTo>
                    <a:pt x="3561" y="503"/>
                    <a:pt x="3013" y="229"/>
                    <a:pt x="2534" y="183"/>
                  </a:cubicBezTo>
                  <a:cubicBezTo>
                    <a:pt x="2032" y="115"/>
                    <a:pt x="1530" y="183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1037575" y="4576525"/>
              <a:ext cx="443400" cy="435400"/>
            </a:xfrm>
            <a:custGeom>
              <a:avLst/>
              <a:gdLst/>
              <a:ahLst/>
              <a:cxnLst/>
              <a:rect l="l" t="t" r="r" b="b"/>
              <a:pathLst>
                <a:path w="17736" h="17416" extrusionOk="0">
                  <a:moveTo>
                    <a:pt x="10981" y="1640"/>
                  </a:moveTo>
                  <a:cubicBezTo>
                    <a:pt x="11256" y="1640"/>
                    <a:pt x="11529" y="1669"/>
                    <a:pt x="11801" y="1735"/>
                  </a:cubicBezTo>
                  <a:cubicBezTo>
                    <a:pt x="12668" y="1940"/>
                    <a:pt x="13399" y="2442"/>
                    <a:pt x="13878" y="3196"/>
                  </a:cubicBezTo>
                  <a:cubicBezTo>
                    <a:pt x="14768" y="4611"/>
                    <a:pt x="15499" y="6140"/>
                    <a:pt x="15955" y="7761"/>
                  </a:cubicBezTo>
                  <a:cubicBezTo>
                    <a:pt x="16115" y="8331"/>
                    <a:pt x="16138" y="8902"/>
                    <a:pt x="16115" y="9564"/>
                  </a:cubicBezTo>
                  <a:cubicBezTo>
                    <a:pt x="16115" y="10226"/>
                    <a:pt x="16001" y="10956"/>
                    <a:pt x="15795" y="11664"/>
                  </a:cubicBezTo>
                  <a:cubicBezTo>
                    <a:pt x="15590" y="12303"/>
                    <a:pt x="15270" y="12851"/>
                    <a:pt x="14768" y="13307"/>
                  </a:cubicBezTo>
                  <a:cubicBezTo>
                    <a:pt x="14175" y="13855"/>
                    <a:pt x="13536" y="14289"/>
                    <a:pt x="12851" y="14700"/>
                  </a:cubicBezTo>
                  <a:cubicBezTo>
                    <a:pt x="11961" y="15202"/>
                    <a:pt x="11025" y="15635"/>
                    <a:pt x="10043" y="15909"/>
                  </a:cubicBezTo>
                  <a:cubicBezTo>
                    <a:pt x="9678" y="16023"/>
                    <a:pt x="9313" y="16069"/>
                    <a:pt x="8948" y="16069"/>
                  </a:cubicBezTo>
                  <a:cubicBezTo>
                    <a:pt x="8720" y="16069"/>
                    <a:pt x="8468" y="16069"/>
                    <a:pt x="8354" y="15795"/>
                  </a:cubicBezTo>
                  <a:cubicBezTo>
                    <a:pt x="8321" y="15728"/>
                    <a:pt x="8251" y="15686"/>
                    <a:pt x="8171" y="15686"/>
                  </a:cubicBezTo>
                  <a:cubicBezTo>
                    <a:pt x="8142" y="15686"/>
                    <a:pt x="8111" y="15692"/>
                    <a:pt x="8080" y="15704"/>
                  </a:cubicBezTo>
                  <a:cubicBezTo>
                    <a:pt x="8016" y="15727"/>
                    <a:pt x="7956" y="15737"/>
                    <a:pt x="7897" y="15737"/>
                  </a:cubicBezTo>
                  <a:cubicBezTo>
                    <a:pt x="7725" y="15737"/>
                    <a:pt x="7572" y="15652"/>
                    <a:pt x="7418" y="15567"/>
                  </a:cubicBezTo>
                  <a:cubicBezTo>
                    <a:pt x="7304" y="15498"/>
                    <a:pt x="7190" y="15430"/>
                    <a:pt x="7076" y="15339"/>
                  </a:cubicBezTo>
                  <a:cubicBezTo>
                    <a:pt x="6254" y="14745"/>
                    <a:pt x="5341" y="14289"/>
                    <a:pt x="4360" y="13946"/>
                  </a:cubicBezTo>
                  <a:cubicBezTo>
                    <a:pt x="3013" y="13467"/>
                    <a:pt x="2146" y="12486"/>
                    <a:pt x="1712" y="11139"/>
                  </a:cubicBezTo>
                  <a:cubicBezTo>
                    <a:pt x="1530" y="10591"/>
                    <a:pt x="1507" y="10043"/>
                    <a:pt x="1689" y="9495"/>
                  </a:cubicBezTo>
                  <a:cubicBezTo>
                    <a:pt x="1940" y="8674"/>
                    <a:pt x="2260" y="7875"/>
                    <a:pt x="2899" y="7236"/>
                  </a:cubicBezTo>
                  <a:cubicBezTo>
                    <a:pt x="3287" y="6871"/>
                    <a:pt x="3584" y="6437"/>
                    <a:pt x="3744" y="5935"/>
                  </a:cubicBezTo>
                  <a:cubicBezTo>
                    <a:pt x="3812" y="5615"/>
                    <a:pt x="4132" y="5433"/>
                    <a:pt x="4132" y="5090"/>
                  </a:cubicBezTo>
                  <a:cubicBezTo>
                    <a:pt x="4132" y="4976"/>
                    <a:pt x="4291" y="4999"/>
                    <a:pt x="4383" y="4976"/>
                  </a:cubicBezTo>
                  <a:cubicBezTo>
                    <a:pt x="4611" y="4908"/>
                    <a:pt x="4679" y="4793"/>
                    <a:pt x="4542" y="4634"/>
                  </a:cubicBezTo>
                  <a:cubicBezTo>
                    <a:pt x="4314" y="4383"/>
                    <a:pt x="4406" y="4177"/>
                    <a:pt x="4542" y="3926"/>
                  </a:cubicBezTo>
                  <a:cubicBezTo>
                    <a:pt x="4862" y="3424"/>
                    <a:pt x="5296" y="3059"/>
                    <a:pt x="5821" y="2762"/>
                  </a:cubicBezTo>
                  <a:cubicBezTo>
                    <a:pt x="6391" y="2442"/>
                    <a:pt x="7030" y="2283"/>
                    <a:pt x="7670" y="2146"/>
                  </a:cubicBezTo>
                  <a:cubicBezTo>
                    <a:pt x="8468" y="2009"/>
                    <a:pt x="9267" y="1872"/>
                    <a:pt x="10066" y="1735"/>
                  </a:cubicBezTo>
                  <a:cubicBezTo>
                    <a:pt x="10376" y="1675"/>
                    <a:pt x="10680" y="1640"/>
                    <a:pt x="10981" y="1640"/>
                  </a:cubicBezTo>
                  <a:close/>
                  <a:moveTo>
                    <a:pt x="11459" y="0"/>
                  </a:moveTo>
                  <a:cubicBezTo>
                    <a:pt x="11322" y="0"/>
                    <a:pt x="11230" y="114"/>
                    <a:pt x="11207" y="251"/>
                  </a:cubicBezTo>
                  <a:cubicBezTo>
                    <a:pt x="11185" y="548"/>
                    <a:pt x="11162" y="822"/>
                    <a:pt x="11139" y="1141"/>
                  </a:cubicBezTo>
                  <a:cubicBezTo>
                    <a:pt x="10774" y="1187"/>
                    <a:pt x="10431" y="1210"/>
                    <a:pt x="10066" y="1255"/>
                  </a:cubicBezTo>
                  <a:cubicBezTo>
                    <a:pt x="9906" y="1255"/>
                    <a:pt x="9792" y="1210"/>
                    <a:pt x="9769" y="1050"/>
                  </a:cubicBezTo>
                  <a:cubicBezTo>
                    <a:pt x="9701" y="845"/>
                    <a:pt x="9678" y="639"/>
                    <a:pt x="9610" y="457"/>
                  </a:cubicBezTo>
                  <a:cubicBezTo>
                    <a:pt x="9564" y="342"/>
                    <a:pt x="9496" y="274"/>
                    <a:pt x="9427" y="183"/>
                  </a:cubicBezTo>
                  <a:cubicBezTo>
                    <a:pt x="9404" y="160"/>
                    <a:pt x="9336" y="160"/>
                    <a:pt x="9290" y="160"/>
                  </a:cubicBezTo>
                  <a:cubicBezTo>
                    <a:pt x="9245" y="183"/>
                    <a:pt x="9199" y="228"/>
                    <a:pt x="9176" y="251"/>
                  </a:cubicBezTo>
                  <a:cubicBezTo>
                    <a:pt x="9108" y="434"/>
                    <a:pt x="9153" y="616"/>
                    <a:pt x="9199" y="799"/>
                  </a:cubicBezTo>
                  <a:cubicBezTo>
                    <a:pt x="9313" y="1255"/>
                    <a:pt x="9290" y="1438"/>
                    <a:pt x="8674" y="1507"/>
                  </a:cubicBezTo>
                  <a:cubicBezTo>
                    <a:pt x="8537" y="1529"/>
                    <a:pt x="8423" y="1552"/>
                    <a:pt x="8286" y="1552"/>
                  </a:cubicBezTo>
                  <a:cubicBezTo>
                    <a:pt x="8271" y="1555"/>
                    <a:pt x="8256" y="1557"/>
                    <a:pt x="8242" y="1557"/>
                  </a:cubicBezTo>
                  <a:cubicBezTo>
                    <a:pt x="8148" y="1557"/>
                    <a:pt x="8074" y="1495"/>
                    <a:pt x="8035" y="1415"/>
                  </a:cubicBezTo>
                  <a:cubicBezTo>
                    <a:pt x="7943" y="1187"/>
                    <a:pt x="7829" y="982"/>
                    <a:pt x="7738" y="753"/>
                  </a:cubicBezTo>
                  <a:cubicBezTo>
                    <a:pt x="7692" y="639"/>
                    <a:pt x="7647" y="525"/>
                    <a:pt x="7578" y="411"/>
                  </a:cubicBezTo>
                  <a:cubicBezTo>
                    <a:pt x="7555" y="342"/>
                    <a:pt x="7464" y="297"/>
                    <a:pt x="7396" y="297"/>
                  </a:cubicBezTo>
                  <a:cubicBezTo>
                    <a:pt x="7282" y="320"/>
                    <a:pt x="7213" y="411"/>
                    <a:pt x="7213" y="525"/>
                  </a:cubicBezTo>
                  <a:cubicBezTo>
                    <a:pt x="7213" y="662"/>
                    <a:pt x="7236" y="776"/>
                    <a:pt x="7282" y="913"/>
                  </a:cubicBezTo>
                  <a:cubicBezTo>
                    <a:pt x="7373" y="1141"/>
                    <a:pt x="7487" y="1370"/>
                    <a:pt x="7578" y="1598"/>
                  </a:cubicBezTo>
                  <a:cubicBezTo>
                    <a:pt x="7533" y="1644"/>
                    <a:pt x="7510" y="1666"/>
                    <a:pt x="7487" y="1666"/>
                  </a:cubicBezTo>
                  <a:cubicBezTo>
                    <a:pt x="7282" y="1735"/>
                    <a:pt x="7076" y="1780"/>
                    <a:pt x="6871" y="1849"/>
                  </a:cubicBezTo>
                  <a:cubicBezTo>
                    <a:pt x="6572" y="1952"/>
                    <a:pt x="6418" y="2009"/>
                    <a:pt x="6308" y="2009"/>
                  </a:cubicBezTo>
                  <a:cubicBezTo>
                    <a:pt x="6149" y="2009"/>
                    <a:pt x="6081" y="1890"/>
                    <a:pt x="5798" y="1621"/>
                  </a:cubicBezTo>
                  <a:cubicBezTo>
                    <a:pt x="5707" y="1529"/>
                    <a:pt x="5638" y="1461"/>
                    <a:pt x="5547" y="1415"/>
                  </a:cubicBezTo>
                  <a:cubicBezTo>
                    <a:pt x="5521" y="1398"/>
                    <a:pt x="5491" y="1390"/>
                    <a:pt x="5462" y="1390"/>
                  </a:cubicBezTo>
                  <a:cubicBezTo>
                    <a:pt x="5415" y="1390"/>
                    <a:pt x="5370" y="1410"/>
                    <a:pt x="5341" y="1438"/>
                  </a:cubicBezTo>
                  <a:cubicBezTo>
                    <a:pt x="5273" y="1507"/>
                    <a:pt x="5227" y="1575"/>
                    <a:pt x="5273" y="1644"/>
                  </a:cubicBezTo>
                  <a:cubicBezTo>
                    <a:pt x="5387" y="1849"/>
                    <a:pt x="5524" y="2032"/>
                    <a:pt x="5684" y="2237"/>
                  </a:cubicBezTo>
                  <a:cubicBezTo>
                    <a:pt x="5341" y="2511"/>
                    <a:pt x="5022" y="2762"/>
                    <a:pt x="4702" y="3036"/>
                  </a:cubicBezTo>
                  <a:cubicBezTo>
                    <a:pt x="4360" y="3310"/>
                    <a:pt x="4177" y="3743"/>
                    <a:pt x="3881" y="4063"/>
                  </a:cubicBezTo>
                  <a:cubicBezTo>
                    <a:pt x="3629" y="4040"/>
                    <a:pt x="3493" y="3880"/>
                    <a:pt x="3333" y="3766"/>
                  </a:cubicBezTo>
                  <a:cubicBezTo>
                    <a:pt x="3219" y="3698"/>
                    <a:pt x="3104" y="3606"/>
                    <a:pt x="2990" y="3561"/>
                  </a:cubicBezTo>
                  <a:cubicBezTo>
                    <a:pt x="2978" y="3555"/>
                    <a:pt x="2961" y="3552"/>
                    <a:pt x="2942" y="3552"/>
                  </a:cubicBezTo>
                  <a:cubicBezTo>
                    <a:pt x="2888" y="3552"/>
                    <a:pt x="2818" y="3573"/>
                    <a:pt x="2785" y="3606"/>
                  </a:cubicBezTo>
                  <a:cubicBezTo>
                    <a:pt x="2716" y="3652"/>
                    <a:pt x="2716" y="3743"/>
                    <a:pt x="2762" y="3835"/>
                  </a:cubicBezTo>
                  <a:cubicBezTo>
                    <a:pt x="2945" y="4109"/>
                    <a:pt x="3219" y="4268"/>
                    <a:pt x="3470" y="4451"/>
                  </a:cubicBezTo>
                  <a:cubicBezTo>
                    <a:pt x="3607" y="4565"/>
                    <a:pt x="3675" y="4702"/>
                    <a:pt x="3493" y="4816"/>
                  </a:cubicBezTo>
                  <a:cubicBezTo>
                    <a:pt x="3287" y="4976"/>
                    <a:pt x="3356" y="5204"/>
                    <a:pt x="3333" y="5410"/>
                  </a:cubicBezTo>
                  <a:cubicBezTo>
                    <a:pt x="3302" y="5670"/>
                    <a:pt x="3251" y="5777"/>
                    <a:pt x="3110" y="5777"/>
                  </a:cubicBezTo>
                  <a:cubicBezTo>
                    <a:pt x="3041" y="5777"/>
                    <a:pt x="2950" y="5751"/>
                    <a:pt x="2831" y="5706"/>
                  </a:cubicBezTo>
                  <a:cubicBezTo>
                    <a:pt x="2602" y="5615"/>
                    <a:pt x="2397" y="5501"/>
                    <a:pt x="2169" y="5410"/>
                  </a:cubicBezTo>
                  <a:cubicBezTo>
                    <a:pt x="2077" y="5364"/>
                    <a:pt x="1986" y="5318"/>
                    <a:pt x="1895" y="5296"/>
                  </a:cubicBezTo>
                  <a:cubicBezTo>
                    <a:pt x="1869" y="5290"/>
                    <a:pt x="1843" y="5288"/>
                    <a:pt x="1819" y="5288"/>
                  </a:cubicBezTo>
                  <a:cubicBezTo>
                    <a:pt x="1733" y="5288"/>
                    <a:pt x="1656" y="5321"/>
                    <a:pt x="1621" y="5410"/>
                  </a:cubicBezTo>
                  <a:cubicBezTo>
                    <a:pt x="1575" y="5524"/>
                    <a:pt x="1644" y="5615"/>
                    <a:pt x="1712" y="5684"/>
                  </a:cubicBezTo>
                  <a:cubicBezTo>
                    <a:pt x="1895" y="5798"/>
                    <a:pt x="2100" y="5866"/>
                    <a:pt x="2283" y="5980"/>
                  </a:cubicBezTo>
                  <a:cubicBezTo>
                    <a:pt x="2511" y="6094"/>
                    <a:pt x="2762" y="6140"/>
                    <a:pt x="2990" y="6346"/>
                  </a:cubicBezTo>
                  <a:cubicBezTo>
                    <a:pt x="2853" y="6734"/>
                    <a:pt x="2488" y="6962"/>
                    <a:pt x="2283" y="7259"/>
                  </a:cubicBezTo>
                  <a:cubicBezTo>
                    <a:pt x="2070" y="7563"/>
                    <a:pt x="1826" y="7685"/>
                    <a:pt x="1546" y="7685"/>
                  </a:cubicBezTo>
                  <a:cubicBezTo>
                    <a:pt x="1405" y="7685"/>
                    <a:pt x="1256" y="7654"/>
                    <a:pt x="1096" y="7601"/>
                  </a:cubicBezTo>
                  <a:cubicBezTo>
                    <a:pt x="959" y="7555"/>
                    <a:pt x="799" y="7510"/>
                    <a:pt x="662" y="7464"/>
                  </a:cubicBezTo>
                  <a:cubicBezTo>
                    <a:pt x="582" y="7441"/>
                    <a:pt x="502" y="7413"/>
                    <a:pt x="428" y="7413"/>
                  </a:cubicBezTo>
                  <a:cubicBezTo>
                    <a:pt x="354" y="7413"/>
                    <a:pt x="286" y="7441"/>
                    <a:pt x="229" y="7532"/>
                  </a:cubicBezTo>
                  <a:cubicBezTo>
                    <a:pt x="160" y="7669"/>
                    <a:pt x="274" y="7806"/>
                    <a:pt x="548" y="7920"/>
                  </a:cubicBezTo>
                  <a:cubicBezTo>
                    <a:pt x="753" y="7989"/>
                    <a:pt x="982" y="8057"/>
                    <a:pt x="1210" y="8126"/>
                  </a:cubicBezTo>
                  <a:cubicBezTo>
                    <a:pt x="1621" y="8263"/>
                    <a:pt x="1621" y="8263"/>
                    <a:pt x="1461" y="8674"/>
                  </a:cubicBezTo>
                  <a:cubicBezTo>
                    <a:pt x="1164" y="9450"/>
                    <a:pt x="1005" y="10249"/>
                    <a:pt x="1164" y="11070"/>
                  </a:cubicBezTo>
                  <a:cubicBezTo>
                    <a:pt x="1210" y="11139"/>
                    <a:pt x="1256" y="11207"/>
                    <a:pt x="1164" y="11253"/>
                  </a:cubicBezTo>
                  <a:cubicBezTo>
                    <a:pt x="1160" y="11257"/>
                    <a:pt x="1154" y="11259"/>
                    <a:pt x="1147" y="11259"/>
                  </a:cubicBezTo>
                  <a:cubicBezTo>
                    <a:pt x="1116" y="11259"/>
                    <a:pt x="1064" y="11226"/>
                    <a:pt x="1027" y="11207"/>
                  </a:cubicBezTo>
                  <a:cubicBezTo>
                    <a:pt x="1013" y="11208"/>
                    <a:pt x="1000" y="11209"/>
                    <a:pt x="986" y="11209"/>
                  </a:cubicBezTo>
                  <a:cubicBezTo>
                    <a:pt x="709" y="11209"/>
                    <a:pt x="492" y="10995"/>
                    <a:pt x="274" y="10865"/>
                  </a:cubicBezTo>
                  <a:cubicBezTo>
                    <a:pt x="243" y="10844"/>
                    <a:pt x="208" y="10833"/>
                    <a:pt x="174" y="10833"/>
                  </a:cubicBezTo>
                  <a:cubicBezTo>
                    <a:pt x="133" y="10833"/>
                    <a:pt x="94" y="10850"/>
                    <a:pt x="69" y="10888"/>
                  </a:cubicBezTo>
                  <a:cubicBezTo>
                    <a:pt x="23" y="10956"/>
                    <a:pt x="0" y="11048"/>
                    <a:pt x="0" y="11116"/>
                  </a:cubicBezTo>
                  <a:cubicBezTo>
                    <a:pt x="23" y="11276"/>
                    <a:pt x="137" y="11390"/>
                    <a:pt x="274" y="11458"/>
                  </a:cubicBezTo>
                  <a:cubicBezTo>
                    <a:pt x="548" y="11573"/>
                    <a:pt x="822" y="11687"/>
                    <a:pt x="1096" y="11778"/>
                  </a:cubicBezTo>
                  <a:cubicBezTo>
                    <a:pt x="1370" y="11892"/>
                    <a:pt x="1575" y="12029"/>
                    <a:pt x="1735" y="12303"/>
                  </a:cubicBezTo>
                  <a:cubicBezTo>
                    <a:pt x="2032" y="12851"/>
                    <a:pt x="2443" y="13284"/>
                    <a:pt x="2922" y="13672"/>
                  </a:cubicBezTo>
                  <a:cubicBezTo>
                    <a:pt x="2990" y="13718"/>
                    <a:pt x="3059" y="13809"/>
                    <a:pt x="3150" y="13901"/>
                  </a:cubicBezTo>
                  <a:cubicBezTo>
                    <a:pt x="3013" y="13969"/>
                    <a:pt x="2922" y="14015"/>
                    <a:pt x="2831" y="14038"/>
                  </a:cubicBezTo>
                  <a:cubicBezTo>
                    <a:pt x="2625" y="14152"/>
                    <a:pt x="2397" y="14243"/>
                    <a:pt x="2191" y="14334"/>
                  </a:cubicBezTo>
                  <a:cubicBezTo>
                    <a:pt x="2077" y="14403"/>
                    <a:pt x="1963" y="14517"/>
                    <a:pt x="2032" y="14654"/>
                  </a:cubicBezTo>
                  <a:cubicBezTo>
                    <a:pt x="2076" y="14758"/>
                    <a:pt x="2150" y="14794"/>
                    <a:pt x="2228" y="14794"/>
                  </a:cubicBezTo>
                  <a:cubicBezTo>
                    <a:pt x="2269" y="14794"/>
                    <a:pt x="2312" y="14784"/>
                    <a:pt x="2351" y="14768"/>
                  </a:cubicBezTo>
                  <a:cubicBezTo>
                    <a:pt x="2511" y="14700"/>
                    <a:pt x="2648" y="14608"/>
                    <a:pt x="2785" y="14563"/>
                  </a:cubicBezTo>
                  <a:cubicBezTo>
                    <a:pt x="3143" y="14451"/>
                    <a:pt x="3496" y="14377"/>
                    <a:pt x="3844" y="14377"/>
                  </a:cubicBezTo>
                  <a:cubicBezTo>
                    <a:pt x="4204" y="14377"/>
                    <a:pt x="4559" y="14456"/>
                    <a:pt x="4908" y="14654"/>
                  </a:cubicBezTo>
                  <a:cubicBezTo>
                    <a:pt x="5045" y="14722"/>
                    <a:pt x="5090" y="14859"/>
                    <a:pt x="4976" y="14951"/>
                  </a:cubicBezTo>
                  <a:cubicBezTo>
                    <a:pt x="4885" y="15042"/>
                    <a:pt x="4771" y="15110"/>
                    <a:pt x="4679" y="15202"/>
                  </a:cubicBezTo>
                  <a:cubicBezTo>
                    <a:pt x="4497" y="15362"/>
                    <a:pt x="4314" y="15498"/>
                    <a:pt x="4132" y="15658"/>
                  </a:cubicBezTo>
                  <a:cubicBezTo>
                    <a:pt x="4086" y="15681"/>
                    <a:pt x="4086" y="15818"/>
                    <a:pt x="4132" y="15864"/>
                  </a:cubicBezTo>
                  <a:cubicBezTo>
                    <a:pt x="4150" y="15920"/>
                    <a:pt x="4231" y="15961"/>
                    <a:pt x="4284" y="15961"/>
                  </a:cubicBezTo>
                  <a:cubicBezTo>
                    <a:pt x="4296" y="15961"/>
                    <a:pt x="4306" y="15959"/>
                    <a:pt x="4314" y="15955"/>
                  </a:cubicBezTo>
                  <a:cubicBezTo>
                    <a:pt x="4428" y="15955"/>
                    <a:pt x="4520" y="15886"/>
                    <a:pt x="4611" y="15841"/>
                  </a:cubicBezTo>
                  <a:cubicBezTo>
                    <a:pt x="4908" y="15635"/>
                    <a:pt x="5204" y="15407"/>
                    <a:pt x="5501" y="15202"/>
                  </a:cubicBezTo>
                  <a:cubicBezTo>
                    <a:pt x="5586" y="15145"/>
                    <a:pt x="5679" y="15106"/>
                    <a:pt x="5770" y="15106"/>
                  </a:cubicBezTo>
                  <a:cubicBezTo>
                    <a:pt x="5827" y="15106"/>
                    <a:pt x="5883" y="15121"/>
                    <a:pt x="5935" y="15156"/>
                  </a:cubicBezTo>
                  <a:cubicBezTo>
                    <a:pt x="6460" y="15498"/>
                    <a:pt x="6962" y="15818"/>
                    <a:pt x="7464" y="16160"/>
                  </a:cubicBezTo>
                  <a:cubicBezTo>
                    <a:pt x="7533" y="16206"/>
                    <a:pt x="7555" y="16275"/>
                    <a:pt x="7510" y="16366"/>
                  </a:cubicBezTo>
                  <a:cubicBezTo>
                    <a:pt x="7464" y="16434"/>
                    <a:pt x="7396" y="16480"/>
                    <a:pt x="7350" y="16548"/>
                  </a:cubicBezTo>
                  <a:cubicBezTo>
                    <a:pt x="7282" y="16663"/>
                    <a:pt x="7236" y="16777"/>
                    <a:pt x="7373" y="16891"/>
                  </a:cubicBezTo>
                  <a:cubicBezTo>
                    <a:pt x="7418" y="16918"/>
                    <a:pt x="7459" y="16931"/>
                    <a:pt x="7499" y="16931"/>
                  </a:cubicBezTo>
                  <a:cubicBezTo>
                    <a:pt x="7559" y="16931"/>
                    <a:pt x="7614" y="16900"/>
                    <a:pt x="7670" y="16845"/>
                  </a:cubicBezTo>
                  <a:cubicBezTo>
                    <a:pt x="7761" y="16777"/>
                    <a:pt x="7852" y="16663"/>
                    <a:pt x="7943" y="16594"/>
                  </a:cubicBezTo>
                  <a:cubicBezTo>
                    <a:pt x="8023" y="16535"/>
                    <a:pt x="8119" y="16475"/>
                    <a:pt x="8202" y="16475"/>
                  </a:cubicBezTo>
                  <a:cubicBezTo>
                    <a:pt x="8215" y="16475"/>
                    <a:pt x="8228" y="16477"/>
                    <a:pt x="8240" y="16480"/>
                  </a:cubicBezTo>
                  <a:cubicBezTo>
                    <a:pt x="8473" y="16529"/>
                    <a:pt x="8707" y="16544"/>
                    <a:pt x="8938" y="16544"/>
                  </a:cubicBezTo>
                  <a:cubicBezTo>
                    <a:pt x="9250" y="16544"/>
                    <a:pt x="9559" y="16516"/>
                    <a:pt x="9861" y="16503"/>
                  </a:cubicBezTo>
                  <a:cubicBezTo>
                    <a:pt x="10021" y="16754"/>
                    <a:pt x="9884" y="17005"/>
                    <a:pt x="9952" y="17210"/>
                  </a:cubicBezTo>
                  <a:cubicBezTo>
                    <a:pt x="9998" y="17324"/>
                    <a:pt x="10066" y="17416"/>
                    <a:pt x="10180" y="17416"/>
                  </a:cubicBezTo>
                  <a:cubicBezTo>
                    <a:pt x="10294" y="17393"/>
                    <a:pt x="10363" y="17302"/>
                    <a:pt x="10386" y="17188"/>
                  </a:cubicBezTo>
                  <a:cubicBezTo>
                    <a:pt x="10409" y="16982"/>
                    <a:pt x="10409" y="16777"/>
                    <a:pt x="10431" y="16571"/>
                  </a:cubicBezTo>
                  <a:cubicBezTo>
                    <a:pt x="10431" y="16389"/>
                    <a:pt x="10523" y="16275"/>
                    <a:pt x="10682" y="16206"/>
                  </a:cubicBezTo>
                  <a:cubicBezTo>
                    <a:pt x="11185" y="16001"/>
                    <a:pt x="11687" y="15772"/>
                    <a:pt x="12212" y="15567"/>
                  </a:cubicBezTo>
                  <a:cubicBezTo>
                    <a:pt x="12272" y="15541"/>
                    <a:pt x="12330" y="15525"/>
                    <a:pt x="12383" y="15525"/>
                  </a:cubicBezTo>
                  <a:cubicBezTo>
                    <a:pt x="12469" y="15525"/>
                    <a:pt x="12543" y="15568"/>
                    <a:pt x="12600" y="15681"/>
                  </a:cubicBezTo>
                  <a:cubicBezTo>
                    <a:pt x="12714" y="15955"/>
                    <a:pt x="12851" y="16206"/>
                    <a:pt x="12988" y="16457"/>
                  </a:cubicBezTo>
                  <a:cubicBezTo>
                    <a:pt x="13056" y="16548"/>
                    <a:pt x="13079" y="16640"/>
                    <a:pt x="13148" y="16731"/>
                  </a:cubicBezTo>
                  <a:cubicBezTo>
                    <a:pt x="13203" y="16787"/>
                    <a:pt x="13274" y="16857"/>
                    <a:pt x="13360" y="16857"/>
                  </a:cubicBezTo>
                  <a:cubicBezTo>
                    <a:pt x="13380" y="16857"/>
                    <a:pt x="13400" y="16854"/>
                    <a:pt x="13422" y="16845"/>
                  </a:cubicBezTo>
                  <a:cubicBezTo>
                    <a:pt x="13536" y="16799"/>
                    <a:pt x="13558" y="16685"/>
                    <a:pt x="13536" y="16571"/>
                  </a:cubicBezTo>
                  <a:cubicBezTo>
                    <a:pt x="13536" y="16503"/>
                    <a:pt x="13490" y="16434"/>
                    <a:pt x="13467" y="16366"/>
                  </a:cubicBezTo>
                  <a:cubicBezTo>
                    <a:pt x="13330" y="15955"/>
                    <a:pt x="13079" y="15635"/>
                    <a:pt x="12782" y="15293"/>
                  </a:cubicBezTo>
                  <a:cubicBezTo>
                    <a:pt x="13307" y="14951"/>
                    <a:pt x="13810" y="14608"/>
                    <a:pt x="14312" y="14289"/>
                  </a:cubicBezTo>
                  <a:cubicBezTo>
                    <a:pt x="14563" y="14129"/>
                    <a:pt x="14723" y="13809"/>
                    <a:pt x="15019" y="13809"/>
                  </a:cubicBezTo>
                  <a:cubicBezTo>
                    <a:pt x="15339" y="13809"/>
                    <a:pt x="15476" y="14129"/>
                    <a:pt x="15658" y="14357"/>
                  </a:cubicBezTo>
                  <a:cubicBezTo>
                    <a:pt x="15658" y="14380"/>
                    <a:pt x="15681" y="14403"/>
                    <a:pt x="15704" y="14403"/>
                  </a:cubicBezTo>
                  <a:cubicBezTo>
                    <a:pt x="15765" y="14403"/>
                    <a:pt x="15826" y="14413"/>
                    <a:pt x="15873" y="14413"/>
                  </a:cubicBezTo>
                  <a:cubicBezTo>
                    <a:pt x="15897" y="14413"/>
                    <a:pt x="15917" y="14410"/>
                    <a:pt x="15932" y="14403"/>
                  </a:cubicBezTo>
                  <a:cubicBezTo>
                    <a:pt x="16024" y="14357"/>
                    <a:pt x="16069" y="14243"/>
                    <a:pt x="16024" y="14129"/>
                  </a:cubicBezTo>
                  <a:cubicBezTo>
                    <a:pt x="15932" y="13969"/>
                    <a:pt x="15818" y="13832"/>
                    <a:pt x="15704" y="13695"/>
                  </a:cubicBezTo>
                  <a:cubicBezTo>
                    <a:pt x="15613" y="13558"/>
                    <a:pt x="15453" y="13490"/>
                    <a:pt x="15476" y="13262"/>
                  </a:cubicBezTo>
                  <a:cubicBezTo>
                    <a:pt x="16046" y="12622"/>
                    <a:pt x="16229" y="11778"/>
                    <a:pt x="16457" y="10956"/>
                  </a:cubicBezTo>
                  <a:cubicBezTo>
                    <a:pt x="16513" y="10932"/>
                    <a:pt x="16566" y="10922"/>
                    <a:pt x="16616" y="10922"/>
                  </a:cubicBezTo>
                  <a:cubicBezTo>
                    <a:pt x="16710" y="10922"/>
                    <a:pt x="16794" y="10957"/>
                    <a:pt x="16868" y="11002"/>
                  </a:cubicBezTo>
                  <a:cubicBezTo>
                    <a:pt x="17074" y="11070"/>
                    <a:pt x="17233" y="11207"/>
                    <a:pt x="17370" y="11367"/>
                  </a:cubicBezTo>
                  <a:cubicBezTo>
                    <a:pt x="17413" y="11410"/>
                    <a:pt x="17455" y="11427"/>
                    <a:pt x="17498" y="11427"/>
                  </a:cubicBezTo>
                  <a:cubicBezTo>
                    <a:pt x="17546" y="11427"/>
                    <a:pt x="17595" y="11404"/>
                    <a:pt x="17644" y="11367"/>
                  </a:cubicBezTo>
                  <a:cubicBezTo>
                    <a:pt x="17736" y="11299"/>
                    <a:pt x="17713" y="11184"/>
                    <a:pt x="17690" y="11070"/>
                  </a:cubicBezTo>
                  <a:cubicBezTo>
                    <a:pt x="17599" y="10865"/>
                    <a:pt x="17439" y="10728"/>
                    <a:pt x="17233" y="10660"/>
                  </a:cubicBezTo>
                  <a:cubicBezTo>
                    <a:pt x="16594" y="10477"/>
                    <a:pt x="16480" y="10043"/>
                    <a:pt x="16594" y="9450"/>
                  </a:cubicBezTo>
                  <a:cubicBezTo>
                    <a:pt x="16640" y="9267"/>
                    <a:pt x="16617" y="9085"/>
                    <a:pt x="16640" y="8902"/>
                  </a:cubicBezTo>
                  <a:cubicBezTo>
                    <a:pt x="16640" y="8788"/>
                    <a:pt x="16731" y="8719"/>
                    <a:pt x="16845" y="8697"/>
                  </a:cubicBezTo>
                  <a:cubicBezTo>
                    <a:pt x="16925" y="8685"/>
                    <a:pt x="17005" y="8685"/>
                    <a:pt x="17082" y="8685"/>
                  </a:cubicBezTo>
                  <a:cubicBezTo>
                    <a:pt x="17159" y="8685"/>
                    <a:pt x="17233" y="8685"/>
                    <a:pt x="17302" y="8674"/>
                  </a:cubicBezTo>
                  <a:cubicBezTo>
                    <a:pt x="17439" y="8651"/>
                    <a:pt x="17576" y="8605"/>
                    <a:pt x="17576" y="8445"/>
                  </a:cubicBezTo>
                  <a:cubicBezTo>
                    <a:pt x="17553" y="8308"/>
                    <a:pt x="17462" y="8263"/>
                    <a:pt x="17370" y="8240"/>
                  </a:cubicBezTo>
                  <a:cubicBezTo>
                    <a:pt x="17188" y="8194"/>
                    <a:pt x="17005" y="8172"/>
                    <a:pt x="16823" y="8149"/>
                  </a:cubicBezTo>
                  <a:cubicBezTo>
                    <a:pt x="16640" y="8126"/>
                    <a:pt x="16526" y="8057"/>
                    <a:pt x="16480" y="7875"/>
                  </a:cubicBezTo>
                  <a:cubicBezTo>
                    <a:pt x="16275" y="7259"/>
                    <a:pt x="16092" y="6642"/>
                    <a:pt x="15887" y="6003"/>
                  </a:cubicBezTo>
                  <a:cubicBezTo>
                    <a:pt x="16252" y="5729"/>
                    <a:pt x="16686" y="5706"/>
                    <a:pt x="17096" y="5592"/>
                  </a:cubicBezTo>
                  <a:cubicBezTo>
                    <a:pt x="17211" y="5569"/>
                    <a:pt x="17325" y="5501"/>
                    <a:pt x="17439" y="5455"/>
                  </a:cubicBezTo>
                  <a:cubicBezTo>
                    <a:pt x="17484" y="5433"/>
                    <a:pt x="17507" y="5341"/>
                    <a:pt x="17484" y="5318"/>
                  </a:cubicBezTo>
                  <a:cubicBezTo>
                    <a:pt x="17462" y="5250"/>
                    <a:pt x="17416" y="5159"/>
                    <a:pt x="17370" y="5136"/>
                  </a:cubicBezTo>
                  <a:cubicBezTo>
                    <a:pt x="17188" y="5136"/>
                    <a:pt x="17005" y="5136"/>
                    <a:pt x="16823" y="5181"/>
                  </a:cubicBezTo>
                  <a:cubicBezTo>
                    <a:pt x="16526" y="5227"/>
                    <a:pt x="16252" y="5318"/>
                    <a:pt x="15978" y="5410"/>
                  </a:cubicBezTo>
                  <a:cubicBezTo>
                    <a:pt x="15879" y="5433"/>
                    <a:pt x="15806" y="5448"/>
                    <a:pt x="15746" y="5448"/>
                  </a:cubicBezTo>
                  <a:cubicBezTo>
                    <a:pt x="15628" y="5448"/>
                    <a:pt x="15567" y="5387"/>
                    <a:pt x="15476" y="5204"/>
                  </a:cubicBezTo>
                  <a:cubicBezTo>
                    <a:pt x="15248" y="4748"/>
                    <a:pt x="15019" y="4268"/>
                    <a:pt x="14814" y="3789"/>
                  </a:cubicBezTo>
                  <a:cubicBezTo>
                    <a:pt x="14723" y="3606"/>
                    <a:pt x="14791" y="3470"/>
                    <a:pt x="14928" y="3378"/>
                  </a:cubicBezTo>
                  <a:cubicBezTo>
                    <a:pt x="15202" y="3218"/>
                    <a:pt x="15476" y="3082"/>
                    <a:pt x="15773" y="2945"/>
                  </a:cubicBezTo>
                  <a:cubicBezTo>
                    <a:pt x="15909" y="2853"/>
                    <a:pt x="15955" y="2716"/>
                    <a:pt x="15887" y="2625"/>
                  </a:cubicBezTo>
                  <a:cubicBezTo>
                    <a:pt x="15837" y="2558"/>
                    <a:pt x="15774" y="2516"/>
                    <a:pt x="15700" y="2516"/>
                  </a:cubicBezTo>
                  <a:cubicBezTo>
                    <a:pt x="15672" y="2516"/>
                    <a:pt x="15643" y="2521"/>
                    <a:pt x="15613" y="2534"/>
                  </a:cubicBezTo>
                  <a:cubicBezTo>
                    <a:pt x="15544" y="2557"/>
                    <a:pt x="15453" y="2579"/>
                    <a:pt x="15385" y="2602"/>
                  </a:cubicBezTo>
                  <a:cubicBezTo>
                    <a:pt x="15088" y="2762"/>
                    <a:pt x="14768" y="2899"/>
                    <a:pt x="14471" y="3059"/>
                  </a:cubicBezTo>
                  <a:cubicBezTo>
                    <a:pt x="14129" y="2899"/>
                    <a:pt x="14015" y="2488"/>
                    <a:pt x="13718" y="2283"/>
                  </a:cubicBezTo>
                  <a:cubicBezTo>
                    <a:pt x="13604" y="2214"/>
                    <a:pt x="13513" y="2100"/>
                    <a:pt x="13422" y="2032"/>
                  </a:cubicBezTo>
                  <a:cubicBezTo>
                    <a:pt x="13285" y="1895"/>
                    <a:pt x="13239" y="1780"/>
                    <a:pt x="13353" y="1621"/>
                  </a:cubicBezTo>
                  <a:cubicBezTo>
                    <a:pt x="13513" y="1370"/>
                    <a:pt x="13673" y="1141"/>
                    <a:pt x="13855" y="913"/>
                  </a:cubicBezTo>
                  <a:cubicBezTo>
                    <a:pt x="13924" y="799"/>
                    <a:pt x="13992" y="685"/>
                    <a:pt x="13901" y="571"/>
                  </a:cubicBezTo>
                  <a:cubicBezTo>
                    <a:pt x="13862" y="512"/>
                    <a:pt x="13810" y="483"/>
                    <a:pt x="13751" y="483"/>
                  </a:cubicBezTo>
                  <a:cubicBezTo>
                    <a:pt x="13673" y="483"/>
                    <a:pt x="13581" y="535"/>
                    <a:pt x="13490" y="639"/>
                  </a:cubicBezTo>
                  <a:cubicBezTo>
                    <a:pt x="13353" y="753"/>
                    <a:pt x="13239" y="913"/>
                    <a:pt x="13148" y="1050"/>
                  </a:cubicBezTo>
                  <a:cubicBezTo>
                    <a:pt x="13056" y="1164"/>
                    <a:pt x="13011" y="1278"/>
                    <a:pt x="12942" y="1392"/>
                  </a:cubicBezTo>
                  <a:cubicBezTo>
                    <a:pt x="12874" y="1477"/>
                    <a:pt x="12794" y="1524"/>
                    <a:pt x="12701" y="1524"/>
                  </a:cubicBezTo>
                  <a:cubicBezTo>
                    <a:pt x="12669" y="1524"/>
                    <a:pt x="12635" y="1518"/>
                    <a:pt x="12600" y="1507"/>
                  </a:cubicBezTo>
                  <a:cubicBezTo>
                    <a:pt x="12417" y="1461"/>
                    <a:pt x="12257" y="1392"/>
                    <a:pt x="12075" y="1324"/>
                  </a:cubicBezTo>
                  <a:cubicBezTo>
                    <a:pt x="11778" y="1255"/>
                    <a:pt x="11664" y="1027"/>
                    <a:pt x="11664" y="731"/>
                  </a:cubicBezTo>
                  <a:cubicBezTo>
                    <a:pt x="11641" y="662"/>
                    <a:pt x="11641" y="594"/>
                    <a:pt x="11664" y="502"/>
                  </a:cubicBezTo>
                  <a:cubicBezTo>
                    <a:pt x="11664" y="434"/>
                    <a:pt x="11664" y="342"/>
                    <a:pt x="11664" y="274"/>
                  </a:cubicBezTo>
                  <a:cubicBezTo>
                    <a:pt x="11664" y="137"/>
                    <a:pt x="11618" y="0"/>
                    <a:pt x="1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1185925" y="4650125"/>
              <a:ext cx="196325" cy="165000"/>
            </a:xfrm>
            <a:custGeom>
              <a:avLst/>
              <a:gdLst/>
              <a:ahLst/>
              <a:cxnLst/>
              <a:rect l="l" t="t" r="r" b="b"/>
              <a:pathLst>
                <a:path w="7853" h="6600" extrusionOk="0">
                  <a:moveTo>
                    <a:pt x="4456" y="447"/>
                  </a:moveTo>
                  <a:cubicBezTo>
                    <a:pt x="4718" y="447"/>
                    <a:pt x="5010" y="543"/>
                    <a:pt x="5319" y="640"/>
                  </a:cubicBezTo>
                  <a:cubicBezTo>
                    <a:pt x="5753" y="799"/>
                    <a:pt x="6072" y="1096"/>
                    <a:pt x="6301" y="1507"/>
                  </a:cubicBezTo>
                  <a:cubicBezTo>
                    <a:pt x="6757" y="2420"/>
                    <a:pt x="7077" y="3379"/>
                    <a:pt x="7282" y="4383"/>
                  </a:cubicBezTo>
                  <a:cubicBezTo>
                    <a:pt x="7373" y="4908"/>
                    <a:pt x="7168" y="5319"/>
                    <a:pt x="6757" y="5616"/>
                  </a:cubicBezTo>
                  <a:cubicBezTo>
                    <a:pt x="6257" y="5969"/>
                    <a:pt x="5718" y="6161"/>
                    <a:pt x="5161" y="6161"/>
                  </a:cubicBezTo>
                  <a:cubicBezTo>
                    <a:pt x="4853" y="6161"/>
                    <a:pt x="4540" y="6102"/>
                    <a:pt x="4224" y="5981"/>
                  </a:cubicBezTo>
                  <a:cubicBezTo>
                    <a:pt x="3425" y="5684"/>
                    <a:pt x="2671" y="5319"/>
                    <a:pt x="1895" y="4999"/>
                  </a:cubicBezTo>
                  <a:cubicBezTo>
                    <a:pt x="1530" y="4840"/>
                    <a:pt x="1256" y="4566"/>
                    <a:pt x="1074" y="4200"/>
                  </a:cubicBezTo>
                  <a:cubicBezTo>
                    <a:pt x="959" y="3995"/>
                    <a:pt x="868" y="3790"/>
                    <a:pt x="777" y="3561"/>
                  </a:cubicBezTo>
                  <a:cubicBezTo>
                    <a:pt x="366" y="2648"/>
                    <a:pt x="663" y="1735"/>
                    <a:pt x="1553" y="1210"/>
                  </a:cubicBezTo>
                  <a:cubicBezTo>
                    <a:pt x="2375" y="708"/>
                    <a:pt x="3265" y="457"/>
                    <a:pt x="4315" y="457"/>
                  </a:cubicBezTo>
                  <a:cubicBezTo>
                    <a:pt x="4361" y="450"/>
                    <a:pt x="4408" y="447"/>
                    <a:pt x="4456" y="447"/>
                  </a:cubicBezTo>
                  <a:close/>
                  <a:moveTo>
                    <a:pt x="4292" y="1"/>
                  </a:moveTo>
                  <a:cubicBezTo>
                    <a:pt x="3242" y="1"/>
                    <a:pt x="2261" y="274"/>
                    <a:pt x="1348" y="777"/>
                  </a:cubicBezTo>
                  <a:cubicBezTo>
                    <a:pt x="1165" y="891"/>
                    <a:pt x="1005" y="1028"/>
                    <a:pt x="845" y="1165"/>
                  </a:cubicBezTo>
                  <a:cubicBezTo>
                    <a:pt x="412" y="1576"/>
                    <a:pt x="229" y="2123"/>
                    <a:pt x="92" y="2694"/>
                  </a:cubicBezTo>
                  <a:cubicBezTo>
                    <a:pt x="1" y="3105"/>
                    <a:pt x="161" y="3447"/>
                    <a:pt x="366" y="3790"/>
                  </a:cubicBezTo>
                  <a:cubicBezTo>
                    <a:pt x="457" y="3927"/>
                    <a:pt x="503" y="4086"/>
                    <a:pt x="571" y="4223"/>
                  </a:cubicBezTo>
                  <a:cubicBezTo>
                    <a:pt x="823" y="4817"/>
                    <a:pt x="1256" y="5250"/>
                    <a:pt x="1895" y="5501"/>
                  </a:cubicBezTo>
                  <a:cubicBezTo>
                    <a:pt x="2534" y="5753"/>
                    <a:pt x="3151" y="6026"/>
                    <a:pt x="3767" y="6300"/>
                  </a:cubicBezTo>
                  <a:cubicBezTo>
                    <a:pt x="4148" y="6470"/>
                    <a:pt x="4548" y="6600"/>
                    <a:pt x="4823" y="6600"/>
                  </a:cubicBezTo>
                  <a:cubicBezTo>
                    <a:pt x="4844" y="6600"/>
                    <a:pt x="4865" y="6599"/>
                    <a:pt x="4885" y="6597"/>
                  </a:cubicBezTo>
                  <a:cubicBezTo>
                    <a:pt x="5730" y="6597"/>
                    <a:pt x="6369" y="6437"/>
                    <a:pt x="6917" y="6049"/>
                  </a:cubicBezTo>
                  <a:cubicBezTo>
                    <a:pt x="7556" y="5616"/>
                    <a:pt x="7853" y="5022"/>
                    <a:pt x="7716" y="4223"/>
                  </a:cubicBezTo>
                  <a:cubicBezTo>
                    <a:pt x="7533" y="3265"/>
                    <a:pt x="7191" y="2352"/>
                    <a:pt x="6780" y="1461"/>
                  </a:cubicBezTo>
                  <a:cubicBezTo>
                    <a:pt x="6529" y="891"/>
                    <a:pt x="6118" y="480"/>
                    <a:pt x="5525" y="252"/>
                  </a:cubicBezTo>
                  <a:cubicBezTo>
                    <a:pt x="5114" y="92"/>
                    <a:pt x="4726" y="1"/>
                    <a:pt x="4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20875" y="4783800"/>
              <a:ext cx="142700" cy="126025"/>
            </a:xfrm>
            <a:custGeom>
              <a:avLst/>
              <a:gdLst/>
              <a:ahLst/>
              <a:cxnLst/>
              <a:rect l="l" t="t" r="r" b="b"/>
              <a:pathLst>
                <a:path w="5708" h="5041" extrusionOk="0">
                  <a:moveTo>
                    <a:pt x="2431" y="469"/>
                  </a:moveTo>
                  <a:cubicBezTo>
                    <a:pt x="3011" y="469"/>
                    <a:pt x="3523" y="763"/>
                    <a:pt x="3995" y="1250"/>
                  </a:cubicBezTo>
                  <a:cubicBezTo>
                    <a:pt x="4360" y="1638"/>
                    <a:pt x="4680" y="2095"/>
                    <a:pt x="4908" y="2597"/>
                  </a:cubicBezTo>
                  <a:cubicBezTo>
                    <a:pt x="5251" y="3304"/>
                    <a:pt x="5068" y="3852"/>
                    <a:pt x="4383" y="4263"/>
                  </a:cubicBezTo>
                  <a:cubicBezTo>
                    <a:pt x="4041" y="4468"/>
                    <a:pt x="3676" y="4583"/>
                    <a:pt x="3265" y="4583"/>
                  </a:cubicBezTo>
                  <a:cubicBezTo>
                    <a:pt x="3231" y="4584"/>
                    <a:pt x="3198" y="4585"/>
                    <a:pt x="3164" y="4585"/>
                  </a:cubicBezTo>
                  <a:cubicBezTo>
                    <a:pt x="2794" y="4585"/>
                    <a:pt x="2464" y="4467"/>
                    <a:pt x="2192" y="4195"/>
                  </a:cubicBezTo>
                  <a:cubicBezTo>
                    <a:pt x="1690" y="3692"/>
                    <a:pt x="1210" y="3190"/>
                    <a:pt x="777" y="2620"/>
                  </a:cubicBezTo>
                  <a:cubicBezTo>
                    <a:pt x="297" y="2026"/>
                    <a:pt x="640" y="1045"/>
                    <a:pt x="1370" y="748"/>
                  </a:cubicBezTo>
                  <a:cubicBezTo>
                    <a:pt x="1416" y="725"/>
                    <a:pt x="1462" y="725"/>
                    <a:pt x="1507" y="702"/>
                  </a:cubicBezTo>
                  <a:cubicBezTo>
                    <a:pt x="1834" y="542"/>
                    <a:pt x="2141" y="469"/>
                    <a:pt x="2431" y="469"/>
                  </a:cubicBezTo>
                  <a:close/>
                  <a:moveTo>
                    <a:pt x="2433" y="1"/>
                  </a:moveTo>
                  <a:cubicBezTo>
                    <a:pt x="2140" y="1"/>
                    <a:pt x="1832" y="64"/>
                    <a:pt x="1507" y="200"/>
                  </a:cubicBezTo>
                  <a:cubicBezTo>
                    <a:pt x="1462" y="223"/>
                    <a:pt x="1416" y="246"/>
                    <a:pt x="1370" y="269"/>
                  </a:cubicBezTo>
                  <a:cubicBezTo>
                    <a:pt x="754" y="360"/>
                    <a:pt x="457" y="794"/>
                    <a:pt x="252" y="1341"/>
                  </a:cubicBezTo>
                  <a:cubicBezTo>
                    <a:pt x="1" y="1980"/>
                    <a:pt x="69" y="2574"/>
                    <a:pt x="549" y="3099"/>
                  </a:cubicBezTo>
                  <a:cubicBezTo>
                    <a:pt x="914" y="3510"/>
                    <a:pt x="1256" y="3921"/>
                    <a:pt x="1644" y="4331"/>
                  </a:cubicBezTo>
                  <a:cubicBezTo>
                    <a:pt x="2062" y="4750"/>
                    <a:pt x="2565" y="5040"/>
                    <a:pt x="3173" y="5040"/>
                  </a:cubicBezTo>
                  <a:cubicBezTo>
                    <a:pt x="3196" y="5040"/>
                    <a:pt x="3219" y="5040"/>
                    <a:pt x="3242" y="5039"/>
                  </a:cubicBezTo>
                  <a:cubicBezTo>
                    <a:pt x="3813" y="5039"/>
                    <a:pt x="4429" y="4834"/>
                    <a:pt x="4863" y="4491"/>
                  </a:cubicBezTo>
                  <a:cubicBezTo>
                    <a:pt x="5524" y="3943"/>
                    <a:pt x="5707" y="3259"/>
                    <a:pt x="5365" y="2460"/>
                  </a:cubicBezTo>
                  <a:cubicBezTo>
                    <a:pt x="5045" y="1775"/>
                    <a:pt x="4611" y="1182"/>
                    <a:pt x="4064" y="702"/>
                  </a:cubicBezTo>
                  <a:cubicBezTo>
                    <a:pt x="3560" y="260"/>
                    <a:pt x="3025" y="1"/>
                    <a:pt x="2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275525" y="4819000"/>
              <a:ext cx="129550" cy="111550"/>
            </a:xfrm>
            <a:custGeom>
              <a:avLst/>
              <a:gdLst/>
              <a:ahLst/>
              <a:cxnLst/>
              <a:rect l="l" t="t" r="r" b="b"/>
              <a:pathLst>
                <a:path w="5182" h="4462" extrusionOk="0">
                  <a:moveTo>
                    <a:pt x="2107" y="475"/>
                  </a:moveTo>
                  <a:cubicBezTo>
                    <a:pt x="2215" y="475"/>
                    <a:pt x="2327" y="484"/>
                    <a:pt x="2443" y="504"/>
                  </a:cubicBezTo>
                  <a:cubicBezTo>
                    <a:pt x="2899" y="572"/>
                    <a:pt x="3333" y="732"/>
                    <a:pt x="3789" y="869"/>
                  </a:cubicBezTo>
                  <a:cubicBezTo>
                    <a:pt x="3949" y="938"/>
                    <a:pt x="4109" y="1052"/>
                    <a:pt x="4246" y="1166"/>
                  </a:cubicBezTo>
                  <a:cubicBezTo>
                    <a:pt x="4748" y="1645"/>
                    <a:pt x="4771" y="2147"/>
                    <a:pt x="4314" y="2672"/>
                  </a:cubicBezTo>
                  <a:cubicBezTo>
                    <a:pt x="3858" y="3175"/>
                    <a:pt x="3333" y="3540"/>
                    <a:pt x="2739" y="3836"/>
                  </a:cubicBezTo>
                  <a:cubicBezTo>
                    <a:pt x="2471" y="3951"/>
                    <a:pt x="2196" y="3995"/>
                    <a:pt x="1921" y="3995"/>
                  </a:cubicBezTo>
                  <a:cubicBezTo>
                    <a:pt x="1705" y="3995"/>
                    <a:pt x="1490" y="3968"/>
                    <a:pt x="1279" y="3928"/>
                  </a:cubicBezTo>
                  <a:cubicBezTo>
                    <a:pt x="1028" y="3882"/>
                    <a:pt x="845" y="3745"/>
                    <a:pt x="685" y="3563"/>
                  </a:cubicBezTo>
                  <a:cubicBezTo>
                    <a:pt x="525" y="3380"/>
                    <a:pt x="548" y="3175"/>
                    <a:pt x="594" y="2969"/>
                  </a:cubicBezTo>
                  <a:cubicBezTo>
                    <a:pt x="594" y="2855"/>
                    <a:pt x="594" y="2764"/>
                    <a:pt x="594" y="2650"/>
                  </a:cubicBezTo>
                  <a:lnTo>
                    <a:pt x="548" y="2650"/>
                  </a:lnTo>
                  <a:cubicBezTo>
                    <a:pt x="571" y="2353"/>
                    <a:pt x="571" y="2079"/>
                    <a:pt x="617" y="1782"/>
                  </a:cubicBezTo>
                  <a:cubicBezTo>
                    <a:pt x="757" y="962"/>
                    <a:pt x="1335" y="475"/>
                    <a:pt x="2107" y="475"/>
                  </a:cubicBezTo>
                  <a:close/>
                  <a:moveTo>
                    <a:pt x="2109" y="0"/>
                  </a:moveTo>
                  <a:cubicBezTo>
                    <a:pt x="1213" y="0"/>
                    <a:pt x="484" y="588"/>
                    <a:pt x="229" y="1531"/>
                  </a:cubicBezTo>
                  <a:cubicBezTo>
                    <a:pt x="115" y="1896"/>
                    <a:pt x="115" y="2262"/>
                    <a:pt x="92" y="2650"/>
                  </a:cubicBezTo>
                  <a:cubicBezTo>
                    <a:pt x="92" y="2695"/>
                    <a:pt x="69" y="2764"/>
                    <a:pt x="69" y="2855"/>
                  </a:cubicBezTo>
                  <a:cubicBezTo>
                    <a:pt x="0" y="3563"/>
                    <a:pt x="251" y="3996"/>
                    <a:pt x="913" y="4270"/>
                  </a:cubicBezTo>
                  <a:cubicBezTo>
                    <a:pt x="1229" y="4399"/>
                    <a:pt x="1550" y="4461"/>
                    <a:pt x="1869" y="4461"/>
                  </a:cubicBezTo>
                  <a:cubicBezTo>
                    <a:pt x="2172" y="4461"/>
                    <a:pt x="2473" y="4404"/>
                    <a:pt x="2762" y="4293"/>
                  </a:cubicBezTo>
                  <a:cubicBezTo>
                    <a:pt x="3561" y="3996"/>
                    <a:pt x="4223" y="3471"/>
                    <a:pt x="4771" y="2809"/>
                  </a:cubicBezTo>
                  <a:cubicBezTo>
                    <a:pt x="5159" y="2353"/>
                    <a:pt x="5182" y="1805"/>
                    <a:pt x="4908" y="1280"/>
                  </a:cubicBezTo>
                  <a:cubicBezTo>
                    <a:pt x="4702" y="892"/>
                    <a:pt x="4383" y="618"/>
                    <a:pt x="3972" y="458"/>
                  </a:cubicBezTo>
                  <a:cubicBezTo>
                    <a:pt x="3516" y="253"/>
                    <a:pt x="3036" y="139"/>
                    <a:pt x="2557" y="47"/>
                  </a:cubicBezTo>
                  <a:cubicBezTo>
                    <a:pt x="2404" y="16"/>
                    <a:pt x="2255" y="0"/>
                    <a:pt x="2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211600" y="4690000"/>
              <a:ext cx="127300" cy="93075"/>
            </a:xfrm>
            <a:custGeom>
              <a:avLst/>
              <a:gdLst/>
              <a:ahLst/>
              <a:cxnLst/>
              <a:rect l="l" t="t" r="r" b="b"/>
              <a:pathLst>
                <a:path w="5092" h="3723" extrusionOk="0">
                  <a:moveTo>
                    <a:pt x="2786" y="437"/>
                  </a:moveTo>
                  <a:cubicBezTo>
                    <a:pt x="3585" y="437"/>
                    <a:pt x="4018" y="871"/>
                    <a:pt x="4383" y="1396"/>
                  </a:cubicBezTo>
                  <a:cubicBezTo>
                    <a:pt x="4680" y="1807"/>
                    <a:pt x="4657" y="2240"/>
                    <a:pt x="4475" y="2674"/>
                  </a:cubicBezTo>
                  <a:cubicBezTo>
                    <a:pt x="4383" y="2856"/>
                    <a:pt x="4224" y="3016"/>
                    <a:pt x="4041" y="3130"/>
                  </a:cubicBezTo>
                  <a:cubicBezTo>
                    <a:pt x="3930" y="3214"/>
                    <a:pt x="3810" y="3264"/>
                    <a:pt x="3686" y="3264"/>
                  </a:cubicBezTo>
                  <a:cubicBezTo>
                    <a:pt x="3608" y="3264"/>
                    <a:pt x="3528" y="3243"/>
                    <a:pt x="3448" y="3199"/>
                  </a:cubicBezTo>
                  <a:cubicBezTo>
                    <a:pt x="2717" y="2742"/>
                    <a:pt x="1918" y="2400"/>
                    <a:pt x="1234" y="1829"/>
                  </a:cubicBezTo>
                  <a:cubicBezTo>
                    <a:pt x="1142" y="1738"/>
                    <a:pt x="1051" y="1647"/>
                    <a:pt x="960" y="1555"/>
                  </a:cubicBezTo>
                  <a:cubicBezTo>
                    <a:pt x="594" y="1236"/>
                    <a:pt x="800" y="916"/>
                    <a:pt x="1097" y="825"/>
                  </a:cubicBezTo>
                  <a:cubicBezTo>
                    <a:pt x="1667" y="620"/>
                    <a:pt x="2261" y="483"/>
                    <a:pt x="2786" y="437"/>
                  </a:cubicBezTo>
                  <a:close/>
                  <a:moveTo>
                    <a:pt x="2831" y="1"/>
                  </a:moveTo>
                  <a:cubicBezTo>
                    <a:pt x="2139" y="1"/>
                    <a:pt x="1456" y="122"/>
                    <a:pt x="868" y="437"/>
                  </a:cubicBezTo>
                  <a:cubicBezTo>
                    <a:pt x="115" y="848"/>
                    <a:pt x="1" y="1282"/>
                    <a:pt x="594" y="1852"/>
                  </a:cubicBezTo>
                  <a:cubicBezTo>
                    <a:pt x="640" y="1898"/>
                    <a:pt x="709" y="1966"/>
                    <a:pt x="754" y="2012"/>
                  </a:cubicBezTo>
                  <a:cubicBezTo>
                    <a:pt x="1530" y="2697"/>
                    <a:pt x="2443" y="3153"/>
                    <a:pt x="3356" y="3633"/>
                  </a:cubicBezTo>
                  <a:cubicBezTo>
                    <a:pt x="3471" y="3694"/>
                    <a:pt x="3590" y="3722"/>
                    <a:pt x="3708" y="3722"/>
                  </a:cubicBezTo>
                  <a:cubicBezTo>
                    <a:pt x="3894" y="3722"/>
                    <a:pt x="4079" y="3653"/>
                    <a:pt x="4246" y="3541"/>
                  </a:cubicBezTo>
                  <a:cubicBezTo>
                    <a:pt x="4794" y="3199"/>
                    <a:pt x="5068" y="2697"/>
                    <a:pt x="5068" y="1966"/>
                  </a:cubicBezTo>
                  <a:cubicBezTo>
                    <a:pt x="5091" y="1578"/>
                    <a:pt x="4840" y="1236"/>
                    <a:pt x="4589" y="894"/>
                  </a:cubicBezTo>
                  <a:cubicBezTo>
                    <a:pt x="4178" y="391"/>
                    <a:pt x="3676" y="3"/>
                    <a:pt x="3014" y="3"/>
                  </a:cubicBezTo>
                  <a:cubicBezTo>
                    <a:pt x="2953" y="1"/>
                    <a:pt x="2892" y="1"/>
                    <a:pt x="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155125" y="4815375"/>
              <a:ext cx="71350" cy="58175"/>
            </a:xfrm>
            <a:custGeom>
              <a:avLst/>
              <a:gdLst/>
              <a:ahLst/>
              <a:cxnLst/>
              <a:rect l="l" t="t" r="r" b="b"/>
              <a:pathLst>
                <a:path w="2854" h="2327" extrusionOk="0">
                  <a:moveTo>
                    <a:pt x="343" y="466"/>
                  </a:moveTo>
                  <a:lnTo>
                    <a:pt x="343" y="466"/>
                  </a:lnTo>
                  <a:cubicBezTo>
                    <a:pt x="1027" y="512"/>
                    <a:pt x="1598" y="832"/>
                    <a:pt x="2123" y="1242"/>
                  </a:cubicBezTo>
                  <a:cubicBezTo>
                    <a:pt x="2191" y="1311"/>
                    <a:pt x="2260" y="1402"/>
                    <a:pt x="2306" y="1494"/>
                  </a:cubicBezTo>
                  <a:cubicBezTo>
                    <a:pt x="2328" y="1539"/>
                    <a:pt x="2328" y="1630"/>
                    <a:pt x="2306" y="1699"/>
                  </a:cubicBezTo>
                  <a:cubicBezTo>
                    <a:pt x="2266" y="1798"/>
                    <a:pt x="2191" y="1863"/>
                    <a:pt x="2098" y="1863"/>
                  </a:cubicBezTo>
                  <a:cubicBezTo>
                    <a:pt x="2084" y="1863"/>
                    <a:pt x="2069" y="1862"/>
                    <a:pt x="2055" y="1859"/>
                  </a:cubicBezTo>
                  <a:cubicBezTo>
                    <a:pt x="1347" y="1699"/>
                    <a:pt x="662" y="1516"/>
                    <a:pt x="457" y="672"/>
                  </a:cubicBezTo>
                  <a:cubicBezTo>
                    <a:pt x="457" y="581"/>
                    <a:pt x="388" y="535"/>
                    <a:pt x="343" y="466"/>
                  </a:cubicBezTo>
                  <a:close/>
                  <a:moveTo>
                    <a:pt x="540" y="1"/>
                  </a:moveTo>
                  <a:cubicBezTo>
                    <a:pt x="428" y="1"/>
                    <a:pt x="340" y="120"/>
                    <a:pt x="320" y="238"/>
                  </a:cubicBezTo>
                  <a:cubicBezTo>
                    <a:pt x="320" y="307"/>
                    <a:pt x="343" y="398"/>
                    <a:pt x="343" y="466"/>
                  </a:cubicBezTo>
                  <a:cubicBezTo>
                    <a:pt x="114" y="535"/>
                    <a:pt x="0" y="695"/>
                    <a:pt x="69" y="946"/>
                  </a:cubicBezTo>
                  <a:cubicBezTo>
                    <a:pt x="183" y="1288"/>
                    <a:pt x="365" y="1562"/>
                    <a:pt x="639" y="1767"/>
                  </a:cubicBezTo>
                  <a:cubicBezTo>
                    <a:pt x="1050" y="2064"/>
                    <a:pt x="1530" y="2224"/>
                    <a:pt x="2009" y="2315"/>
                  </a:cubicBezTo>
                  <a:cubicBezTo>
                    <a:pt x="2047" y="2323"/>
                    <a:pt x="2085" y="2327"/>
                    <a:pt x="2122" y="2327"/>
                  </a:cubicBezTo>
                  <a:cubicBezTo>
                    <a:pt x="2420" y="2327"/>
                    <a:pt x="2681" y="2094"/>
                    <a:pt x="2762" y="1790"/>
                  </a:cubicBezTo>
                  <a:cubicBezTo>
                    <a:pt x="2853" y="1471"/>
                    <a:pt x="2716" y="1220"/>
                    <a:pt x="2511" y="991"/>
                  </a:cubicBezTo>
                  <a:cubicBezTo>
                    <a:pt x="1963" y="466"/>
                    <a:pt x="1301" y="215"/>
                    <a:pt x="594" y="10"/>
                  </a:cubicBezTo>
                  <a:cubicBezTo>
                    <a:pt x="575" y="4"/>
                    <a:pt x="557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308050" y="4843150"/>
              <a:ext cx="41100" cy="47225"/>
            </a:xfrm>
            <a:custGeom>
              <a:avLst/>
              <a:gdLst/>
              <a:ahLst/>
              <a:cxnLst/>
              <a:rect l="l" t="t" r="r" b="b"/>
              <a:pathLst>
                <a:path w="1644" h="1889" extrusionOk="0">
                  <a:moveTo>
                    <a:pt x="1013" y="0"/>
                  </a:moveTo>
                  <a:cubicBezTo>
                    <a:pt x="988" y="0"/>
                    <a:pt x="959" y="6"/>
                    <a:pt x="936" y="17"/>
                  </a:cubicBezTo>
                  <a:cubicBezTo>
                    <a:pt x="891" y="40"/>
                    <a:pt x="868" y="109"/>
                    <a:pt x="868" y="154"/>
                  </a:cubicBezTo>
                  <a:cubicBezTo>
                    <a:pt x="799" y="360"/>
                    <a:pt x="936" y="497"/>
                    <a:pt x="1028" y="656"/>
                  </a:cubicBezTo>
                  <a:cubicBezTo>
                    <a:pt x="1119" y="816"/>
                    <a:pt x="1187" y="976"/>
                    <a:pt x="1142" y="1181"/>
                  </a:cubicBezTo>
                  <a:cubicBezTo>
                    <a:pt x="1096" y="1273"/>
                    <a:pt x="1028" y="1364"/>
                    <a:pt x="913" y="1387"/>
                  </a:cubicBezTo>
                  <a:cubicBezTo>
                    <a:pt x="901" y="1390"/>
                    <a:pt x="889" y="1391"/>
                    <a:pt x="878" y="1391"/>
                  </a:cubicBezTo>
                  <a:cubicBezTo>
                    <a:pt x="799" y="1391"/>
                    <a:pt x="722" y="1329"/>
                    <a:pt x="662" y="1250"/>
                  </a:cubicBezTo>
                  <a:cubicBezTo>
                    <a:pt x="548" y="1113"/>
                    <a:pt x="571" y="953"/>
                    <a:pt x="548" y="793"/>
                  </a:cubicBezTo>
                  <a:cubicBezTo>
                    <a:pt x="548" y="679"/>
                    <a:pt x="503" y="611"/>
                    <a:pt x="366" y="611"/>
                  </a:cubicBezTo>
                  <a:cubicBezTo>
                    <a:pt x="252" y="611"/>
                    <a:pt x="183" y="702"/>
                    <a:pt x="160" y="793"/>
                  </a:cubicBezTo>
                  <a:cubicBezTo>
                    <a:pt x="0" y="1273"/>
                    <a:pt x="388" y="1866"/>
                    <a:pt x="868" y="1889"/>
                  </a:cubicBezTo>
                  <a:cubicBezTo>
                    <a:pt x="1233" y="1889"/>
                    <a:pt x="1575" y="1569"/>
                    <a:pt x="1598" y="1181"/>
                  </a:cubicBezTo>
                  <a:cubicBezTo>
                    <a:pt x="1644" y="702"/>
                    <a:pt x="1416" y="337"/>
                    <a:pt x="1073" y="17"/>
                  </a:cubicBezTo>
                  <a:cubicBezTo>
                    <a:pt x="1062" y="6"/>
                    <a:pt x="1039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3"/>
          <p:cNvGrpSpPr/>
          <p:nvPr/>
        </p:nvGrpSpPr>
        <p:grpSpPr>
          <a:xfrm>
            <a:off x="8709049" y="2723813"/>
            <a:ext cx="377119" cy="484815"/>
            <a:chOff x="6499900" y="2913625"/>
            <a:chExt cx="540750" cy="695175"/>
          </a:xfrm>
        </p:grpSpPr>
        <p:sp>
          <p:nvSpPr>
            <p:cNvPr id="790" name="Google Shape;790;p43"/>
            <p:cNvSpPr/>
            <p:nvPr/>
          </p:nvSpPr>
          <p:spPr>
            <a:xfrm>
              <a:off x="6576125" y="2981800"/>
              <a:ext cx="404600" cy="524075"/>
            </a:xfrm>
            <a:custGeom>
              <a:avLst/>
              <a:gdLst/>
              <a:ahLst/>
              <a:cxnLst/>
              <a:rect l="l" t="t" r="r" b="b"/>
              <a:pathLst>
                <a:path w="16184" h="20963" extrusionOk="0">
                  <a:moveTo>
                    <a:pt x="12102" y="0"/>
                  </a:moveTo>
                  <a:cubicBezTo>
                    <a:pt x="11190" y="0"/>
                    <a:pt x="10187" y="363"/>
                    <a:pt x="9199" y="1157"/>
                  </a:cubicBezTo>
                  <a:lnTo>
                    <a:pt x="9861" y="403"/>
                  </a:lnTo>
                  <a:lnTo>
                    <a:pt x="9861" y="403"/>
                  </a:lnTo>
                  <a:cubicBezTo>
                    <a:pt x="7487" y="2686"/>
                    <a:pt x="5114" y="4968"/>
                    <a:pt x="2740" y="7274"/>
                  </a:cubicBezTo>
                  <a:cubicBezTo>
                    <a:pt x="1986" y="8004"/>
                    <a:pt x="1188" y="8803"/>
                    <a:pt x="685" y="9830"/>
                  </a:cubicBezTo>
                  <a:cubicBezTo>
                    <a:pt x="1" y="11245"/>
                    <a:pt x="69" y="12683"/>
                    <a:pt x="229" y="13916"/>
                  </a:cubicBezTo>
                  <a:cubicBezTo>
                    <a:pt x="503" y="15856"/>
                    <a:pt x="959" y="17705"/>
                    <a:pt x="1850" y="19052"/>
                  </a:cubicBezTo>
                  <a:cubicBezTo>
                    <a:pt x="2615" y="20209"/>
                    <a:pt x="3734" y="20962"/>
                    <a:pt x="5092" y="20962"/>
                  </a:cubicBezTo>
                  <a:cubicBezTo>
                    <a:pt x="5314" y="20962"/>
                    <a:pt x="5542" y="20942"/>
                    <a:pt x="5775" y="20900"/>
                  </a:cubicBezTo>
                  <a:cubicBezTo>
                    <a:pt x="8515" y="20398"/>
                    <a:pt x="11550" y="16997"/>
                    <a:pt x="13445" y="13300"/>
                  </a:cubicBezTo>
                  <a:cubicBezTo>
                    <a:pt x="15225" y="9762"/>
                    <a:pt x="16184" y="5630"/>
                    <a:pt x="15431" y="2823"/>
                  </a:cubicBezTo>
                  <a:cubicBezTo>
                    <a:pt x="14942" y="1054"/>
                    <a:pt x="13655" y="0"/>
                    <a:pt x="12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6760450" y="3072425"/>
              <a:ext cx="142675" cy="207650"/>
            </a:xfrm>
            <a:custGeom>
              <a:avLst/>
              <a:gdLst/>
              <a:ahLst/>
              <a:cxnLst/>
              <a:rect l="l" t="t" r="r" b="b"/>
              <a:pathLst>
                <a:path w="5707" h="8306" extrusionOk="0">
                  <a:moveTo>
                    <a:pt x="3327" y="1"/>
                  </a:moveTo>
                  <a:cubicBezTo>
                    <a:pt x="2764" y="1"/>
                    <a:pt x="2177" y="153"/>
                    <a:pt x="1667" y="453"/>
                  </a:cubicBezTo>
                  <a:cubicBezTo>
                    <a:pt x="1005" y="818"/>
                    <a:pt x="320" y="1686"/>
                    <a:pt x="114" y="2553"/>
                  </a:cubicBezTo>
                  <a:cubicBezTo>
                    <a:pt x="0" y="3101"/>
                    <a:pt x="69" y="3580"/>
                    <a:pt x="183" y="4014"/>
                  </a:cubicBezTo>
                  <a:cubicBezTo>
                    <a:pt x="571" y="5657"/>
                    <a:pt x="1278" y="6981"/>
                    <a:pt x="2260" y="7894"/>
                  </a:cubicBezTo>
                  <a:cubicBezTo>
                    <a:pt x="2496" y="8117"/>
                    <a:pt x="2783" y="8305"/>
                    <a:pt x="3106" y="8305"/>
                  </a:cubicBezTo>
                  <a:cubicBezTo>
                    <a:pt x="3313" y="8305"/>
                    <a:pt x="3534" y="8228"/>
                    <a:pt x="3766" y="8031"/>
                  </a:cubicBezTo>
                  <a:cubicBezTo>
                    <a:pt x="4223" y="7643"/>
                    <a:pt x="4497" y="6913"/>
                    <a:pt x="4702" y="6274"/>
                  </a:cubicBezTo>
                  <a:cubicBezTo>
                    <a:pt x="5204" y="4813"/>
                    <a:pt x="5707" y="3238"/>
                    <a:pt x="5615" y="1937"/>
                  </a:cubicBezTo>
                  <a:cubicBezTo>
                    <a:pt x="5523" y="635"/>
                    <a:pt x="4475" y="1"/>
                    <a:pt x="3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6617775" y="3218975"/>
              <a:ext cx="100475" cy="161750"/>
            </a:xfrm>
            <a:custGeom>
              <a:avLst/>
              <a:gdLst/>
              <a:ahLst/>
              <a:cxnLst/>
              <a:rect l="l" t="t" r="r" b="b"/>
              <a:pathLst>
                <a:path w="4019" h="6470" extrusionOk="0">
                  <a:moveTo>
                    <a:pt x="2443" y="1"/>
                  </a:moveTo>
                  <a:cubicBezTo>
                    <a:pt x="2459" y="17"/>
                    <a:pt x="2475" y="33"/>
                    <a:pt x="2491" y="49"/>
                  </a:cubicBezTo>
                  <a:lnTo>
                    <a:pt x="2491" y="49"/>
                  </a:lnTo>
                  <a:lnTo>
                    <a:pt x="2535" y="24"/>
                  </a:lnTo>
                  <a:cubicBezTo>
                    <a:pt x="2512" y="1"/>
                    <a:pt x="2466" y="1"/>
                    <a:pt x="2443" y="1"/>
                  </a:cubicBezTo>
                  <a:close/>
                  <a:moveTo>
                    <a:pt x="2491" y="49"/>
                  </a:moveTo>
                  <a:lnTo>
                    <a:pt x="2261" y="183"/>
                  </a:lnTo>
                  <a:cubicBezTo>
                    <a:pt x="1462" y="320"/>
                    <a:pt x="572" y="1576"/>
                    <a:pt x="275" y="2717"/>
                  </a:cubicBezTo>
                  <a:cubicBezTo>
                    <a:pt x="1" y="3858"/>
                    <a:pt x="184" y="4863"/>
                    <a:pt x="572" y="5593"/>
                  </a:cubicBezTo>
                  <a:cubicBezTo>
                    <a:pt x="808" y="6065"/>
                    <a:pt x="1163" y="6470"/>
                    <a:pt x="1651" y="6470"/>
                  </a:cubicBezTo>
                  <a:cubicBezTo>
                    <a:pt x="1729" y="6470"/>
                    <a:pt x="1811" y="6460"/>
                    <a:pt x="1895" y="6438"/>
                  </a:cubicBezTo>
                  <a:cubicBezTo>
                    <a:pt x="2603" y="6255"/>
                    <a:pt x="3379" y="5251"/>
                    <a:pt x="3699" y="4246"/>
                  </a:cubicBezTo>
                  <a:cubicBezTo>
                    <a:pt x="4018" y="3265"/>
                    <a:pt x="3927" y="2306"/>
                    <a:pt x="3653" y="1621"/>
                  </a:cubicBezTo>
                  <a:cubicBezTo>
                    <a:pt x="3367" y="961"/>
                    <a:pt x="2932" y="491"/>
                    <a:pt x="2491" y="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6721650" y="3338825"/>
              <a:ext cx="113575" cy="118700"/>
            </a:xfrm>
            <a:custGeom>
              <a:avLst/>
              <a:gdLst/>
              <a:ahLst/>
              <a:cxnLst/>
              <a:rect l="l" t="t" r="r" b="b"/>
              <a:pathLst>
                <a:path w="4543" h="4748" extrusionOk="0">
                  <a:moveTo>
                    <a:pt x="2716" y="0"/>
                  </a:moveTo>
                  <a:lnTo>
                    <a:pt x="2397" y="320"/>
                  </a:lnTo>
                  <a:cubicBezTo>
                    <a:pt x="1872" y="708"/>
                    <a:pt x="1324" y="1096"/>
                    <a:pt x="867" y="1666"/>
                  </a:cubicBezTo>
                  <a:cubicBezTo>
                    <a:pt x="388" y="2237"/>
                    <a:pt x="0" y="3036"/>
                    <a:pt x="0" y="3675"/>
                  </a:cubicBezTo>
                  <a:cubicBezTo>
                    <a:pt x="0" y="4383"/>
                    <a:pt x="457" y="4748"/>
                    <a:pt x="959" y="4748"/>
                  </a:cubicBezTo>
                  <a:cubicBezTo>
                    <a:pt x="1484" y="4748"/>
                    <a:pt x="2077" y="4474"/>
                    <a:pt x="2648" y="4177"/>
                  </a:cubicBezTo>
                  <a:cubicBezTo>
                    <a:pt x="3241" y="3880"/>
                    <a:pt x="3949" y="3447"/>
                    <a:pt x="4246" y="2671"/>
                  </a:cubicBezTo>
                  <a:cubicBezTo>
                    <a:pt x="4542" y="1895"/>
                    <a:pt x="4268" y="1233"/>
                    <a:pt x="3858" y="936"/>
                  </a:cubicBezTo>
                  <a:cubicBezTo>
                    <a:pt x="3470" y="639"/>
                    <a:pt x="2967" y="502"/>
                    <a:pt x="2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6499900" y="2913625"/>
              <a:ext cx="540750" cy="695175"/>
            </a:xfrm>
            <a:custGeom>
              <a:avLst/>
              <a:gdLst/>
              <a:ahLst/>
              <a:cxnLst/>
              <a:rect l="l" t="t" r="r" b="b"/>
              <a:pathLst>
                <a:path w="21630" h="27807" extrusionOk="0">
                  <a:moveTo>
                    <a:pt x="13775" y="2860"/>
                  </a:moveTo>
                  <a:cubicBezTo>
                    <a:pt x="14074" y="2860"/>
                    <a:pt x="14363" y="2886"/>
                    <a:pt x="14645" y="2925"/>
                  </a:cubicBezTo>
                  <a:cubicBezTo>
                    <a:pt x="15489" y="3062"/>
                    <a:pt x="16311" y="3222"/>
                    <a:pt x="17133" y="3381"/>
                  </a:cubicBezTo>
                  <a:cubicBezTo>
                    <a:pt x="17704" y="3496"/>
                    <a:pt x="18251" y="3678"/>
                    <a:pt x="18662" y="4157"/>
                  </a:cubicBezTo>
                  <a:cubicBezTo>
                    <a:pt x="19278" y="4888"/>
                    <a:pt x="19552" y="5938"/>
                    <a:pt x="19393" y="7307"/>
                  </a:cubicBezTo>
                  <a:cubicBezTo>
                    <a:pt x="19119" y="9887"/>
                    <a:pt x="18594" y="12512"/>
                    <a:pt x="17749" y="15182"/>
                  </a:cubicBezTo>
                  <a:cubicBezTo>
                    <a:pt x="17475" y="16118"/>
                    <a:pt x="17042" y="17008"/>
                    <a:pt x="16539" y="17990"/>
                  </a:cubicBezTo>
                  <a:cubicBezTo>
                    <a:pt x="16037" y="18994"/>
                    <a:pt x="15353" y="20044"/>
                    <a:pt x="14622" y="21025"/>
                  </a:cubicBezTo>
                  <a:cubicBezTo>
                    <a:pt x="13960" y="21916"/>
                    <a:pt x="13253" y="22600"/>
                    <a:pt x="12454" y="23080"/>
                  </a:cubicBezTo>
                  <a:cubicBezTo>
                    <a:pt x="11518" y="23627"/>
                    <a:pt x="10605" y="24015"/>
                    <a:pt x="9692" y="24312"/>
                  </a:cubicBezTo>
                  <a:cubicBezTo>
                    <a:pt x="8505" y="24700"/>
                    <a:pt x="7341" y="24906"/>
                    <a:pt x="6245" y="24906"/>
                  </a:cubicBezTo>
                  <a:cubicBezTo>
                    <a:pt x="5834" y="24906"/>
                    <a:pt x="5492" y="24814"/>
                    <a:pt x="5172" y="24632"/>
                  </a:cubicBezTo>
                  <a:cubicBezTo>
                    <a:pt x="4967" y="24518"/>
                    <a:pt x="4716" y="24449"/>
                    <a:pt x="4830" y="23970"/>
                  </a:cubicBezTo>
                  <a:cubicBezTo>
                    <a:pt x="4872" y="23803"/>
                    <a:pt x="4799" y="23693"/>
                    <a:pt x="4681" y="23693"/>
                  </a:cubicBezTo>
                  <a:cubicBezTo>
                    <a:pt x="4670" y="23693"/>
                    <a:pt x="4659" y="23694"/>
                    <a:pt x="4647" y="23696"/>
                  </a:cubicBezTo>
                  <a:cubicBezTo>
                    <a:pt x="4635" y="23697"/>
                    <a:pt x="4623" y="23697"/>
                    <a:pt x="4611" y="23697"/>
                  </a:cubicBezTo>
                  <a:cubicBezTo>
                    <a:pt x="4343" y="23697"/>
                    <a:pt x="4256" y="23455"/>
                    <a:pt x="4168" y="23171"/>
                  </a:cubicBezTo>
                  <a:cubicBezTo>
                    <a:pt x="4122" y="23034"/>
                    <a:pt x="4077" y="22874"/>
                    <a:pt x="4031" y="22714"/>
                  </a:cubicBezTo>
                  <a:cubicBezTo>
                    <a:pt x="3734" y="21436"/>
                    <a:pt x="3301" y="20318"/>
                    <a:pt x="2684" y="19359"/>
                  </a:cubicBezTo>
                  <a:cubicBezTo>
                    <a:pt x="1863" y="18012"/>
                    <a:pt x="1817" y="16141"/>
                    <a:pt x="2456" y="13881"/>
                  </a:cubicBezTo>
                  <a:cubicBezTo>
                    <a:pt x="2707" y="12968"/>
                    <a:pt x="3118" y="12146"/>
                    <a:pt x="3689" y="11393"/>
                  </a:cubicBezTo>
                  <a:cubicBezTo>
                    <a:pt x="4556" y="10252"/>
                    <a:pt x="5446" y="9179"/>
                    <a:pt x="6496" y="8517"/>
                  </a:cubicBezTo>
                  <a:cubicBezTo>
                    <a:pt x="7135" y="8129"/>
                    <a:pt x="7729" y="7627"/>
                    <a:pt x="8254" y="6897"/>
                  </a:cubicBezTo>
                  <a:cubicBezTo>
                    <a:pt x="8551" y="6486"/>
                    <a:pt x="8984" y="6349"/>
                    <a:pt x="9235" y="5801"/>
                  </a:cubicBezTo>
                  <a:cubicBezTo>
                    <a:pt x="9278" y="5726"/>
                    <a:pt x="9330" y="5706"/>
                    <a:pt x="9384" y="5706"/>
                  </a:cubicBezTo>
                  <a:cubicBezTo>
                    <a:pt x="9445" y="5706"/>
                    <a:pt x="9506" y="5732"/>
                    <a:pt x="9555" y="5732"/>
                  </a:cubicBezTo>
                  <a:cubicBezTo>
                    <a:pt x="9806" y="5732"/>
                    <a:pt x="9943" y="5618"/>
                    <a:pt x="9943" y="5299"/>
                  </a:cubicBezTo>
                  <a:cubicBezTo>
                    <a:pt x="9943" y="4797"/>
                    <a:pt x="10194" y="4546"/>
                    <a:pt x="10514" y="4226"/>
                  </a:cubicBezTo>
                  <a:cubicBezTo>
                    <a:pt x="11175" y="3610"/>
                    <a:pt x="11837" y="3244"/>
                    <a:pt x="12522" y="3039"/>
                  </a:cubicBezTo>
                  <a:cubicBezTo>
                    <a:pt x="12955" y="2908"/>
                    <a:pt x="13373" y="2860"/>
                    <a:pt x="13775" y="2860"/>
                  </a:cubicBezTo>
                  <a:close/>
                  <a:moveTo>
                    <a:pt x="15785" y="0"/>
                  </a:moveTo>
                  <a:cubicBezTo>
                    <a:pt x="15695" y="0"/>
                    <a:pt x="15573" y="108"/>
                    <a:pt x="15489" y="254"/>
                  </a:cubicBezTo>
                  <a:cubicBezTo>
                    <a:pt x="15398" y="460"/>
                    <a:pt x="15307" y="665"/>
                    <a:pt x="15261" y="871"/>
                  </a:cubicBezTo>
                  <a:cubicBezTo>
                    <a:pt x="15147" y="1282"/>
                    <a:pt x="15079" y="1670"/>
                    <a:pt x="14987" y="2058"/>
                  </a:cubicBezTo>
                  <a:cubicBezTo>
                    <a:pt x="14919" y="2103"/>
                    <a:pt x="14873" y="2126"/>
                    <a:pt x="14850" y="2126"/>
                  </a:cubicBezTo>
                  <a:lnTo>
                    <a:pt x="14166" y="2126"/>
                  </a:lnTo>
                  <a:cubicBezTo>
                    <a:pt x="14016" y="2130"/>
                    <a:pt x="13897" y="2135"/>
                    <a:pt x="13802" y="2135"/>
                  </a:cubicBezTo>
                  <a:cubicBezTo>
                    <a:pt x="13363" y="2135"/>
                    <a:pt x="13446" y="2032"/>
                    <a:pt x="13390" y="1282"/>
                  </a:cubicBezTo>
                  <a:cubicBezTo>
                    <a:pt x="13367" y="1122"/>
                    <a:pt x="13344" y="985"/>
                    <a:pt x="13321" y="871"/>
                  </a:cubicBezTo>
                  <a:cubicBezTo>
                    <a:pt x="13308" y="806"/>
                    <a:pt x="13274" y="778"/>
                    <a:pt x="13225" y="778"/>
                  </a:cubicBezTo>
                  <a:cubicBezTo>
                    <a:pt x="13188" y="778"/>
                    <a:pt x="13143" y="795"/>
                    <a:pt x="13093" y="825"/>
                  </a:cubicBezTo>
                  <a:cubicBezTo>
                    <a:pt x="13002" y="871"/>
                    <a:pt x="12910" y="962"/>
                    <a:pt x="12887" y="1099"/>
                  </a:cubicBezTo>
                  <a:cubicBezTo>
                    <a:pt x="12842" y="1464"/>
                    <a:pt x="12842" y="1806"/>
                    <a:pt x="12796" y="2172"/>
                  </a:cubicBezTo>
                  <a:cubicBezTo>
                    <a:pt x="12317" y="2423"/>
                    <a:pt x="11815" y="2674"/>
                    <a:pt x="11335" y="2925"/>
                  </a:cubicBezTo>
                  <a:cubicBezTo>
                    <a:pt x="10810" y="3222"/>
                    <a:pt x="10308" y="3769"/>
                    <a:pt x="9806" y="4135"/>
                  </a:cubicBezTo>
                  <a:cubicBezTo>
                    <a:pt x="9601" y="3998"/>
                    <a:pt x="9601" y="3678"/>
                    <a:pt x="9532" y="3427"/>
                  </a:cubicBezTo>
                  <a:cubicBezTo>
                    <a:pt x="9509" y="3267"/>
                    <a:pt x="9464" y="3085"/>
                    <a:pt x="9395" y="2971"/>
                  </a:cubicBezTo>
                  <a:cubicBezTo>
                    <a:pt x="9384" y="2936"/>
                    <a:pt x="9349" y="2925"/>
                    <a:pt x="9307" y="2925"/>
                  </a:cubicBezTo>
                  <a:cubicBezTo>
                    <a:pt x="9264" y="2925"/>
                    <a:pt x="9213" y="2936"/>
                    <a:pt x="9167" y="2948"/>
                  </a:cubicBezTo>
                  <a:cubicBezTo>
                    <a:pt x="9076" y="3016"/>
                    <a:pt x="9007" y="3130"/>
                    <a:pt x="9007" y="3267"/>
                  </a:cubicBezTo>
                  <a:cubicBezTo>
                    <a:pt x="8939" y="3769"/>
                    <a:pt x="9053" y="4135"/>
                    <a:pt x="9121" y="4546"/>
                  </a:cubicBezTo>
                  <a:cubicBezTo>
                    <a:pt x="9167" y="4774"/>
                    <a:pt x="9144" y="5002"/>
                    <a:pt x="8870" y="5116"/>
                  </a:cubicBezTo>
                  <a:cubicBezTo>
                    <a:pt x="8573" y="5253"/>
                    <a:pt x="8459" y="5641"/>
                    <a:pt x="8300" y="5938"/>
                  </a:cubicBezTo>
                  <a:cubicBezTo>
                    <a:pt x="8105" y="6249"/>
                    <a:pt x="7977" y="6398"/>
                    <a:pt x="7865" y="6398"/>
                  </a:cubicBezTo>
                  <a:cubicBezTo>
                    <a:pt x="7780" y="6398"/>
                    <a:pt x="7704" y="6311"/>
                    <a:pt x="7615" y="6143"/>
                  </a:cubicBezTo>
                  <a:cubicBezTo>
                    <a:pt x="7478" y="5915"/>
                    <a:pt x="7364" y="5664"/>
                    <a:pt x="7250" y="5413"/>
                  </a:cubicBezTo>
                  <a:cubicBezTo>
                    <a:pt x="7204" y="5322"/>
                    <a:pt x="7158" y="5185"/>
                    <a:pt x="7090" y="5116"/>
                  </a:cubicBezTo>
                  <a:cubicBezTo>
                    <a:pt x="7049" y="5075"/>
                    <a:pt x="7003" y="5053"/>
                    <a:pt x="6955" y="5053"/>
                  </a:cubicBezTo>
                  <a:cubicBezTo>
                    <a:pt x="6896" y="5053"/>
                    <a:pt x="6833" y="5086"/>
                    <a:pt x="6770" y="5162"/>
                  </a:cubicBezTo>
                  <a:cubicBezTo>
                    <a:pt x="6633" y="5322"/>
                    <a:pt x="6610" y="5504"/>
                    <a:pt x="6633" y="5618"/>
                  </a:cubicBezTo>
                  <a:cubicBezTo>
                    <a:pt x="6725" y="5869"/>
                    <a:pt x="6816" y="6075"/>
                    <a:pt x="6907" y="6326"/>
                  </a:cubicBezTo>
                  <a:cubicBezTo>
                    <a:pt x="7021" y="6600"/>
                    <a:pt x="7227" y="6782"/>
                    <a:pt x="7250" y="7193"/>
                  </a:cubicBezTo>
                  <a:cubicBezTo>
                    <a:pt x="6839" y="7741"/>
                    <a:pt x="6359" y="7901"/>
                    <a:pt x="5926" y="8289"/>
                  </a:cubicBezTo>
                  <a:cubicBezTo>
                    <a:pt x="5635" y="8536"/>
                    <a:pt x="5396" y="8647"/>
                    <a:pt x="5192" y="8647"/>
                  </a:cubicBezTo>
                  <a:cubicBezTo>
                    <a:pt x="4964" y="8647"/>
                    <a:pt x="4782" y="8507"/>
                    <a:pt x="4625" y="8266"/>
                  </a:cubicBezTo>
                  <a:cubicBezTo>
                    <a:pt x="4511" y="8129"/>
                    <a:pt x="4419" y="7969"/>
                    <a:pt x="4328" y="7832"/>
                  </a:cubicBezTo>
                  <a:cubicBezTo>
                    <a:pt x="4254" y="7758"/>
                    <a:pt x="4189" y="7655"/>
                    <a:pt x="4090" y="7655"/>
                  </a:cubicBezTo>
                  <a:cubicBezTo>
                    <a:pt x="4037" y="7655"/>
                    <a:pt x="3974" y="7684"/>
                    <a:pt x="3894" y="7764"/>
                  </a:cubicBezTo>
                  <a:cubicBezTo>
                    <a:pt x="3712" y="7946"/>
                    <a:pt x="3712" y="8198"/>
                    <a:pt x="3871" y="8471"/>
                  </a:cubicBezTo>
                  <a:cubicBezTo>
                    <a:pt x="4008" y="8700"/>
                    <a:pt x="4168" y="8905"/>
                    <a:pt x="4305" y="9111"/>
                  </a:cubicBezTo>
                  <a:cubicBezTo>
                    <a:pt x="4579" y="9476"/>
                    <a:pt x="4579" y="9499"/>
                    <a:pt x="4122" y="10069"/>
                  </a:cubicBezTo>
                  <a:cubicBezTo>
                    <a:pt x="3255" y="11096"/>
                    <a:pt x="2525" y="12215"/>
                    <a:pt x="2023" y="13539"/>
                  </a:cubicBezTo>
                  <a:cubicBezTo>
                    <a:pt x="2023" y="13653"/>
                    <a:pt x="2000" y="13790"/>
                    <a:pt x="1886" y="13835"/>
                  </a:cubicBezTo>
                  <a:cubicBezTo>
                    <a:pt x="1863" y="13835"/>
                    <a:pt x="1817" y="13744"/>
                    <a:pt x="1794" y="13721"/>
                  </a:cubicBezTo>
                  <a:cubicBezTo>
                    <a:pt x="1498" y="13584"/>
                    <a:pt x="1475" y="13173"/>
                    <a:pt x="1383" y="12831"/>
                  </a:cubicBezTo>
                  <a:cubicBezTo>
                    <a:pt x="1369" y="12775"/>
                    <a:pt x="1329" y="12736"/>
                    <a:pt x="1279" y="12736"/>
                  </a:cubicBezTo>
                  <a:cubicBezTo>
                    <a:pt x="1248" y="12736"/>
                    <a:pt x="1213" y="12751"/>
                    <a:pt x="1178" y="12785"/>
                  </a:cubicBezTo>
                  <a:cubicBezTo>
                    <a:pt x="1087" y="12854"/>
                    <a:pt x="995" y="12968"/>
                    <a:pt x="950" y="13082"/>
                  </a:cubicBezTo>
                  <a:cubicBezTo>
                    <a:pt x="836" y="13356"/>
                    <a:pt x="858" y="13584"/>
                    <a:pt x="950" y="13744"/>
                  </a:cubicBezTo>
                  <a:cubicBezTo>
                    <a:pt x="1087" y="14041"/>
                    <a:pt x="1224" y="14338"/>
                    <a:pt x="1406" y="14611"/>
                  </a:cubicBezTo>
                  <a:cubicBezTo>
                    <a:pt x="1589" y="14885"/>
                    <a:pt x="1657" y="15205"/>
                    <a:pt x="1589" y="15684"/>
                  </a:cubicBezTo>
                  <a:cubicBezTo>
                    <a:pt x="1452" y="16643"/>
                    <a:pt x="1452" y="17487"/>
                    <a:pt x="1612" y="18286"/>
                  </a:cubicBezTo>
                  <a:cubicBezTo>
                    <a:pt x="1635" y="18400"/>
                    <a:pt x="1612" y="18560"/>
                    <a:pt x="1635" y="18743"/>
                  </a:cubicBezTo>
                  <a:cubicBezTo>
                    <a:pt x="1475" y="18788"/>
                    <a:pt x="1361" y="18788"/>
                    <a:pt x="1224" y="18811"/>
                  </a:cubicBezTo>
                  <a:cubicBezTo>
                    <a:pt x="973" y="18880"/>
                    <a:pt x="699" y="18903"/>
                    <a:pt x="425" y="18971"/>
                  </a:cubicBezTo>
                  <a:cubicBezTo>
                    <a:pt x="288" y="19017"/>
                    <a:pt x="105" y="19131"/>
                    <a:pt x="60" y="19382"/>
                  </a:cubicBezTo>
                  <a:cubicBezTo>
                    <a:pt x="1" y="19617"/>
                    <a:pt x="93" y="19684"/>
                    <a:pt x="207" y="19684"/>
                  </a:cubicBezTo>
                  <a:cubicBezTo>
                    <a:pt x="226" y="19684"/>
                    <a:pt x="245" y="19682"/>
                    <a:pt x="265" y="19679"/>
                  </a:cubicBezTo>
                  <a:cubicBezTo>
                    <a:pt x="448" y="19679"/>
                    <a:pt x="630" y="19610"/>
                    <a:pt x="813" y="19587"/>
                  </a:cubicBezTo>
                  <a:cubicBezTo>
                    <a:pt x="878" y="19584"/>
                    <a:pt x="942" y="19582"/>
                    <a:pt x="1004" y="19582"/>
                  </a:cubicBezTo>
                  <a:cubicBezTo>
                    <a:pt x="1737" y="19582"/>
                    <a:pt x="2323" y="19840"/>
                    <a:pt x="2639" y="20660"/>
                  </a:cubicBezTo>
                  <a:cubicBezTo>
                    <a:pt x="2707" y="20843"/>
                    <a:pt x="2639" y="21048"/>
                    <a:pt x="2456" y="21162"/>
                  </a:cubicBezTo>
                  <a:cubicBezTo>
                    <a:pt x="2296" y="21254"/>
                    <a:pt x="2159" y="21322"/>
                    <a:pt x="2000" y="21391"/>
                  </a:cubicBezTo>
                  <a:cubicBezTo>
                    <a:pt x="1726" y="21550"/>
                    <a:pt x="1452" y="21687"/>
                    <a:pt x="1178" y="21847"/>
                  </a:cubicBezTo>
                  <a:cubicBezTo>
                    <a:pt x="1110" y="21893"/>
                    <a:pt x="1018" y="22075"/>
                    <a:pt x="995" y="22167"/>
                  </a:cubicBezTo>
                  <a:cubicBezTo>
                    <a:pt x="995" y="22258"/>
                    <a:pt x="1041" y="22395"/>
                    <a:pt x="1110" y="22395"/>
                  </a:cubicBezTo>
                  <a:cubicBezTo>
                    <a:pt x="1126" y="22399"/>
                    <a:pt x="1145" y="22401"/>
                    <a:pt x="1164" y="22401"/>
                  </a:cubicBezTo>
                  <a:cubicBezTo>
                    <a:pt x="1250" y="22401"/>
                    <a:pt x="1359" y="22364"/>
                    <a:pt x="1452" y="22326"/>
                  </a:cubicBezTo>
                  <a:cubicBezTo>
                    <a:pt x="1886" y="22144"/>
                    <a:pt x="2319" y="21961"/>
                    <a:pt x="2753" y="21779"/>
                  </a:cubicBezTo>
                  <a:cubicBezTo>
                    <a:pt x="2824" y="21743"/>
                    <a:pt x="2891" y="21722"/>
                    <a:pt x="2951" y="21722"/>
                  </a:cubicBezTo>
                  <a:cubicBezTo>
                    <a:pt x="3046" y="21722"/>
                    <a:pt x="3122" y="21776"/>
                    <a:pt x="3164" y="21916"/>
                  </a:cubicBezTo>
                  <a:cubicBezTo>
                    <a:pt x="3369" y="22646"/>
                    <a:pt x="3575" y="23376"/>
                    <a:pt x="3757" y="24107"/>
                  </a:cubicBezTo>
                  <a:cubicBezTo>
                    <a:pt x="3780" y="24198"/>
                    <a:pt x="3734" y="24335"/>
                    <a:pt x="3643" y="24426"/>
                  </a:cubicBezTo>
                  <a:cubicBezTo>
                    <a:pt x="3552" y="24518"/>
                    <a:pt x="3461" y="24563"/>
                    <a:pt x="3369" y="24655"/>
                  </a:cubicBezTo>
                  <a:cubicBezTo>
                    <a:pt x="3209" y="24792"/>
                    <a:pt x="3073" y="24974"/>
                    <a:pt x="3118" y="25180"/>
                  </a:cubicBezTo>
                  <a:cubicBezTo>
                    <a:pt x="3145" y="25260"/>
                    <a:pt x="3195" y="25293"/>
                    <a:pt x="3260" y="25293"/>
                  </a:cubicBezTo>
                  <a:cubicBezTo>
                    <a:pt x="3305" y="25293"/>
                    <a:pt x="3358" y="25276"/>
                    <a:pt x="3415" y="25248"/>
                  </a:cubicBezTo>
                  <a:cubicBezTo>
                    <a:pt x="3575" y="25180"/>
                    <a:pt x="3712" y="25043"/>
                    <a:pt x="3871" y="24974"/>
                  </a:cubicBezTo>
                  <a:cubicBezTo>
                    <a:pt x="3944" y="24945"/>
                    <a:pt x="4034" y="24916"/>
                    <a:pt x="4102" y="24916"/>
                  </a:cubicBezTo>
                  <a:cubicBezTo>
                    <a:pt x="4142" y="24916"/>
                    <a:pt x="4174" y="24926"/>
                    <a:pt x="4191" y="24951"/>
                  </a:cubicBezTo>
                  <a:cubicBezTo>
                    <a:pt x="4602" y="25362"/>
                    <a:pt x="5150" y="25499"/>
                    <a:pt x="5629" y="25705"/>
                  </a:cubicBezTo>
                  <a:cubicBezTo>
                    <a:pt x="5583" y="26161"/>
                    <a:pt x="5287" y="26481"/>
                    <a:pt x="5172" y="26846"/>
                  </a:cubicBezTo>
                  <a:cubicBezTo>
                    <a:pt x="5127" y="27028"/>
                    <a:pt x="5127" y="27188"/>
                    <a:pt x="5241" y="27234"/>
                  </a:cubicBezTo>
                  <a:cubicBezTo>
                    <a:pt x="5250" y="27236"/>
                    <a:pt x="5260" y="27237"/>
                    <a:pt x="5270" y="27237"/>
                  </a:cubicBezTo>
                  <a:cubicBezTo>
                    <a:pt x="5359" y="27237"/>
                    <a:pt x="5478" y="27147"/>
                    <a:pt x="5560" y="26983"/>
                  </a:cubicBezTo>
                  <a:cubicBezTo>
                    <a:pt x="5743" y="26686"/>
                    <a:pt x="5926" y="26366"/>
                    <a:pt x="6085" y="26070"/>
                  </a:cubicBezTo>
                  <a:cubicBezTo>
                    <a:pt x="6222" y="25796"/>
                    <a:pt x="6405" y="25659"/>
                    <a:pt x="6588" y="25636"/>
                  </a:cubicBezTo>
                  <a:cubicBezTo>
                    <a:pt x="7204" y="25522"/>
                    <a:pt x="7820" y="25431"/>
                    <a:pt x="8436" y="25339"/>
                  </a:cubicBezTo>
                  <a:cubicBezTo>
                    <a:pt x="8460" y="25337"/>
                    <a:pt x="8482" y="25335"/>
                    <a:pt x="8503" y="25335"/>
                  </a:cubicBezTo>
                  <a:cubicBezTo>
                    <a:pt x="8665" y="25335"/>
                    <a:pt x="8748" y="25421"/>
                    <a:pt x="8688" y="25705"/>
                  </a:cubicBezTo>
                  <a:cubicBezTo>
                    <a:pt x="8619" y="26161"/>
                    <a:pt x="8551" y="26595"/>
                    <a:pt x="8482" y="27051"/>
                  </a:cubicBezTo>
                  <a:cubicBezTo>
                    <a:pt x="8459" y="27211"/>
                    <a:pt x="8414" y="27371"/>
                    <a:pt x="8414" y="27531"/>
                  </a:cubicBezTo>
                  <a:cubicBezTo>
                    <a:pt x="8392" y="27679"/>
                    <a:pt x="8411" y="27807"/>
                    <a:pt x="8522" y="27807"/>
                  </a:cubicBezTo>
                  <a:cubicBezTo>
                    <a:pt x="8531" y="27807"/>
                    <a:pt x="8540" y="27806"/>
                    <a:pt x="8551" y="27804"/>
                  </a:cubicBezTo>
                  <a:cubicBezTo>
                    <a:pt x="8688" y="27804"/>
                    <a:pt x="8802" y="27668"/>
                    <a:pt x="8870" y="27485"/>
                  </a:cubicBezTo>
                  <a:cubicBezTo>
                    <a:pt x="8916" y="27371"/>
                    <a:pt x="8939" y="27234"/>
                    <a:pt x="8961" y="27120"/>
                  </a:cubicBezTo>
                  <a:cubicBezTo>
                    <a:pt x="9144" y="26435"/>
                    <a:pt x="9167" y="25819"/>
                    <a:pt x="9167" y="25202"/>
                  </a:cubicBezTo>
                  <a:cubicBezTo>
                    <a:pt x="9897" y="24906"/>
                    <a:pt x="10605" y="24632"/>
                    <a:pt x="11312" y="24358"/>
                  </a:cubicBezTo>
                  <a:cubicBezTo>
                    <a:pt x="11607" y="24240"/>
                    <a:pt x="11935" y="23919"/>
                    <a:pt x="12181" y="23919"/>
                  </a:cubicBezTo>
                  <a:cubicBezTo>
                    <a:pt x="12221" y="23919"/>
                    <a:pt x="12259" y="23928"/>
                    <a:pt x="12294" y="23947"/>
                  </a:cubicBezTo>
                  <a:cubicBezTo>
                    <a:pt x="12568" y="24084"/>
                    <a:pt x="12454" y="24632"/>
                    <a:pt x="12454" y="25043"/>
                  </a:cubicBezTo>
                  <a:cubicBezTo>
                    <a:pt x="12454" y="25088"/>
                    <a:pt x="12454" y="25134"/>
                    <a:pt x="12477" y="25157"/>
                  </a:cubicBezTo>
                  <a:cubicBezTo>
                    <a:pt x="12516" y="25196"/>
                    <a:pt x="12572" y="25253"/>
                    <a:pt x="12631" y="25253"/>
                  </a:cubicBezTo>
                  <a:cubicBezTo>
                    <a:pt x="12640" y="25253"/>
                    <a:pt x="12650" y="25251"/>
                    <a:pt x="12659" y="25248"/>
                  </a:cubicBezTo>
                  <a:cubicBezTo>
                    <a:pt x="12796" y="25225"/>
                    <a:pt x="12910" y="25065"/>
                    <a:pt x="12933" y="24883"/>
                  </a:cubicBezTo>
                  <a:cubicBezTo>
                    <a:pt x="12979" y="24609"/>
                    <a:pt x="13002" y="24335"/>
                    <a:pt x="13024" y="24061"/>
                  </a:cubicBezTo>
                  <a:cubicBezTo>
                    <a:pt x="13024" y="23833"/>
                    <a:pt x="12933" y="23650"/>
                    <a:pt x="13138" y="23308"/>
                  </a:cubicBezTo>
                  <a:cubicBezTo>
                    <a:pt x="14143" y="22600"/>
                    <a:pt x="14942" y="21391"/>
                    <a:pt x="15763" y="20272"/>
                  </a:cubicBezTo>
                  <a:cubicBezTo>
                    <a:pt x="15791" y="20266"/>
                    <a:pt x="15816" y="20263"/>
                    <a:pt x="15839" y="20263"/>
                  </a:cubicBezTo>
                  <a:cubicBezTo>
                    <a:pt x="15987" y="20263"/>
                    <a:pt x="16046" y="20382"/>
                    <a:pt x="16106" y="20500"/>
                  </a:cubicBezTo>
                  <a:cubicBezTo>
                    <a:pt x="16220" y="20706"/>
                    <a:pt x="16266" y="20980"/>
                    <a:pt x="16266" y="21276"/>
                  </a:cubicBezTo>
                  <a:cubicBezTo>
                    <a:pt x="16281" y="21398"/>
                    <a:pt x="16326" y="21459"/>
                    <a:pt x="16396" y="21459"/>
                  </a:cubicBezTo>
                  <a:cubicBezTo>
                    <a:pt x="16430" y="21459"/>
                    <a:pt x="16471" y="21444"/>
                    <a:pt x="16517" y="21413"/>
                  </a:cubicBezTo>
                  <a:cubicBezTo>
                    <a:pt x="16654" y="21345"/>
                    <a:pt x="16722" y="21162"/>
                    <a:pt x="16768" y="21003"/>
                  </a:cubicBezTo>
                  <a:cubicBezTo>
                    <a:pt x="16859" y="20637"/>
                    <a:pt x="16813" y="20341"/>
                    <a:pt x="16699" y="20158"/>
                  </a:cubicBezTo>
                  <a:cubicBezTo>
                    <a:pt x="16266" y="19587"/>
                    <a:pt x="16494" y="18857"/>
                    <a:pt x="17042" y="18035"/>
                  </a:cubicBezTo>
                  <a:cubicBezTo>
                    <a:pt x="17224" y="17784"/>
                    <a:pt x="17338" y="17487"/>
                    <a:pt x="17498" y="17214"/>
                  </a:cubicBezTo>
                  <a:cubicBezTo>
                    <a:pt x="17589" y="17067"/>
                    <a:pt x="17681" y="16994"/>
                    <a:pt x="17772" y="16994"/>
                  </a:cubicBezTo>
                  <a:cubicBezTo>
                    <a:pt x="17795" y="16994"/>
                    <a:pt x="17818" y="16999"/>
                    <a:pt x="17840" y="17008"/>
                  </a:cubicBezTo>
                  <a:cubicBezTo>
                    <a:pt x="18000" y="17054"/>
                    <a:pt x="18114" y="17145"/>
                    <a:pt x="18274" y="17168"/>
                  </a:cubicBezTo>
                  <a:cubicBezTo>
                    <a:pt x="18308" y="17179"/>
                    <a:pt x="18344" y="17186"/>
                    <a:pt x="18380" y="17186"/>
                  </a:cubicBezTo>
                  <a:cubicBezTo>
                    <a:pt x="18488" y="17186"/>
                    <a:pt x="18599" y="17122"/>
                    <a:pt x="18685" y="16917"/>
                  </a:cubicBezTo>
                  <a:cubicBezTo>
                    <a:pt x="18776" y="16734"/>
                    <a:pt x="18731" y="16620"/>
                    <a:pt x="18662" y="16529"/>
                  </a:cubicBezTo>
                  <a:cubicBezTo>
                    <a:pt x="18525" y="16415"/>
                    <a:pt x="18365" y="16278"/>
                    <a:pt x="18229" y="16164"/>
                  </a:cubicBezTo>
                  <a:cubicBezTo>
                    <a:pt x="18092" y="16049"/>
                    <a:pt x="18046" y="15890"/>
                    <a:pt x="18137" y="15593"/>
                  </a:cubicBezTo>
                  <a:cubicBezTo>
                    <a:pt x="18434" y="14566"/>
                    <a:pt x="18753" y="13539"/>
                    <a:pt x="19050" y="12489"/>
                  </a:cubicBezTo>
                  <a:cubicBezTo>
                    <a:pt x="19301" y="12380"/>
                    <a:pt x="19526" y="12349"/>
                    <a:pt x="19740" y="12349"/>
                  </a:cubicBezTo>
                  <a:cubicBezTo>
                    <a:pt x="19973" y="12349"/>
                    <a:pt x="20193" y="12385"/>
                    <a:pt x="20420" y="12397"/>
                  </a:cubicBezTo>
                  <a:cubicBezTo>
                    <a:pt x="20557" y="12397"/>
                    <a:pt x="20716" y="12375"/>
                    <a:pt x="20853" y="12329"/>
                  </a:cubicBezTo>
                  <a:cubicBezTo>
                    <a:pt x="20899" y="12329"/>
                    <a:pt x="20990" y="12215"/>
                    <a:pt x="21013" y="12146"/>
                  </a:cubicBezTo>
                  <a:cubicBezTo>
                    <a:pt x="21036" y="12032"/>
                    <a:pt x="21059" y="11872"/>
                    <a:pt x="21013" y="11850"/>
                  </a:cubicBezTo>
                  <a:cubicBezTo>
                    <a:pt x="20876" y="11735"/>
                    <a:pt x="20694" y="11667"/>
                    <a:pt x="20511" y="11644"/>
                  </a:cubicBezTo>
                  <a:cubicBezTo>
                    <a:pt x="20363" y="11621"/>
                    <a:pt x="20209" y="11616"/>
                    <a:pt x="20055" y="11616"/>
                  </a:cubicBezTo>
                  <a:cubicBezTo>
                    <a:pt x="19900" y="11616"/>
                    <a:pt x="19746" y="11621"/>
                    <a:pt x="19598" y="11621"/>
                  </a:cubicBezTo>
                  <a:cubicBezTo>
                    <a:pt x="19256" y="11599"/>
                    <a:pt x="19210" y="11553"/>
                    <a:pt x="19278" y="11096"/>
                  </a:cubicBezTo>
                  <a:cubicBezTo>
                    <a:pt x="19438" y="10275"/>
                    <a:pt x="19621" y="9453"/>
                    <a:pt x="19781" y="8631"/>
                  </a:cubicBezTo>
                  <a:cubicBezTo>
                    <a:pt x="19826" y="8312"/>
                    <a:pt x="20009" y="8129"/>
                    <a:pt x="20191" y="8083"/>
                  </a:cubicBezTo>
                  <a:cubicBezTo>
                    <a:pt x="20557" y="7946"/>
                    <a:pt x="20922" y="7878"/>
                    <a:pt x="21264" y="7787"/>
                  </a:cubicBezTo>
                  <a:cubicBezTo>
                    <a:pt x="21470" y="7718"/>
                    <a:pt x="21629" y="7536"/>
                    <a:pt x="21629" y="7353"/>
                  </a:cubicBezTo>
                  <a:cubicBezTo>
                    <a:pt x="21629" y="7193"/>
                    <a:pt x="21584" y="7079"/>
                    <a:pt x="21447" y="7079"/>
                  </a:cubicBezTo>
                  <a:cubicBezTo>
                    <a:pt x="21378" y="7079"/>
                    <a:pt x="21287" y="7079"/>
                    <a:pt x="21196" y="7102"/>
                  </a:cubicBezTo>
                  <a:cubicBezTo>
                    <a:pt x="20808" y="7193"/>
                    <a:pt x="20420" y="7285"/>
                    <a:pt x="20032" y="7376"/>
                  </a:cubicBezTo>
                  <a:cubicBezTo>
                    <a:pt x="19849" y="6965"/>
                    <a:pt x="20055" y="6326"/>
                    <a:pt x="19940" y="5847"/>
                  </a:cubicBezTo>
                  <a:cubicBezTo>
                    <a:pt x="19918" y="5687"/>
                    <a:pt x="19918" y="5504"/>
                    <a:pt x="19895" y="5322"/>
                  </a:cubicBezTo>
                  <a:cubicBezTo>
                    <a:pt x="19849" y="5093"/>
                    <a:pt x="19918" y="4865"/>
                    <a:pt x="20123" y="4682"/>
                  </a:cubicBezTo>
                  <a:cubicBezTo>
                    <a:pt x="20465" y="4386"/>
                    <a:pt x="20785" y="4112"/>
                    <a:pt x="21127" y="3838"/>
                  </a:cubicBezTo>
                  <a:cubicBezTo>
                    <a:pt x="21287" y="3701"/>
                    <a:pt x="21424" y="3564"/>
                    <a:pt x="21424" y="3313"/>
                  </a:cubicBezTo>
                  <a:cubicBezTo>
                    <a:pt x="21437" y="3195"/>
                    <a:pt x="21390" y="3130"/>
                    <a:pt x="21297" y="3130"/>
                  </a:cubicBezTo>
                  <a:cubicBezTo>
                    <a:pt x="21226" y="3130"/>
                    <a:pt x="21130" y="3166"/>
                    <a:pt x="21013" y="3244"/>
                  </a:cubicBezTo>
                  <a:cubicBezTo>
                    <a:pt x="20808" y="3381"/>
                    <a:pt x="20580" y="3541"/>
                    <a:pt x="20374" y="3724"/>
                  </a:cubicBezTo>
                  <a:cubicBezTo>
                    <a:pt x="20237" y="3838"/>
                    <a:pt x="20077" y="3998"/>
                    <a:pt x="19940" y="4135"/>
                  </a:cubicBezTo>
                  <a:cubicBezTo>
                    <a:pt x="19851" y="4224"/>
                    <a:pt x="19769" y="4270"/>
                    <a:pt x="19698" y="4270"/>
                  </a:cubicBezTo>
                  <a:cubicBezTo>
                    <a:pt x="19642" y="4270"/>
                    <a:pt x="19593" y="4241"/>
                    <a:pt x="19552" y="4180"/>
                  </a:cubicBezTo>
                  <a:cubicBezTo>
                    <a:pt x="19438" y="4021"/>
                    <a:pt x="19324" y="3838"/>
                    <a:pt x="19210" y="3678"/>
                  </a:cubicBezTo>
                  <a:cubicBezTo>
                    <a:pt x="19005" y="3404"/>
                    <a:pt x="19073" y="3039"/>
                    <a:pt x="19278" y="2583"/>
                  </a:cubicBezTo>
                  <a:cubicBezTo>
                    <a:pt x="19347" y="2468"/>
                    <a:pt x="19415" y="2354"/>
                    <a:pt x="19461" y="2240"/>
                  </a:cubicBezTo>
                  <a:cubicBezTo>
                    <a:pt x="19530" y="2103"/>
                    <a:pt x="19598" y="1989"/>
                    <a:pt x="19667" y="1875"/>
                  </a:cubicBezTo>
                  <a:cubicBezTo>
                    <a:pt x="19781" y="1670"/>
                    <a:pt x="19826" y="1441"/>
                    <a:pt x="19689" y="1373"/>
                  </a:cubicBezTo>
                  <a:cubicBezTo>
                    <a:pt x="19667" y="1362"/>
                    <a:pt x="19645" y="1357"/>
                    <a:pt x="19622" y="1357"/>
                  </a:cubicBezTo>
                  <a:cubicBezTo>
                    <a:pt x="19502" y="1357"/>
                    <a:pt x="19371" y="1497"/>
                    <a:pt x="19256" y="1670"/>
                  </a:cubicBezTo>
                  <a:cubicBezTo>
                    <a:pt x="19027" y="2080"/>
                    <a:pt x="18799" y="2514"/>
                    <a:pt x="18525" y="2971"/>
                  </a:cubicBezTo>
                  <a:cubicBezTo>
                    <a:pt x="18183" y="2856"/>
                    <a:pt x="17818" y="2742"/>
                    <a:pt x="17475" y="2628"/>
                  </a:cubicBezTo>
                  <a:cubicBezTo>
                    <a:pt x="17338" y="2583"/>
                    <a:pt x="17293" y="2446"/>
                    <a:pt x="17361" y="2217"/>
                  </a:cubicBezTo>
                  <a:cubicBezTo>
                    <a:pt x="17452" y="1875"/>
                    <a:pt x="17589" y="1555"/>
                    <a:pt x="17681" y="1213"/>
                  </a:cubicBezTo>
                  <a:cubicBezTo>
                    <a:pt x="17726" y="1053"/>
                    <a:pt x="17726" y="893"/>
                    <a:pt x="17726" y="757"/>
                  </a:cubicBezTo>
                  <a:cubicBezTo>
                    <a:pt x="17726" y="711"/>
                    <a:pt x="17658" y="665"/>
                    <a:pt x="17612" y="665"/>
                  </a:cubicBezTo>
                  <a:cubicBezTo>
                    <a:pt x="17567" y="665"/>
                    <a:pt x="17498" y="688"/>
                    <a:pt x="17452" y="757"/>
                  </a:cubicBezTo>
                  <a:cubicBezTo>
                    <a:pt x="17247" y="985"/>
                    <a:pt x="17133" y="1282"/>
                    <a:pt x="17042" y="1578"/>
                  </a:cubicBezTo>
                  <a:cubicBezTo>
                    <a:pt x="16837" y="2175"/>
                    <a:pt x="16692" y="2467"/>
                    <a:pt x="16323" y="2467"/>
                  </a:cubicBezTo>
                  <a:cubicBezTo>
                    <a:pt x="16240" y="2467"/>
                    <a:pt x="16146" y="2452"/>
                    <a:pt x="16037" y="2423"/>
                  </a:cubicBezTo>
                  <a:cubicBezTo>
                    <a:pt x="15900" y="2377"/>
                    <a:pt x="15786" y="2354"/>
                    <a:pt x="15649" y="2309"/>
                  </a:cubicBezTo>
                  <a:cubicBezTo>
                    <a:pt x="15535" y="2263"/>
                    <a:pt x="15512" y="2149"/>
                    <a:pt x="15558" y="1966"/>
                  </a:cubicBezTo>
                  <a:cubicBezTo>
                    <a:pt x="15626" y="1601"/>
                    <a:pt x="15695" y="1236"/>
                    <a:pt x="15763" y="871"/>
                  </a:cubicBezTo>
                  <a:cubicBezTo>
                    <a:pt x="15809" y="665"/>
                    <a:pt x="15878" y="437"/>
                    <a:pt x="15900" y="254"/>
                  </a:cubicBezTo>
                  <a:cubicBezTo>
                    <a:pt x="15923" y="140"/>
                    <a:pt x="15878" y="26"/>
                    <a:pt x="15809" y="3"/>
                  </a:cubicBezTo>
                  <a:cubicBezTo>
                    <a:pt x="15801" y="1"/>
                    <a:pt x="15793" y="0"/>
                    <a:pt x="15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6738750" y="3036350"/>
              <a:ext cx="202050" cy="274650"/>
            </a:xfrm>
            <a:custGeom>
              <a:avLst/>
              <a:gdLst/>
              <a:ahLst/>
              <a:cxnLst/>
              <a:rect l="l" t="t" r="r" b="b"/>
              <a:pathLst>
                <a:path w="8082" h="10986" extrusionOk="0">
                  <a:moveTo>
                    <a:pt x="4919" y="703"/>
                  </a:moveTo>
                  <a:cubicBezTo>
                    <a:pt x="5456" y="703"/>
                    <a:pt x="5968" y="822"/>
                    <a:pt x="6460" y="1075"/>
                  </a:cubicBezTo>
                  <a:cubicBezTo>
                    <a:pt x="6734" y="1166"/>
                    <a:pt x="6963" y="1485"/>
                    <a:pt x="7191" y="1828"/>
                  </a:cubicBezTo>
                  <a:cubicBezTo>
                    <a:pt x="7465" y="2261"/>
                    <a:pt x="7533" y="2832"/>
                    <a:pt x="7419" y="3562"/>
                  </a:cubicBezTo>
                  <a:cubicBezTo>
                    <a:pt x="7122" y="5160"/>
                    <a:pt x="6689" y="6781"/>
                    <a:pt x="6095" y="8401"/>
                  </a:cubicBezTo>
                  <a:cubicBezTo>
                    <a:pt x="5776" y="9223"/>
                    <a:pt x="5274" y="9771"/>
                    <a:pt x="4680" y="10022"/>
                  </a:cubicBezTo>
                  <a:cubicBezTo>
                    <a:pt x="4274" y="10196"/>
                    <a:pt x="3898" y="10286"/>
                    <a:pt x="3558" y="10286"/>
                  </a:cubicBezTo>
                  <a:cubicBezTo>
                    <a:pt x="2963" y="10286"/>
                    <a:pt x="2481" y="10010"/>
                    <a:pt x="2146" y="9429"/>
                  </a:cubicBezTo>
                  <a:cubicBezTo>
                    <a:pt x="1667" y="8630"/>
                    <a:pt x="1256" y="7739"/>
                    <a:pt x="823" y="6895"/>
                  </a:cubicBezTo>
                  <a:cubicBezTo>
                    <a:pt x="594" y="6484"/>
                    <a:pt x="549" y="5959"/>
                    <a:pt x="686" y="5320"/>
                  </a:cubicBezTo>
                  <a:cubicBezTo>
                    <a:pt x="754" y="4955"/>
                    <a:pt x="823" y="4590"/>
                    <a:pt x="891" y="4202"/>
                  </a:cubicBezTo>
                  <a:cubicBezTo>
                    <a:pt x="1256" y="2627"/>
                    <a:pt x="2215" y="1371"/>
                    <a:pt x="3402" y="983"/>
                  </a:cubicBezTo>
                  <a:cubicBezTo>
                    <a:pt x="3932" y="799"/>
                    <a:pt x="4436" y="703"/>
                    <a:pt x="4919" y="703"/>
                  </a:cubicBezTo>
                  <a:close/>
                  <a:moveTo>
                    <a:pt x="5174" y="1"/>
                  </a:moveTo>
                  <a:cubicBezTo>
                    <a:pt x="4662" y="1"/>
                    <a:pt x="4122" y="91"/>
                    <a:pt x="3562" y="253"/>
                  </a:cubicBezTo>
                  <a:cubicBezTo>
                    <a:pt x="3311" y="321"/>
                    <a:pt x="3059" y="458"/>
                    <a:pt x="2808" y="595"/>
                  </a:cubicBezTo>
                  <a:cubicBezTo>
                    <a:pt x="2101" y="1029"/>
                    <a:pt x="1530" y="1782"/>
                    <a:pt x="982" y="2581"/>
                  </a:cubicBezTo>
                  <a:cubicBezTo>
                    <a:pt x="549" y="3174"/>
                    <a:pt x="435" y="3768"/>
                    <a:pt x="366" y="4384"/>
                  </a:cubicBezTo>
                  <a:cubicBezTo>
                    <a:pt x="343" y="4612"/>
                    <a:pt x="275" y="4864"/>
                    <a:pt x="206" y="5115"/>
                  </a:cubicBezTo>
                  <a:cubicBezTo>
                    <a:pt x="1" y="6165"/>
                    <a:pt x="47" y="6986"/>
                    <a:pt x="435" y="7648"/>
                  </a:cubicBezTo>
                  <a:cubicBezTo>
                    <a:pt x="800" y="8310"/>
                    <a:pt x="1142" y="9018"/>
                    <a:pt x="1507" y="9702"/>
                  </a:cubicBezTo>
                  <a:cubicBezTo>
                    <a:pt x="1736" y="10159"/>
                    <a:pt x="1987" y="10570"/>
                    <a:pt x="2261" y="10684"/>
                  </a:cubicBezTo>
                  <a:cubicBezTo>
                    <a:pt x="2667" y="10881"/>
                    <a:pt x="3061" y="10985"/>
                    <a:pt x="3459" y="10985"/>
                  </a:cubicBezTo>
                  <a:cubicBezTo>
                    <a:pt x="3798" y="10985"/>
                    <a:pt x="4141" y="10910"/>
                    <a:pt x="4497" y="10752"/>
                  </a:cubicBezTo>
                  <a:cubicBezTo>
                    <a:pt x="5388" y="10387"/>
                    <a:pt x="6118" y="9634"/>
                    <a:pt x="6597" y="8333"/>
                  </a:cubicBezTo>
                  <a:cubicBezTo>
                    <a:pt x="7168" y="6781"/>
                    <a:pt x="7556" y="5274"/>
                    <a:pt x="7876" y="3745"/>
                  </a:cubicBezTo>
                  <a:cubicBezTo>
                    <a:pt x="8081" y="2741"/>
                    <a:pt x="8035" y="1919"/>
                    <a:pt x="7670" y="1303"/>
                  </a:cubicBezTo>
                  <a:cubicBezTo>
                    <a:pt x="7442" y="915"/>
                    <a:pt x="7168" y="572"/>
                    <a:pt x="6780" y="367"/>
                  </a:cubicBezTo>
                  <a:cubicBezTo>
                    <a:pt x="6286" y="114"/>
                    <a:pt x="5747" y="1"/>
                    <a:pt x="5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6604100" y="3195325"/>
              <a:ext cx="128400" cy="208025"/>
            </a:xfrm>
            <a:custGeom>
              <a:avLst/>
              <a:gdLst/>
              <a:ahLst/>
              <a:cxnLst/>
              <a:rect l="l" t="t" r="r" b="b"/>
              <a:pathLst>
                <a:path w="5136" h="8321" extrusionOk="0">
                  <a:moveTo>
                    <a:pt x="3179" y="712"/>
                  </a:moveTo>
                  <a:cubicBezTo>
                    <a:pt x="4088" y="712"/>
                    <a:pt x="4460" y="1494"/>
                    <a:pt x="4520" y="2727"/>
                  </a:cubicBezTo>
                  <a:cubicBezTo>
                    <a:pt x="4565" y="3503"/>
                    <a:pt x="4497" y="4325"/>
                    <a:pt x="4337" y="5192"/>
                  </a:cubicBezTo>
                  <a:cubicBezTo>
                    <a:pt x="4063" y="6402"/>
                    <a:pt x="3492" y="7155"/>
                    <a:pt x="2579" y="7475"/>
                  </a:cubicBezTo>
                  <a:cubicBezTo>
                    <a:pt x="2351" y="7555"/>
                    <a:pt x="2129" y="7600"/>
                    <a:pt x="1917" y="7600"/>
                  </a:cubicBezTo>
                  <a:cubicBezTo>
                    <a:pt x="1706" y="7600"/>
                    <a:pt x="1507" y="7555"/>
                    <a:pt x="1324" y="7452"/>
                  </a:cubicBezTo>
                  <a:cubicBezTo>
                    <a:pt x="936" y="7315"/>
                    <a:pt x="708" y="6973"/>
                    <a:pt x="662" y="6402"/>
                  </a:cubicBezTo>
                  <a:cubicBezTo>
                    <a:pt x="616" y="5421"/>
                    <a:pt x="548" y="4416"/>
                    <a:pt x="594" y="3389"/>
                  </a:cubicBezTo>
                  <a:cubicBezTo>
                    <a:pt x="639" y="2248"/>
                    <a:pt x="1689" y="901"/>
                    <a:pt x="2557" y="787"/>
                  </a:cubicBezTo>
                  <a:cubicBezTo>
                    <a:pt x="2625" y="787"/>
                    <a:pt x="2671" y="787"/>
                    <a:pt x="2739" y="764"/>
                  </a:cubicBezTo>
                  <a:cubicBezTo>
                    <a:pt x="2898" y="729"/>
                    <a:pt x="3044" y="712"/>
                    <a:pt x="3179" y="712"/>
                  </a:cubicBezTo>
                  <a:close/>
                  <a:moveTo>
                    <a:pt x="3471" y="0"/>
                  </a:moveTo>
                  <a:cubicBezTo>
                    <a:pt x="3356" y="0"/>
                    <a:pt x="3234" y="11"/>
                    <a:pt x="3104" y="34"/>
                  </a:cubicBezTo>
                  <a:cubicBezTo>
                    <a:pt x="3059" y="57"/>
                    <a:pt x="2990" y="57"/>
                    <a:pt x="2945" y="57"/>
                  </a:cubicBezTo>
                  <a:cubicBezTo>
                    <a:pt x="2884" y="46"/>
                    <a:pt x="2823" y="40"/>
                    <a:pt x="2763" y="40"/>
                  </a:cubicBezTo>
                  <a:cubicBezTo>
                    <a:pt x="2192" y="40"/>
                    <a:pt x="1655" y="514"/>
                    <a:pt x="1119" y="1175"/>
                  </a:cubicBezTo>
                  <a:cubicBezTo>
                    <a:pt x="388" y="2065"/>
                    <a:pt x="0" y="2978"/>
                    <a:pt x="23" y="3983"/>
                  </a:cubicBezTo>
                  <a:cubicBezTo>
                    <a:pt x="46" y="4759"/>
                    <a:pt x="46" y="5558"/>
                    <a:pt x="91" y="6334"/>
                  </a:cubicBezTo>
                  <a:cubicBezTo>
                    <a:pt x="137" y="7224"/>
                    <a:pt x="365" y="7909"/>
                    <a:pt x="959" y="8160"/>
                  </a:cubicBezTo>
                  <a:cubicBezTo>
                    <a:pt x="1175" y="8268"/>
                    <a:pt x="1433" y="8321"/>
                    <a:pt x="1708" y="8321"/>
                  </a:cubicBezTo>
                  <a:cubicBezTo>
                    <a:pt x="2072" y="8321"/>
                    <a:pt x="2466" y="8228"/>
                    <a:pt x="2830" y="8045"/>
                  </a:cubicBezTo>
                  <a:cubicBezTo>
                    <a:pt x="3835" y="7520"/>
                    <a:pt x="4520" y="6562"/>
                    <a:pt x="4816" y="5169"/>
                  </a:cubicBezTo>
                  <a:cubicBezTo>
                    <a:pt x="5067" y="4005"/>
                    <a:pt x="5136" y="2910"/>
                    <a:pt x="4999" y="1928"/>
                  </a:cubicBezTo>
                  <a:cubicBezTo>
                    <a:pt x="4857" y="729"/>
                    <a:pt x="4407" y="0"/>
                    <a:pt x="3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6692550" y="3314750"/>
              <a:ext cx="158650" cy="174000"/>
            </a:xfrm>
            <a:custGeom>
              <a:avLst/>
              <a:gdLst/>
              <a:ahLst/>
              <a:cxnLst/>
              <a:rect l="l" t="t" r="r" b="b"/>
              <a:pathLst>
                <a:path w="6346" h="6960" extrusionOk="0">
                  <a:moveTo>
                    <a:pt x="3887" y="732"/>
                  </a:moveTo>
                  <a:cubicBezTo>
                    <a:pt x="4149" y="732"/>
                    <a:pt x="4395" y="829"/>
                    <a:pt x="4611" y="1032"/>
                  </a:cubicBezTo>
                  <a:cubicBezTo>
                    <a:pt x="4976" y="1351"/>
                    <a:pt x="5250" y="1785"/>
                    <a:pt x="5547" y="2219"/>
                  </a:cubicBezTo>
                  <a:cubicBezTo>
                    <a:pt x="5638" y="2378"/>
                    <a:pt x="5706" y="2629"/>
                    <a:pt x="5729" y="2858"/>
                  </a:cubicBezTo>
                  <a:cubicBezTo>
                    <a:pt x="5798" y="3839"/>
                    <a:pt x="5455" y="4615"/>
                    <a:pt x="4611" y="5186"/>
                  </a:cubicBezTo>
                  <a:cubicBezTo>
                    <a:pt x="3858" y="5734"/>
                    <a:pt x="3081" y="6076"/>
                    <a:pt x="2328" y="6213"/>
                  </a:cubicBezTo>
                  <a:cubicBezTo>
                    <a:pt x="2234" y="6232"/>
                    <a:pt x="2143" y="6241"/>
                    <a:pt x="2056" y="6241"/>
                  </a:cubicBezTo>
                  <a:cubicBezTo>
                    <a:pt x="1616" y="6241"/>
                    <a:pt x="1263" y="6015"/>
                    <a:pt x="959" y="5711"/>
                  </a:cubicBezTo>
                  <a:cubicBezTo>
                    <a:pt x="776" y="5528"/>
                    <a:pt x="708" y="5231"/>
                    <a:pt x="708" y="4889"/>
                  </a:cubicBezTo>
                  <a:cubicBezTo>
                    <a:pt x="708" y="4547"/>
                    <a:pt x="890" y="4250"/>
                    <a:pt x="1096" y="3930"/>
                  </a:cubicBezTo>
                  <a:cubicBezTo>
                    <a:pt x="1187" y="3793"/>
                    <a:pt x="1255" y="3634"/>
                    <a:pt x="1324" y="3474"/>
                  </a:cubicBezTo>
                  <a:cubicBezTo>
                    <a:pt x="1324" y="3451"/>
                    <a:pt x="1301" y="3451"/>
                    <a:pt x="1301" y="3451"/>
                  </a:cubicBezTo>
                  <a:cubicBezTo>
                    <a:pt x="1529" y="3017"/>
                    <a:pt x="1758" y="2584"/>
                    <a:pt x="2009" y="2173"/>
                  </a:cubicBezTo>
                  <a:cubicBezTo>
                    <a:pt x="2611" y="1237"/>
                    <a:pt x="3291" y="732"/>
                    <a:pt x="3887" y="732"/>
                  </a:cubicBezTo>
                  <a:close/>
                  <a:moveTo>
                    <a:pt x="4152" y="1"/>
                  </a:moveTo>
                  <a:cubicBezTo>
                    <a:pt x="3439" y="1"/>
                    <a:pt x="2607" y="565"/>
                    <a:pt x="1849" y="1602"/>
                  </a:cubicBezTo>
                  <a:cubicBezTo>
                    <a:pt x="1484" y="2104"/>
                    <a:pt x="1210" y="2652"/>
                    <a:pt x="890" y="3246"/>
                  </a:cubicBezTo>
                  <a:cubicBezTo>
                    <a:pt x="845" y="3314"/>
                    <a:pt x="753" y="3428"/>
                    <a:pt x="708" y="3542"/>
                  </a:cubicBezTo>
                  <a:cubicBezTo>
                    <a:pt x="114" y="4592"/>
                    <a:pt x="0" y="5368"/>
                    <a:pt x="388" y="6076"/>
                  </a:cubicBezTo>
                  <a:cubicBezTo>
                    <a:pt x="690" y="6660"/>
                    <a:pt x="1170" y="6959"/>
                    <a:pt x="1764" y="6959"/>
                  </a:cubicBezTo>
                  <a:cubicBezTo>
                    <a:pt x="1844" y="6959"/>
                    <a:pt x="1925" y="6954"/>
                    <a:pt x="2009" y="6943"/>
                  </a:cubicBezTo>
                  <a:cubicBezTo>
                    <a:pt x="2967" y="6852"/>
                    <a:pt x="3949" y="6373"/>
                    <a:pt x="4930" y="5619"/>
                  </a:cubicBezTo>
                  <a:cubicBezTo>
                    <a:pt x="5638" y="5072"/>
                    <a:pt x="6072" y="4273"/>
                    <a:pt x="6231" y="3314"/>
                  </a:cubicBezTo>
                  <a:cubicBezTo>
                    <a:pt x="6345" y="2652"/>
                    <a:pt x="6277" y="2104"/>
                    <a:pt x="6026" y="1671"/>
                  </a:cubicBezTo>
                  <a:cubicBezTo>
                    <a:pt x="5775" y="1146"/>
                    <a:pt x="5432" y="758"/>
                    <a:pt x="5067" y="392"/>
                  </a:cubicBezTo>
                  <a:cubicBezTo>
                    <a:pt x="4803" y="128"/>
                    <a:pt x="4491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6780425" y="3093625"/>
              <a:ext cx="110150" cy="160475"/>
            </a:xfrm>
            <a:custGeom>
              <a:avLst/>
              <a:gdLst/>
              <a:ahLst/>
              <a:cxnLst/>
              <a:rect l="l" t="t" r="r" b="b"/>
              <a:pathLst>
                <a:path w="4406" h="6419" extrusionOk="0">
                  <a:moveTo>
                    <a:pt x="1726" y="778"/>
                  </a:moveTo>
                  <a:cubicBezTo>
                    <a:pt x="2241" y="778"/>
                    <a:pt x="2728" y="848"/>
                    <a:pt x="3127" y="975"/>
                  </a:cubicBezTo>
                  <a:cubicBezTo>
                    <a:pt x="3835" y="1317"/>
                    <a:pt x="3903" y="2162"/>
                    <a:pt x="3812" y="3143"/>
                  </a:cubicBezTo>
                  <a:cubicBezTo>
                    <a:pt x="3766" y="3896"/>
                    <a:pt x="3424" y="4535"/>
                    <a:pt x="2922" y="5106"/>
                  </a:cubicBezTo>
                  <a:cubicBezTo>
                    <a:pt x="2694" y="5357"/>
                    <a:pt x="2442" y="5540"/>
                    <a:pt x="2191" y="5631"/>
                  </a:cubicBezTo>
                  <a:cubicBezTo>
                    <a:pt x="2100" y="5662"/>
                    <a:pt x="2016" y="5679"/>
                    <a:pt x="1942" y="5679"/>
                  </a:cubicBezTo>
                  <a:cubicBezTo>
                    <a:pt x="1793" y="5679"/>
                    <a:pt x="1682" y="5608"/>
                    <a:pt x="1621" y="5426"/>
                  </a:cubicBezTo>
                  <a:cubicBezTo>
                    <a:pt x="1301" y="4421"/>
                    <a:pt x="845" y="3531"/>
                    <a:pt x="685" y="2367"/>
                  </a:cubicBezTo>
                  <a:cubicBezTo>
                    <a:pt x="662" y="2207"/>
                    <a:pt x="662" y="2025"/>
                    <a:pt x="639" y="1842"/>
                  </a:cubicBezTo>
                  <a:cubicBezTo>
                    <a:pt x="571" y="1180"/>
                    <a:pt x="982" y="815"/>
                    <a:pt x="1324" y="792"/>
                  </a:cubicBezTo>
                  <a:cubicBezTo>
                    <a:pt x="1459" y="783"/>
                    <a:pt x="1593" y="778"/>
                    <a:pt x="1726" y="778"/>
                  </a:cubicBezTo>
                  <a:close/>
                  <a:moveTo>
                    <a:pt x="2191" y="1"/>
                  </a:moveTo>
                  <a:cubicBezTo>
                    <a:pt x="1939" y="1"/>
                    <a:pt x="1679" y="34"/>
                    <a:pt x="1415" y="107"/>
                  </a:cubicBezTo>
                  <a:cubicBezTo>
                    <a:pt x="434" y="381"/>
                    <a:pt x="0" y="975"/>
                    <a:pt x="91" y="2116"/>
                  </a:cubicBezTo>
                  <a:cubicBezTo>
                    <a:pt x="91" y="2230"/>
                    <a:pt x="91" y="2321"/>
                    <a:pt x="114" y="2436"/>
                  </a:cubicBezTo>
                  <a:cubicBezTo>
                    <a:pt x="274" y="3828"/>
                    <a:pt x="753" y="4924"/>
                    <a:pt x="1187" y="6042"/>
                  </a:cubicBezTo>
                  <a:cubicBezTo>
                    <a:pt x="1294" y="6303"/>
                    <a:pt x="1474" y="6419"/>
                    <a:pt x="1697" y="6419"/>
                  </a:cubicBezTo>
                  <a:cubicBezTo>
                    <a:pt x="1807" y="6419"/>
                    <a:pt x="1927" y="6391"/>
                    <a:pt x="2054" y="6339"/>
                  </a:cubicBezTo>
                  <a:cubicBezTo>
                    <a:pt x="2808" y="6042"/>
                    <a:pt x="3447" y="5403"/>
                    <a:pt x="3995" y="4307"/>
                  </a:cubicBezTo>
                  <a:cubicBezTo>
                    <a:pt x="4314" y="3737"/>
                    <a:pt x="4360" y="3097"/>
                    <a:pt x="4383" y="2481"/>
                  </a:cubicBezTo>
                  <a:cubicBezTo>
                    <a:pt x="4405" y="1523"/>
                    <a:pt x="4246" y="701"/>
                    <a:pt x="3652" y="381"/>
                  </a:cubicBezTo>
                  <a:cubicBezTo>
                    <a:pt x="3219" y="149"/>
                    <a:pt x="2722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6637175" y="3240450"/>
              <a:ext cx="58800" cy="107700"/>
            </a:xfrm>
            <a:custGeom>
              <a:avLst/>
              <a:gdLst/>
              <a:ahLst/>
              <a:cxnLst/>
              <a:rect l="l" t="t" r="r" b="b"/>
              <a:pathLst>
                <a:path w="2352" h="4308" extrusionOk="0">
                  <a:moveTo>
                    <a:pt x="1277" y="0"/>
                  </a:moveTo>
                  <a:cubicBezTo>
                    <a:pt x="1182" y="0"/>
                    <a:pt x="1059" y="118"/>
                    <a:pt x="960" y="283"/>
                  </a:cubicBezTo>
                  <a:cubicBezTo>
                    <a:pt x="891" y="374"/>
                    <a:pt x="846" y="511"/>
                    <a:pt x="800" y="625"/>
                  </a:cubicBezTo>
                  <a:cubicBezTo>
                    <a:pt x="1371" y="1013"/>
                    <a:pt x="1622" y="1744"/>
                    <a:pt x="1781" y="2588"/>
                  </a:cubicBezTo>
                  <a:cubicBezTo>
                    <a:pt x="1804" y="2725"/>
                    <a:pt x="1804" y="2908"/>
                    <a:pt x="1781" y="3068"/>
                  </a:cubicBezTo>
                  <a:cubicBezTo>
                    <a:pt x="1759" y="3159"/>
                    <a:pt x="1667" y="3296"/>
                    <a:pt x="1599" y="3387"/>
                  </a:cubicBezTo>
                  <a:cubicBezTo>
                    <a:pt x="1520" y="3481"/>
                    <a:pt x="1431" y="3543"/>
                    <a:pt x="1354" y="3543"/>
                  </a:cubicBezTo>
                  <a:cubicBezTo>
                    <a:pt x="1318" y="3543"/>
                    <a:pt x="1285" y="3530"/>
                    <a:pt x="1256" y="3501"/>
                  </a:cubicBezTo>
                  <a:cubicBezTo>
                    <a:pt x="754" y="2954"/>
                    <a:pt x="298" y="2360"/>
                    <a:pt x="754" y="991"/>
                  </a:cubicBezTo>
                  <a:cubicBezTo>
                    <a:pt x="800" y="877"/>
                    <a:pt x="800" y="740"/>
                    <a:pt x="800" y="625"/>
                  </a:cubicBezTo>
                  <a:cubicBezTo>
                    <a:pt x="526" y="625"/>
                    <a:pt x="321" y="831"/>
                    <a:pt x="206" y="1242"/>
                  </a:cubicBezTo>
                  <a:cubicBezTo>
                    <a:pt x="24" y="1790"/>
                    <a:pt x="1" y="2292"/>
                    <a:pt x="69" y="2748"/>
                  </a:cubicBezTo>
                  <a:cubicBezTo>
                    <a:pt x="206" y="3387"/>
                    <a:pt x="526" y="3821"/>
                    <a:pt x="868" y="4209"/>
                  </a:cubicBezTo>
                  <a:cubicBezTo>
                    <a:pt x="936" y="4276"/>
                    <a:pt x="1019" y="4308"/>
                    <a:pt x="1113" y="4308"/>
                  </a:cubicBezTo>
                  <a:cubicBezTo>
                    <a:pt x="1368" y="4308"/>
                    <a:pt x="1697" y="4074"/>
                    <a:pt x="1964" y="3707"/>
                  </a:cubicBezTo>
                  <a:cubicBezTo>
                    <a:pt x="2284" y="3273"/>
                    <a:pt x="2352" y="2840"/>
                    <a:pt x="2329" y="2429"/>
                  </a:cubicBezTo>
                  <a:cubicBezTo>
                    <a:pt x="2238" y="1379"/>
                    <a:pt x="1850" y="671"/>
                    <a:pt x="1371" y="55"/>
                  </a:cubicBezTo>
                  <a:cubicBezTo>
                    <a:pt x="1345" y="17"/>
                    <a:pt x="1313" y="0"/>
                    <a:pt x="1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6746750" y="3356500"/>
              <a:ext cx="52525" cy="71250"/>
            </a:xfrm>
            <a:custGeom>
              <a:avLst/>
              <a:gdLst/>
              <a:ahLst/>
              <a:cxnLst/>
              <a:rect l="l" t="t" r="r" b="b"/>
              <a:pathLst>
                <a:path w="2101" h="2850" extrusionOk="0">
                  <a:moveTo>
                    <a:pt x="1895" y="1"/>
                  </a:moveTo>
                  <a:cubicBezTo>
                    <a:pt x="1849" y="24"/>
                    <a:pt x="1781" y="115"/>
                    <a:pt x="1735" y="160"/>
                  </a:cubicBezTo>
                  <a:cubicBezTo>
                    <a:pt x="1530" y="457"/>
                    <a:pt x="1553" y="731"/>
                    <a:pt x="1507" y="1005"/>
                  </a:cubicBezTo>
                  <a:cubicBezTo>
                    <a:pt x="1461" y="1302"/>
                    <a:pt x="1393" y="1598"/>
                    <a:pt x="1187" y="1850"/>
                  </a:cubicBezTo>
                  <a:cubicBezTo>
                    <a:pt x="1085" y="1993"/>
                    <a:pt x="982" y="2081"/>
                    <a:pt x="880" y="2081"/>
                  </a:cubicBezTo>
                  <a:cubicBezTo>
                    <a:pt x="868" y="2081"/>
                    <a:pt x="857" y="2080"/>
                    <a:pt x="845" y="2078"/>
                  </a:cubicBezTo>
                  <a:cubicBezTo>
                    <a:pt x="731" y="2055"/>
                    <a:pt x="708" y="1918"/>
                    <a:pt x="708" y="1758"/>
                  </a:cubicBezTo>
                  <a:cubicBezTo>
                    <a:pt x="708" y="1507"/>
                    <a:pt x="845" y="1279"/>
                    <a:pt x="959" y="1028"/>
                  </a:cubicBezTo>
                  <a:cubicBezTo>
                    <a:pt x="1050" y="845"/>
                    <a:pt x="1073" y="708"/>
                    <a:pt x="959" y="663"/>
                  </a:cubicBezTo>
                  <a:cubicBezTo>
                    <a:pt x="936" y="649"/>
                    <a:pt x="911" y="642"/>
                    <a:pt x="886" y="642"/>
                  </a:cubicBezTo>
                  <a:cubicBezTo>
                    <a:pt x="790" y="642"/>
                    <a:pt x="689" y="737"/>
                    <a:pt x="617" y="845"/>
                  </a:cubicBezTo>
                  <a:cubicBezTo>
                    <a:pt x="92" y="1484"/>
                    <a:pt x="0" y="2580"/>
                    <a:pt x="434" y="2808"/>
                  </a:cubicBezTo>
                  <a:cubicBezTo>
                    <a:pt x="486" y="2836"/>
                    <a:pt x="546" y="2849"/>
                    <a:pt x="612" y="2849"/>
                  </a:cubicBezTo>
                  <a:cubicBezTo>
                    <a:pt x="923" y="2849"/>
                    <a:pt x="1357" y="2553"/>
                    <a:pt x="1621" y="2101"/>
                  </a:cubicBezTo>
                  <a:cubicBezTo>
                    <a:pt x="2009" y="1393"/>
                    <a:pt x="2100" y="708"/>
                    <a:pt x="2032" y="69"/>
                  </a:cubicBezTo>
                  <a:cubicBezTo>
                    <a:pt x="2032" y="24"/>
                    <a:pt x="1963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DDC795A3-7443-68C6-684D-06FCF2124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39" y="1405321"/>
            <a:ext cx="2021846" cy="17609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4533EBB-F478-EC4B-7B15-8AE3F23C3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146" y="1405320"/>
            <a:ext cx="1998015" cy="17609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D0E26DEB-77C5-4316-8EEC-450D35AAA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992" y="2285802"/>
            <a:ext cx="1998015" cy="17609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44"/>
          <p:cNvGrpSpPr/>
          <p:nvPr/>
        </p:nvGrpSpPr>
        <p:grpSpPr>
          <a:xfrm rot="900030">
            <a:off x="8079517" y="2997228"/>
            <a:ext cx="727953" cy="718211"/>
            <a:chOff x="1425750" y="3206875"/>
            <a:chExt cx="272000" cy="268350"/>
          </a:xfrm>
        </p:grpSpPr>
        <p:sp>
          <p:nvSpPr>
            <p:cNvPr id="806" name="Google Shape;806;p44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44"/>
          <p:cNvGrpSpPr/>
          <p:nvPr/>
        </p:nvGrpSpPr>
        <p:grpSpPr>
          <a:xfrm>
            <a:off x="364696" y="2358946"/>
            <a:ext cx="1218824" cy="1737920"/>
            <a:chOff x="3820500" y="1131675"/>
            <a:chExt cx="1005050" cy="1433100"/>
          </a:xfrm>
        </p:grpSpPr>
        <p:sp>
          <p:nvSpPr>
            <p:cNvPr id="826" name="Google Shape;826;p44"/>
            <p:cNvSpPr/>
            <p:nvPr/>
          </p:nvSpPr>
          <p:spPr>
            <a:xfrm>
              <a:off x="3848250" y="1172450"/>
              <a:ext cx="275925" cy="164425"/>
            </a:xfrm>
            <a:custGeom>
              <a:avLst/>
              <a:gdLst/>
              <a:ahLst/>
              <a:cxnLst/>
              <a:rect l="l" t="t" r="r" b="b"/>
              <a:pathLst>
                <a:path w="11037" h="6577" extrusionOk="0">
                  <a:moveTo>
                    <a:pt x="10517" y="0"/>
                  </a:moveTo>
                  <a:cubicBezTo>
                    <a:pt x="10440" y="0"/>
                    <a:pt x="10362" y="21"/>
                    <a:pt x="10291" y="64"/>
                  </a:cubicBezTo>
                  <a:lnTo>
                    <a:pt x="299" y="5731"/>
                  </a:lnTo>
                  <a:cubicBezTo>
                    <a:pt x="83" y="5864"/>
                    <a:pt x="1" y="6129"/>
                    <a:pt x="133" y="6345"/>
                  </a:cubicBezTo>
                  <a:cubicBezTo>
                    <a:pt x="216" y="6494"/>
                    <a:pt x="365" y="6577"/>
                    <a:pt x="514" y="6577"/>
                  </a:cubicBezTo>
                  <a:cubicBezTo>
                    <a:pt x="597" y="6577"/>
                    <a:pt x="680" y="6560"/>
                    <a:pt x="746" y="6527"/>
                  </a:cubicBezTo>
                  <a:lnTo>
                    <a:pt x="10739" y="843"/>
                  </a:lnTo>
                  <a:cubicBezTo>
                    <a:pt x="10954" y="727"/>
                    <a:pt x="11037" y="445"/>
                    <a:pt x="10904" y="230"/>
                  </a:cubicBezTo>
                  <a:cubicBezTo>
                    <a:pt x="10826" y="85"/>
                    <a:pt x="10674" y="0"/>
                    <a:pt x="10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4022650" y="1234175"/>
              <a:ext cx="123900" cy="78250"/>
            </a:xfrm>
            <a:custGeom>
              <a:avLst/>
              <a:gdLst/>
              <a:ahLst/>
              <a:cxnLst/>
              <a:rect l="l" t="t" r="r" b="b"/>
              <a:pathLst>
                <a:path w="4956" h="3130" extrusionOk="0">
                  <a:moveTo>
                    <a:pt x="4435" y="0"/>
                  </a:moveTo>
                  <a:cubicBezTo>
                    <a:pt x="4359" y="0"/>
                    <a:pt x="4281" y="21"/>
                    <a:pt x="4210" y="64"/>
                  </a:cubicBezTo>
                  <a:lnTo>
                    <a:pt x="283" y="2285"/>
                  </a:lnTo>
                  <a:cubicBezTo>
                    <a:pt x="67" y="2417"/>
                    <a:pt x="1" y="2682"/>
                    <a:pt x="117" y="2898"/>
                  </a:cubicBezTo>
                  <a:cubicBezTo>
                    <a:pt x="200" y="3047"/>
                    <a:pt x="349" y="3130"/>
                    <a:pt x="515" y="3130"/>
                  </a:cubicBezTo>
                  <a:cubicBezTo>
                    <a:pt x="597" y="3130"/>
                    <a:pt x="664" y="3113"/>
                    <a:pt x="747" y="3080"/>
                  </a:cubicBezTo>
                  <a:lnTo>
                    <a:pt x="4657" y="843"/>
                  </a:lnTo>
                  <a:cubicBezTo>
                    <a:pt x="4873" y="727"/>
                    <a:pt x="4956" y="445"/>
                    <a:pt x="4823" y="230"/>
                  </a:cubicBezTo>
                  <a:cubicBezTo>
                    <a:pt x="4745" y="85"/>
                    <a:pt x="4593" y="0"/>
                    <a:pt x="4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3889675" y="1316800"/>
              <a:ext cx="111050" cy="71450"/>
            </a:xfrm>
            <a:custGeom>
              <a:avLst/>
              <a:gdLst/>
              <a:ahLst/>
              <a:cxnLst/>
              <a:rect l="l" t="t" r="r" b="b"/>
              <a:pathLst>
                <a:path w="4442" h="2858" extrusionOk="0">
                  <a:moveTo>
                    <a:pt x="3931" y="1"/>
                  </a:moveTo>
                  <a:cubicBezTo>
                    <a:pt x="3857" y="1"/>
                    <a:pt x="3782" y="19"/>
                    <a:pt x="3713" y="57"/>
                  </a:cubicBezTo>
                  <a:lnTo>
                    <a:pt x="299" y="1996"/>
                  </a:lnTo>
                  <a:cubicBezTo>
                    <a:pt x="83" y="2128"/>
                    <a:pt x="1" y="2393"/>
                    <a:pt x="117" y="2625"/>
                  </a:cubicBezTo>
                  <a:cubicBezTo>
                    <a:pt x="199" y="2774"/>
                    <a:pt x="365" y="2857"/>
                    <a:pt x="514" y="2857"/>
                  </a:cubicBezTo>
                  <a:cubicBezTo>
                    <a:pt x="597" y="2857"/>
                    <a:pt x="680" y="2824"/>
                    <a:pt x="746" y="2791"/>
                  </a:cubicBezTo>
                  <a:lnTo>
                    <a:pt x="4160" y="852"/>
                  </a:lnTo>
                  <a:cubicBezTo>
                    <a:pt x="4375" y="736"/>
                    <a:pt x="4442" y="455"/>
                    <a:pt x="4326" y="239"/>
                  </a:cubicBezTo>
                  <a:cubicBezTo>
                    <a:pt x="4236" y="82"/>
                    <a:pt x="4085" y="1"/>
                    <a:pt x="3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3948925" y="1304375"/>
              <a:ext cx="199275" cy="121150"/>
            </a:xfrm>
            <a:custGeom>
              <a:avLst/>
              <a:gdLst/>
              <a:ahLst/>
              <a:cxnLst/>
              <a:rect l="l" t="t" r="r" b="b"/>
              <a:pathLst>
                <a:path w="7971" h="4846" extrusionOk="0">
                  <a:moveTo>
                    <a:pt x="7450" y="0"/>
                  </a:moveTo>
                  <a:cubicBezTo>
                    <a:pt x="7374" y="0"/>
                    <a:pt x="7296" y="19"/>
                    <a:pt x="7225" y="57"/>
                  </a:cubicBezTo>
                  <a:lnTo>
                    <a:pt x="299" y="3984"/>
                  </a:lnTo>
                  <a:cubicBezTo>
                    <a:pt x="83" y="4117"/>
                    <a:pt x="0" y="4398"/>
                    <a:pt x="133" y="4614"/>
                  </a:cubicBezTo>
                  <a:cubicBezTo>
                    <a:pt x="216" y="4763"/>
                    <a:pt x="365" y="4846"/>
                    <a:pt x="531" y="4846"/>
                  </a:cubicBezTo>
                  <a:cubicBezTo>
                    <a:pt x="597" y="4846"/>
                    <a:pt x="680" y="4813"/>
                    <a:pt x="746" y="4779"/>
                  </a:cubicBezTo>
                  <a:lnTo>
                    <a:pt x="7673" y="852"/>
                  </a:lnTo>
                  <a:cubicBezTo>
                    <a:pt x="7888" y="720"/>
                    <a:pt x="7971" y="454"/>
                    <a:pt x="7838" y="222"/>
                  </a:cubicBezTo>
                  <a:cubicBezTo>
                    <a:pt x="7760" y="78"/>
                    <a:pt x="7608" y="0"/>
                    <a:pt x="7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4181325" y="1564350"/>
              <a:ext cx="165325" cy="101875"/>
            </a:xfrm>
            <a:custGeom>
              <a:avLst/>
              <a:gdLst/>
              <a:ahLst/>
              <a:cxnLst/>
              <a:rect l="l" t="t" r="r" b="b"/>
              <a:pathLst>
                <a:path w="6613" h="4075" extrusionOk="0">
                  <a:moveTo>
                    <a:pt x="6093" y="0"/>
                  </a:moveTo>
                  <a:cubicBezTo>
                    <a:pt x="6015" y="0"/>
                    <a:pt x="5937" y="21"/>
                    <a:pt x="5867" y="64"/>
                  </a:cubicBezTo>
                  <a:lnTo>
                    <a:pt x="299" y="3229"/>
                  </a:lnTo>
                  <a:cubicBezTo>
                    <a:pt x="83" y="3345"/>
                    <a:pt x="1" y="3627"/>
                    <a:pt x="133" y="3842"/>
                  </a:cubicBezTo>
                  <a:cubicBezTo>
                    <a:pt x="216" y="3992"/>
                    <a:pt x="365" y="4074"/>
                    <a:pt x="531" y="4074"/>
                  </a:cubicBezTo>
                  <a:cubicBezTo>
                    <a:pt x="597" y="4074"/>
                    <a:pt x="680" y="4058"/>
                    <a:pt x="746" y="4008"/>
                  </a:cubicBezTo>
                  <a:lnTo>
                    <a:pt x="6314" y="843"/>
                  </a:lnTo>
                  <a:cubicBezTo>
                    <a:pt x="6546" y="727"/>
                    <a:pt x="6612" y="445"/>
                    <a:pt x="6496" y="230"/>
                  </a:cubicBezTo>
                  <a:cubicBezTo>
                    <a:pt x="6407" y="85"/>
                    <a:pt x="6251" y="0"/>
                    <a:pt x="6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4070725" y="1673725"/>
              <a:ext cx="83700" cy="55475"/>
            </a:xfrm>
            <a:custGeom>
              <a:avLst/>
              <a:gdLst/>
              <a:ahLst/>
              <a:cxnLst/>
              <a:rect l="l" t="t" r="r" b="b"/>
              <a:pathLst>
                <a:path w="3348" h="2219" extrusionOk="0">
                  <a:moveTo>
                    <a:pt x="2827" y="0"/>
                  </a:moveTo>
                  <a:cubicBezTo>
                    <a:pt x="2750" y="0"/>
                    <a:pt x="2673" y="20"/>
                    <a:pt x="2602" y="64"/>
                  </a:cubicBezTo>
                  <a:lnTo>
                    <a:pt x="298" y="1373"/>
                  </a:lnTo>
                  <a:cubicBezTo>
                    <a:pt x="83" y="1489"/>
                    <a:pt x="0" y="1771"/>
                    <a:pt x="133" y="1986"/>
                  </a:cubicBezTo>
                  <a:cubicBezTo>
                    <a:pt x="216" y="2135"/>
                    <a:pt x="365" y="2218"/>
                    <a:pt x="514" y="2218"/>
                  </a:cubicBezTo>
                  <a:cubicBezTo>
                    <a:pt x="597" y="2218"/>
                    <a:pt x="680" y="2202"/>
                    <a:pt x="746" y="2152"/>
                  </a:cubicBezTo>
                  <a:lnTo>
                    <a:pt x="3049" y="843"/>
                  </a:lnTo>
                  <a:cubicBezTo>
                    <a:pt x="3265" y="727"/>
                    <a:pt x="3347" y="445"/>
                    <a:pt x="3215" y="230"/>
                  </a:cubicBezTo>
                  <a:cubicBezTo>
                    <a:pt x="3137" y="85"/>
                    <a:pt x="2984" y="0"/>
                    <a:pt x="2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4046275" y="1564125"/>
              <a:ext cx="147100" cy="91325"/>
            </a:xfrm>
            <a:custGeom>
              <a:avLst/>
              <a:gdLst/>
              <a:ahLst/>
              <a:cxnLst/>
              <a:rect l="l" t="t" r="r" b="b"/>
              <a:pathLst>
                <a:path w="5884" h="3653" extrusionOk="0">
                  <a:moveTo>
                    <a:pt x="5359" y="1"/>
                  </a:moveTo>
                  <a:cubicBezTo>
                    <a:pt x="5283" y="1"/>
                    <a:pt x="5207" y="19"/>
                    <a:pt x="5137" y="57"/>
                  </a:cubicBezTo>
                  <a:lnTo>
                    <a:pt x="299" y="2807"/>
                  </a:lnTo>
                  <a:cubicBezTo>
                    <a:pt x="83" y="2940"/>
                    <a:pt x="0" y="3205"/>
                    <a:pt x="133" y="3421"/>
                  </a:cubicBezTo>
                  <a:cubicBezTo>
                    <a:pt x="216" y="3570"/>
                    <a:pt x="365" y="3653"/>
                    <a:pt x="531" y="3653"/>
                  </a:cubicBezTo>
                  <a:cubicBezTo>
                    <a:pt x="597" y="3653"/>
                    <a:pt x="680" y="3636"/>
                    <a:pt x="746" y="3603"/>
                  </a:cubicBezTo>
                  <a:lnTo>
                    <a:pt x="5585" y="852"/>
                  </a:lnTo>
                  <a:cubicBezTo>
                    <a:pt x="5800" y="736"/>
                    <a:pt x="5883" y="454"/>
                    <a:pt x="5751" y="239"/>
                  </a:cubicBezTo>
                  <a:cubicBezTo>
                    <a:pt x="5672" y="82"/>
                    <a:pt x="5518" y="1"/>
                    <a:pt x="5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4216550" y="1505800"/>
              <a:ext cx="79550" cy="53125"/>
            </a:xfrm>
            <a:custGeom>
              <a:avLst/>
              <a:gdLst/>
              <a:ahLst/>
              <a:cxnLst/>
              <a:rect l="l" t="t" r="r" b="b"/>
              <a:pathLst>
                <a:path w="3182" h="2125" extrusionOk="0">
                  <a:moveTo>
                    <a:pt x="2647" y="1"/>
                  </a:moveTo>
                  <a:cubicBezTo>
                    <a:pt x="2575" y="1"/>
                    <a:pt x="2502" y="18"/>
                    <a:pt x="2436" y="53"/>
                  </a:cubicBezTo>
                  <a:lnTo>
                    <a:pt x="298" y="1279"/>
                  </a:lnTo>
                  <a:cubicBezTo>
                    <a:pt x="83" y="1395"/>
                    <a:pt x="0" y="1677"/>
                    <a:pt x="133" y="1893"/>
                  </a:cubicBezTo>
                  <a:cubicBezTo>
                    <a:pt x="216" y="2042"/>
                    <a:pt x="365" y="2125"/>
                    <a:pt x="530" y="2125"/>
                  </a:cubicBezTo>
                  <a:cubicBezTo>
                    <a:pt x="597" y="2125"/>
                    <a:pt x="680" y="2108"/>
                    <a:pt x="746" y="2058"/>
                  </a:cubicBezTo>
                  <a:lnTo>
                    <a:pt x="2883" y="849"/>
                  </a:lnTo>
                  <a:cubicBezTo>
                    <a:pt x="3099" y="733"/>
                    <a:pt x="3182" y="451"/>
                    <a:pt x="3049" y="235"/>
                  </a:cubicBezTo>
                  <a:cubicBezTo>
                    <a:pt x="2969" y="86"/>
                    <a:pt x="2809" y="1"/>
                    <a:pt x="2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4050825" y="1468025"/>
              <a:ext cx="173200" cy="106650"/>
            </a:xfrm>
            <a:custGeom>
              <a:avLst/>
              <a:gdLst/>
              <a:ahLst/>
              <a:cxnLst/>
              <a:rect l="l" t="t" r="r" b="b"/>
              <a:pathLst>
                <a:path w="6928" h="4266" extrusionOk="0">
                  <a:moveTo>
                    <a:pt x="6404" y="0"/>
                  </a:moveTo>
                  <a:cubicBezTo>
                    <a:pt x="6328" y="0"/>
                    <a:pt x="6251" y="19"/>
                    <a:pt x="6182" y="56"/>
                  </a:cubicBezTo>
                  <a:lnTo>
                    <a:pt x="282" y="3404"/>
                  </a:lnTo>
                  <a:cubicBezTo>
                    <a:pt x="67" y="3536"/>
                    <a:pt x="1" y="3818"/>
                    <a:pt x="117" y="4033"/>
                  </a:cubicBezTo>
                  <a:cubicBezTo>
                    <a:pt x="200" y="4182"/>
                    <a:pt x="349" y="4265"/>
                    <a:pt x="514" y="4265"/>
                  </a:cubicBezTo>
                  <a:cubicBezTo>
                    <a:pt x="597" y="4265"/>
                    <a:pt x="664" y="4249"/>
                    <a:pt x="730" y="4199"/>
                  </a:cubicBezTo>
                  <a:lnTo>
                    <a:pt x="6629" y="852"/>
                  </a:lnTo>
                  <a:cubicBezTo>
                    <a:pt x="6861" y="719"/>
                    <a:pt x="6927" y="454"/>
                    <a:pt x="6811" y="239"/>
                  </a:cubicBezTo>
                  <a:cubicBezTo>
                    <a:pt x="6722" y="81"/>
                    <a:pt x="6564" y="0"/>
                    <a:pt x="6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4110475" y="1625850"/>
              <a:ext cx="260625" cy="155950"/>
            </a:xfrm>
            <a:custGeom>
              <a:avLst/>
              <a:gdLst/>
              <a:ahLst/>
              <a:cxnLst/>
              <a:rect l="l" t="t" r="r" b="b"/>
              <a:pathLst>
                <a:path w="10425" h="6238" extrusionOk="0">
                  <a:moveTo>
                    <a:pt x="9901" y="1"/>
                  </a:moveTo>
                  <a:cubicBezTo>
                    <a:pt x="9824" y="1"/>
                    <a:pt x="9748" y="19"/>
                    <a:pt x="9678" y="57"/>
                  </a:cubicBezTo>
                  <a:lnTo>
                    <a:pt x="299" y="5393"/>
                  </a:lnTo>
                  <a:cubicBezTo>
                    <a:pt x="84" y="5509"/>
                    <a:pt x="1" y="5790"/>
                    <a:pt x="134" y="6006"/>
                  </a:cubicBezTo>
                  <a:cubicBezTo>
                    <a:pt x="216" y="6155"/>
                    <a:pt x="366" y="6238"/>
                    <a:pt x="531" y="6238"/>
                  </a:cubicBezTo>
                  <a:cubicBezTo>
                    <a:pt x="597" y="6238"/>
                    <a:pt x="680" y="6221"/>
                    <a:pt x="747" y="6188"/>
                  </a:cubicBezTo>
                  <a:lnTo>
                    <a:pt x="10126" y="852"/>
                  </a:lnTo>
                  <a:cubicBezTo>
                    <a:pt x="10341" y="736"/>
                    <a:pt x="10424" y="454"/>
                    <a:pt x="10308" y="239"/>
                  </a:cubicBezTo>
                  <a:cubicBezTo>
                    <a:pt x="10218" y="82"/>
                    <a:pt x="10060" y="1"/>
                    <a:pt x="9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4170975" y="1758650"/>
              <a:ext cx="95725" cy="62500"/>
            </a:xfrm>
            <a:custGeom>
              <a:avLst/>
              <a:gdLst/>
              <a:ahLst/>
              <a:cxnLst/>
              <a:rect l="l" t="t" r="r" b="b"/>
              <a:pathLst>
                <a:path w="3829" h="2500" extrusionOk="0">
                  <a:moveTo>
                    <a:pt x="3309" y="0"/>
                  </a:moveTo>
                  <a:cubicBezTo>
                    <a:pt x="3231" y="0"/>
                    <a:pt x="3153" y="20"/>
                    <a:pt x="3083" y="64"/>
                  </a:cubicBezTo>
                  <a:lnTo>
                    <a:pt x="299" y="1638"/>
                  </a:lnTo>
                  <a:cubicBezTo>
                    <a:pt x="83" y="1771"/>
                    <a:pt x="0" y="2053"/>
                    <a:pt x="116" y="2268"/>
                  </a:cubicBezTo>
                  <a:cubicBezTo>
                    <a:pt x="199" y="2417"/>
                    <a:pt x="365" y="2500"/>
                    <a:pt x="514" y="2500"/>
                  </a:cubicBezTo>
                  <a:cubicBezTo>
                    <a:pt x="597" y="2500"/>
                    <a:pt x="680" y="2483"/>
                    <a:pt x="746" y="2434"/>
                  </a:cubicBezTo>
                  <a:lnTo>
                    <a:pt x="3530" y="843"/>
                  </a:lnTo>
                  <a:cubicBezTo>
                    <a:pt x="3762" y="727"/>
                    <a:pt x="3828" y="445"/>
                    <a:pt x="3712" y="230"/>
                  </a:cubicBezTo>
                  <a:cubicBezTo>
                    <a:pt x="3623" y="85"/>
                    <a:pt x="3467" y="0"/>
                    <a:pt x="3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4277450" y="1698775"/>
              <a:ext cx="94875" cy="61900"/>
            </a:xfrm>
            <a:custGeom>
              <a:avLst/>
              <a:gdLst/>
              <a:ahLst/>
              <a:cxnLst/>
              <a:rect l="l" t="t" r="r" b="b"/>
              <a:pathLst>
                <a:path w="3795" h="2476" extrusionOk="0">
                  <a:moveTo>
                    <a:pt x="3271" y="0"/>
                  </a:moveTo>
                  <a:cubicBezTo>
                    <a:pt x="3195" y="0"/>
                    <a:pt x="3119" y="19"/>
                    <a:pt x="3049" y="56"/>
                  </a:cubicBezTo>
                  <a:lnTo>
                    <a:pt x="298" y="1630"/>
                  </a:lnTo>
                  <a:cubicBezTo>
                    <a:pt x="83" y="1746"/>
                    <a:pt x="0" y="2028"/>
                    <a:pt x="116" y="2244"/>
                  </a:cubicBezTo>
                  <a:cubicBezTo>
                    <a:pt x="199" y="2393"/>
                    <a:pt x="365" y="2476"/>
                    <a:pt x="514" y="2476"/>
                  </a:cubicBezTo>
                  <a:cubicBezTo>
                    <a:pt x="597" y="2476"/>
                    <a:pt x="679" y="2459"/>
                    <a:pt x="746" y="2409"/>
                  </a:cubicBezTo>
                  <a:lnTo>
                    <a:pt x="3497" y="852"/>
                  </a:lnTo>
                  <a:cubicBezTo>
                    <a:pt x="3712" y="719"/>
                    <a:pt x="3795" y="454"/>
                    <a:pt x="3662" y="239"/>
                  </a:cubicBezTo>
                  <a:cubicBezTo>
                    <a:pt x="3584" y="81"/>
                    <a:pt x="3429" y="0"/>
                    <a:pt x="3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4273300" y="1867050"/>
              <a:ext cx="181475" cy="111125"/>
            </a:xfrm>
            <a:custGeom>
              <a:avLst/>
              <a:gdLst/>
              <a:ahLst/>
              <a:cxnLst/>
              <a:rect l="l" t="t" r="r" b="b"/>
              <a:pathLst>
                <a:path w="7259" h="4445" extrusionOk="0">
                  <a:moveTo>
                    <a:pt x="6731" y="1"/>
                  </a:moveTo>
                  <a:cubicBezTo>
                    <a:pt x="6659" y="1"/>
                    <a:pt x="6584" y="17"/>
                    <a:pt x="6513" y="53"/>
                  </a:cubicBezTo>
                  <a:lnTo>
                    <a:pt x="282" y="3599"/>
                  </a:lnTo>
                  <a:cubicBezTo>
                    <a:pt x="67" y="3732"/>
                    <a:pt x="0" y="3997"/>
                    <a:pt x="116" y="4212"/>
                  </a:cubicBezTo>
                  <a:cubicBezTo>
                    <a:pt x="199" y="4361"/>
                    <a:pt x="348" y="4444"/>
                    <a:pt x="514" y="4444"/>
                  </a:cubicBezTo>
                  <a:cubicBezTo>
                    <a:pt x="580" y="4444"/>
                    <a:pt x="663" y="4428"/>
                    <a:pt x="729" y="4395"/>
                  </a:cubicBezTo>
                  <a:lnTo>
                    <a:pt x="6977" y="848"/>
                  </a:lnTo>
                  <a:cubicBezTo>
                    <a:pt x="7192" y="732"/>
                    <a:pt x="7258" y="451"/>
                    <a:pt x="7142" y="235"/>
                  </a:cubicBezTo>
                  <a:cubicBezTo>
                    <a:pt x="7051" y="86"/>
                    <a:pt x="6895" y="1"/>
                    <a:pt x="6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4272050" y="1977975"/>
              <a:ext cx="115600" cy="73525"/>
            </a:xfrm>
            <a:custGeom>
              <a:avLst/>
              <a:gdLst/>
              <a:ahLst/>
              <a:cxnLst/>
              <a:rect l="l" t="t" r="r" b="b"/>
              <a:pathLst>
                <a:path w="4624" h="2941" extrusionOk="0">
                  <a:moveTo>
                    <a:pt x="4104" y="1"/>
                  </a:moveTo>
                  <a:cubicBezTo>
                    <a:pt x="4027" y="1"/>
                    <a:pt x="3949" y="19"/>
                    <a:pt x="3878" y="57"/>
                  </a:cubicBezTo>
                  <a:lnTo>
                    <a:pt x="299" y="2095"/>
                  </a:lnTo>
                  <a:cubicBezTo>
                    <a:pt x="83" y="2228"/>
                    <a:pt x="1" y="2493"/>
                    <a:pt x="117" y="2725"/>
                  </a:cubicBezTo>
                  <a:cubicBezTo>
                    <a:pt x="199" y="2858"/>
                    <a:pt x="365" y="2940"/>
                    <a:pt x="514" y="2940"/>
                  </a:cubicBezTo>
                  <a:cubicBezTo>
                    <a:pt x="597" y="2940"/>
                    <a:pt x="680" y="2924"/>
                    <a:pt x="746" y="2891"/>
                  </a:cubicBezTo>
                  <a:lnTo>
                    <a:pt x="4326" y="852"/>
                  </a:lnTo>
                  <a:cubicBezTo>
                    <a:pt x="4558" y="720"/>
                    <a:pt x="4624" y="455"/>
                    <a:pt x="4508" y="223"/>
                  </a:cubicBezTo>
                  <a:cubicBezTo>
                    <a:pt x="4419" y="78"/>
                    <a:pt x="4262" y="1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4398400" y="1902400"/>
              <a:ext cx="122250" cy="77425"/>
            </a:xfrm>
            <a:custGeom>
              <a:avLst/>
              <a:gdLst/>
              <a:ahLst/>
              <a:cxnLst/>
              <a:rect l="l" t="t" r="r" b="b"/>
              <a:pathLst>
                <a:path w="4890" h="3097" extrusionOk="0">
                  <a:moveTo>
                    <a:pt x="4377" y="0"/>
                  </a:moveTo>
                  <a:cubicBezTo>
                    <a:pt x="4299" y="0"/>
                    <a:pt x="4220" y="21"/>
                    <a:pt x="4144" y="64"/>
                  </a:cubicBezTo>
                  <a:lnTo>
                    <a:pt x="299" y="2252"/>
                  </a:lnTo>
                  <a:cubicBezTo>
                    <a:pt x="67" y="2368"/>
                    <a:pt x="1" y="2649"/>
                    <a:pt x="117" y="2865"/>
                  </a:cubicBezTo>
                  <a:cubicBezTo>
                    <a:pt x="200" y="3014"/>
                    <a:pt x="365" y="3097"/>
                    <a:pt x="514" y="3097"/>
                  </a:cubicBezTo>
                  <a:cubicBezTo>
                    <a:pt x="597" y="3097"/>
                    <a:pt x="664" y="3080"/>
                    <a:pt x="746" y="3047"/>
                  </a:cubicBezTo>
                  <a:lnTo>
                    <a:pt x="4608" y="843"/>
                  </a:lnTo>
                  <a:cubicBezTo>
                    <a:pt x="4823" y="727"/>
                    <a:pt x="4889" y="445"/>
                    <a:pt x="4773" y="230"/>
                  </a:cubicBezTo>
                  <a:cubicBezTo>
                    <a:pt x="4684" y="85"/>
                    <a:pt x="4535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4382675" y="1961825"/>
              <a:ext cx="189750" cy="115775"/>
            </a:xfrm>
            <a:custGeom>
              <a:avLst/>
              <a:gdLst/>
              <a:ahLst/>
              <a:cxnLst/>
              <a:rect l="l" t="t" r="r" b="b"/>
              <a:pathLst>
                <a:path w="7590" h="4631" extrusionOk="0">
                  <a:moveTo>
                    <a:pt x="7070" y="0"/>
                  </a:moveTo>
                  <a:cubicBezTo>
                    <a:pt x="6992" y="0"/>
                    <a:pt x="6915" y="19"/>
                    <a:pt x="6844" y="57"/>
                  </a:cubicBezTo>
                  <a:lnTo>
                    <a:pt x="298" y="3785"/>
                  </a:lnTo>
                  <a:cubicBezTo>
                    <a:pt x="83" y="3901"/>
                    <a:pt x="0" y="4183"/>
                    <a:pt x="133" y="4398"/>
                  </a:cubicBezTo>
                  <a:cubicBezTo>
                    <a:pt x="216" y="4548"/>
                    <a:pt x="365" y="4630"/>
                    <a:pt x="530" y="4630"/>
                  </a:cubicBezTo>
                  <a:cubicBezTo>
                    <a:pt x="597" y="4630"/>
                    <a:pt x="679" y="4614"/>
                    <a:pt x="746" y="4564"/>
                  </a:cubicBezTo>
                  <a:lnTo>
                    <a:pt x="7291" y="852"/>
                  </a:lnTo>
                  <a:cubicBezTo>
                    <a:pt x="7507" y="720"/>
                    <a:pt x="7590" y="455"/>
                    <a:pt x="7474" y="223"/>
                  </a:cubicBezTo>
                  <a:cubicBezTo>
                    <a:pt x="7385" y="78"/>
                    <a:pt x="7228" y="0"/>
                    <a:pt x="7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4296500" y="2077625"/>
              <a:ext cx="72100" cy="48850"/>
            </a:xfrm>
            <a:custGeom>
              <a:avLst/>
              <a:gdLst/>
              <a:ahLst/>
              <a:cxnLst/>
              <a:rect l="l" t="t" r="r" b="b"/>
              <a:pathLst>
                <a:path w="2884" h="1954" extrusionOk="0">
                  <a:moveTo>
                    <a:pt x="2363" y="1"/>
                  </a:moveTo>
                  <a:cubicBezTo>
                    <a:pt x="2287" y="1"/>
                    <a:pt x="2209" y="21"/>
                    <a:pt x="2138" y="65"/>
                  </a:cubicBezTo>
                  <a:lnTo>
                    <a:pt x="299" y="1109"/>
                  </a:lnTo>
                  <a:cubicBezTo>
                    <a:pt x="83" y="1225"/>
                    <a:pt x="0" y="1506"/>
                    <a:pt x="116" y="1722"/>
                  </a:cubicBezTo>
                  <a:cubicBezTo>
                    <a:pt x="199" y="1871"/>
                    <a:pt x="365" y="1954"/>
                    <a:pt x="514" y="1954"/>
                  </a:cubicBezTo>
                  <a:cubicBezTo>
                    <a:pt x="597" y="1954"/>
                    <a:pt x="680" y="1937"/>
                    <a:pt x="746" y="1904"/>
                  </a:cubicBezTo>
                  <a:lnTo>
                    <a:pt x="2585" y="843"/>
                  </a:lnTo>
                  <a:cubicBezTo>
                    <a:pt x="2801" y="728"/>
                    <a:pt x="2884" y="446"/>
                    <a:pt x="2751" y="230"/>
                  </a:cubicBezTo>
                  <a:cubicBezTo>
                    <a:pt x="2673" y="86"/>
                    <a:pt x="2521" y="1"/>
                    <a:pt x="2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4342475" y="2096275"/>
              <a:ext cx="140875" cy="87800"/>
            </a:xfrm>
            <a:custGeom>
              <a:avLst/>
              <a:gdLst/>
              <a:ahLst/>
              <a:cxnLst/>
              <a:rect l="l" t="t" r="r" b="b"/>
              <a:pathLst>
                <a:path w="5635" h="3512" extrusionOk="0">
                  <a:moveTo>
                    <a:pt x="5123" y="1"/>
                  </a:moveTo>
                  <a:cubicBezTo>
                    <a:pt x="5045" y="1"/>
                    <a:pt x="4965" y="21"/>
                    <a:pt x="4889" y="64"/>
                  </a:cubicBezTo>
                  <a:lnTo>
                    <a:pt x="299" y="2666"/>
                  </a:lnTo>
                  <a:cubicBezTo>
                    <a:pt x="84" y="2782"/>
                    <a:pt x="1" y="3064"/>
                    <a:pt x="133" y="3279"/>
                  </a:cubicBezTo>
                  <a:cubicBezTo>
                    <a:pt x="216" y="3428"/>
                    <a:pt x="365" y="3511"/>
                    <a:pt x="531" y="3511"/>
                  </a:cubicBezTo>
                  <a:cubicBezTo>
                    <a:pt x="597" y="3511"/>
                    <a:pt x="680" y="3495"/>
                    <a:pt x="746" y="3461"/>
                  </a:cubicBezTo>
                  <a:lnTo>
                    <a:pt x="5353" y="843"/>
                  </a:lnTo>
                  <a:cubicBezTo>
                    <a:pt x="5569" y="727"/>
                    <a:pt x="5635" y="445"/>
                    <a:pt x="5519" y="230"/>
                  </a:cubicBezTo>
                  <a:cubicBezTo>
                    <a:pt x="5430" y="85"/>
                    <a:pt x="5281" y="1"/>
                    <a:pt x="5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4511100" y="2031000"/>
              <a:ext cx="87425" cy="57775"/>
            </a:xfrm>
            <a:custGeom>
              <a:avLst/>
              <a:gdLst/>
              <a:ahLst/>
              <a:cxnLst/>
              <a:rect l="l" t="t" r="r" b="b"/>
              <a:pathLst>
                <a:path w="3497" h="2311" extrusionOk="0">
                  <a:moveTo>
                    <a:pt x="2976" y="1"/>
                  </a:moveTo>
                  <a:cubicBezTo>
                    <a:pt x="2899" y="1"/>
                    <a:pt x="2822" y="19"/>
                    <a:pt x="2751" y="57"/>
                  </a:cubicBezTo>
                  <a:lnTo>
                    <a:pt x="282" y="1449"/>
                  </a:lnTo>
                  <a:cubicBezTo>
                    <a:pt x="66" y="1582"/>
                    <a:pt x="0" y="1847"/>
                    <a:pt x="116" y="2079"/>
                  </a:cubicBezTo>
                  <a:cubicBezTo>
                    <a:pt x="199" y="2228"/>
                    <a:pt x="348" y="2311"/>
                    <a:pt x="514" y="2311"/>
                  </a:cubicBezTo>
                  <a:cubicBezTo>
                    <a:pt x="597" y="2311"/>
                    <a:pt x="663" y="2278"/>
                    <a:pt x="746" y="2245"/>
                  </a:cubicBezTo>
                  <a:lnTo>
                    <a:pt x="3198" y="853"/>
                  </a:lnTo>
                  <a:cubicBezTo>
                    <a:pt x="3414" y="720"/>
                    <a:pt x="3497" y="455"/>
                    <a:pt x="3364" y="223"/>
                  </a:cubicBezTo>
                  <a:cubicBezTo>
                    <a:pt x="3286" y="78"/>
                    <a:pt x="3133" y="1"/>
                    <a:pt x="2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4407525" y="2106425"/>
              <a:ext cx="191000" cy="116575"/>
            </a:xfrm>
            <a:custGeom>
              <a:avLst/>
              <a:gdLst/>
              <a:ahLst/>
              <a:cxnLst/>
              <a:rect l="l" t="t" r="r" b="b"/>
              <a:pathLst>
                <a:path w="7640" h="4663" extrusionOk="0">
                  <a:moveTo>
                    <a:pt x="7116" y="0"/>
                  </a:moveTo>
                  <a:cubicBezTo>
                    <a:pt x="7040" y="0"/>
                    <a:pt x="6963" y="19"/>
                    <a:pt x="6894" y="56"/>
                  </a:cubicBezTo>
                  <a:lnTo>
                    <a:pt x="282" y="3818"/>
                  </a:lnTo>
                  <a:cubicBezTo>
                    <a:pt x="67" y="3934"/>
                    <a:pt x="0" y="4215"/>
                    <a:pt x="116" y="4431"/>
                  </a:cubicBezTo>
                  <a:cubicBezTo>
                    <a:pt x="199" y="4580"/>
                    <a:pt x="348" y="4663"/>
                    <a:pt x="514" y="4663"/>
                  </a:cubicBezTo>
                  <a:cubicBezTo>
                    <a:pt x="597" y="4663"/>
                    <a:pt x="663" y="4646"/>
                    <a:pt x="746" y="4596"/>
                  </a:cubicBezTo>
                  <a:lnTo>
                    <a:pt x="7341" y="851"/>
                  </a:lnTo>
                  <a:cubicBezTo>
                    <a:pt x="7557" y="719"/>
                    <a:pt x="7640" y="454"/>
                    <a:pt x="7524" y="238"/>
                  </a:cubicBezTo>
                  <a:cubicBezTo>
                    <a:pt x="7434" y="81"/>
                    <a:pt x="7276" y="0"/>
                    <a:pt x="7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4503225" y="2301950"/>
              <a:ext cx="95725" cy="62325"/>
            </a:xfrm>
            <a:custGeom>
              <a:avLst/>
              <a:gdLst/>
              <a:ahLst/>
              <a:cxnLst/>
              <a:rect l="l" t="t" r="r" b="b"/>
              <a:pathLst>
                <a:path w="3829" h="2493" extrusionOk="0">
                  <a:moveTo>
                    <a:pt x="3305" y="1"/>
                  </a:moveTo>
                  <a:cubicBezTo>
                    <a:pt x="3228" y="1"/>
                    <a:pt x="3152" y="19"/>
                    <a:pt x="3082" y="57"/>
                  </a:cubicBezTo>
                  <a:lnTo>
                    <a:pt x="299" y="1647"/>
                  </a:lnTo>
                  <a:cubicBezTo>
                    <a:pt x="83" y="1763"/>
                    <a:pt x="0" y="2045"/>
                    <a:pt x="133" y="2260"/>
                  </a:cubicBezTo>
                  <a:cubicBezTo>
                    <a:pt x="216" y="2410"/>
                    <a:pt x="365" y="2492"/>
                    <a:pt x="531" y="2492"/>
                  </a:cubicBezTo>
                  <a:cubicBezTo>
                    <a:pt x="597" y="2492"/>
                    <a:pt x="680" y="2476"/>
                    <a:pt x="746" y="2443"/>
                  </a:cubicBezTo>
                  <a:lnTo>
                    <a:pt x="3530" y="852"/>
                  </a:lnTo>
                  <a:cubicBezTo>
                    <a:pt x="3745" y="736"/>
                    <a:pt x="3828" y="454"/>
                    <a:pt x="3712" y="239"/>
                  </a:cubicBezTo>
                  <a:cubicBezTo>
                    <a:pt x="3622" y="82"/>
                    <a:pt x="3464" y="1"/>
                    <a:pt x="3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4603050" y="2261150"/>
              <a:ext cx="67550" cy="46375"/>
            </a:xfrm>
            <a:custGeom>
              <a:avLst/>
              <a:gdLst/>
              <a:ahLst/>
              <a:cxnLst/>
              <a:rect l="l" t="t" r="r" b="b"/>
              <a:pathLst>
                <a:path w="2702" h="1855" extrusionOk="0">
                  <a:moveTo>
                    <a:pt x="2195" y="1"/>
                  </a:moveTo>
                  <a:cubicBezTo>
                    <a:pt x="2120" y="1"/>
                    <a:pt x="2044" y="21"/>
                    <a:pt x="1973" y="65"/>
                  </a:cubicBezTo>
                  <a:lnTo>
                    <a:pt x="299" y="1009"/>
                  </a:lnTo>
                  <a:cubicBezTo>
                    <a:pt x="84" y="1142"/>
                    <a:pt x="1" y="1407"/>
                    <a:pt x="133" y="1622"/>
                  </a:cubicBezTo>
                  <a:cubicBezTo>
                    <a:pt x="216" y="1771"/>
                    <a:pt x="365" y="1854"/>
                    <a:pt x="515" y="1854"/>
                  </a:cubicBezTo>
                  <a:cubicBezTo>
                    <a:pt x="597" y="1854"/>
                    <a:pt x="680" y="1838"/>
                    <a:pt x="747" y="1805"/>
                  </a:cubicBezTo>
                  <a:lnTo>
                    <a:pt x="2420" y="860"/>
                  </a:lnTo>
                  <a:cubicBezTo>
                    <a:pt x="2636" y="727"/>
                    <a:pt x="2702" y="446"/>
                    <a:pt x="2586" y="230"/>
                  </a:cubicBezTo>
                  <a:cubicBezTo>
                    <a:pt x="2497" y="86"/>
                    <a:pt x="2348" y="1"/>
                    <a:pt x="2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4496600" y="2293675"/>
              <a:ext cx="241125" cy="144750"/>
            </a:xfrm>
            <a:custGeom>
              <a:avLst/>
              <a:gdLst/>
              <a:ahLst/>
              <a:cxnLst/>
              <a:rect l="l" t="t" r="r" b="b"/>
              <a:pathLst>
                <a:path w="9645" h="5790" extrusionOk="0">
                  <a:moveTo>
                    <a:pt x="9120" y="0"/>
                  </a:moveTo>
                  <a:cubicBezTo>
                    <a:pt x="9045" y="0"/>
                    <a:pt x="8968" y="19"/>
                    <a:pt x="8899" y="56"/>
                  </a:cubicBezTo>
                  <a:lnTo>
                    <a:pt x="298" y="4945"/>
                  </a:lnTo>
                  <a:cubicBezTo>
                    <a:pt x="83" y="5061"/>
                    <a:pt x="0" y="5342"/>
                    <a:pt x="133" y="5558"/>
                  </a:cubicBezTo>
                  <a:cubicBezTo>
                    <a:pt x="216" y="5707"/>
                    <a:pt x="365" y="5790"/>
                    <a:pt x="530" y="5790"/>
                  </a:cubicBezTo>
                  <a:cubicBezTo>
                    <a:pt x="597" y="5790"/>
                    <a:pt x="680" y="5773"/>
                    <a:pt x="746" y="5740"/>
                  </a:cubicBezTo>
                  <a:lnTo>
                    <a:pt x="9346" y="852"/>
                  </a:lnTo>
                  <a:cubicBezTo>
                    <a:pt x="9562" y="719"/>
                    <a:pt x="9644" y="454"/>
                    <a:pt x="9512" y="238"/>
                  </a:cubicBezTo>
                  <a:cubicBezTo>
                    <a:pt x="9433" y="81"/>
                    <a:pt x="9279" y="0"/>
                    <a:pt x="9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4647375" y="2346500"/>
              <a:ext cx="142950" cy="89025"/>
            </a:xfrm>
            <a:custGeom>
              <a:avLst/>
              <a:gdLst/>
              <a:ahLst/>
              <a:cxnLst/>
              <a:rect l="l" t="t" r="r" b="b"/>
              <a:pathLst>
                <a:path w="5718" h="3561" extrusionOk="0">
                  <a:moveTo>
                    <a:pt x="5198" y="0"/>
                  </a:moveTo>
                  <a:cubicBezTo>
                    <a:pt x="5121" y="0"/>
                    <a:pt x="5043" y="21"/>
                    <a:pt x="4972" y="64"/>
                  </a:cubicBezTo>
                  <a:lnTo>
                    <a:pt x="299" y="2716"/>
                  </a:lnTo>
                  <a:cubicBezTo>
                    <a:pt x="84" y="2832"/>
                    <a:pt x="1" y="3113"/>
                    <a:pt x="134" y="3329"/>
                  </a:cubicBezTo>
                  <a:cubicBezTo>
                    <a:pt x="216" y="3478"/>
                    <a:pt x="365" y="3561"/>
                    <a:pt x="515" y="3561"/>
                  </a:cubicBezTo>
                  <a:cubicBezTo>
                    <a:pt x="597" y="3561"/>
                    <a:pt x="680" y="3544"/>
                    <a:pt x="747" y="3494"/>
                  </a:cubicBezTo>
                  <a:lnTo>
                    <a:pt x="5420" y="843"/>
                  </a:lnTo>
                  <a:cubicBezTo>
                    <a:pt x="5635" y="727"/>
                    <a:pt x="5718" y="445"/>
                    <a:pt x="5585" y="230"/>
                  </a:cubicBezTo>
                  <a:cubicBezTo>
                    <a:pt x="5507" y="85"/>
                    <a:pt x="5355" y="0"/>
                    <a:pt x="5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4513575" y="2425800"/>
              <a:ext cx="128450" cy="80975"/>
            </a:xfrm>
            <a:custGeom>
              <a:avLst/>
              <a:gdLst/>
              <a:ahLst/>
              <a:cxnLst/>
              <a:rect l="l" t="t" r="r" b="b"/>
              <a:pathLst>
                <a:path w="5138" h="3239" extrusionOk="0">
                  <a:moveTo>
                    <a:pt x="4618" y="1"/>
                  </a:moveTo>
                  <a:cubicBezTo>
                    <a:pt x="4540" y="1"/>
                    <a:pt x="4462" y="19"/>
                    <a:pt x="4392" y="57"/>
                  </a:cubicBezTo>
                  <a:lnTo>
                    <a:pt x="282" y="2394"/>
                  </a:lnTo>
                  <a:cubicBezTo>
                    <a:pt x="67" y="2510"/>
                    <a:pt x="1" y="2791"/>
                    <a:pt x="117" y="3007"/>
                  </a:cubicBezTo>
                  <a:cubicBezTo>
                    <a:pt x="199" y="3156"/>
                    <a:pt x="365" y="3239"/>
                    <a:pt x="514" y="3239"/>
                  </a:cubicBezTo>
                  <a:cubicBezTo>
                    <a:pt x="597" y="3239"/>
                    <a:pt x="663" y="3222"/>
                    <a:pt x="746" y="3173"/>
                  </a:cubicBezTo>
                  <a:lnTo>
                    <a:pt x="4839" y="853"/>
                  </a:lnTo>
                  <a:cubicBezTo>
                    <a:pt x="5055" y="720"/>
                    <a:pt x="5138" y="455"/>
                    <a:pt x="5022" y="223"/>
                  </a:cubicBezTo>
                  <a:cubicBezTo>
                    <a:pt x="4932" y="78"/>
                    <a:pt x="4776" y="1"/>
                    <a:pt x="4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4070725" y="1131675"/>
              <a:ext cx="94050" cy="338175"/>
            </a:xfrm>
            <a:custGeom>
              <a:avLst/>
              <a:gdLst/>
              <a:ahLst/>
              <a:cxnLst/>
              <a:rect l="l" t="t" r="r" b="b"/>
              <a:pathLst>
                <a:path w="3762" h="13527" extrusionOk="0">
                  <a:moveTo>
                    <a:pt x="859" y="1"/>
                  </a:moveTo>
                  <a:cubicBezTo>
                    <a:pt x="730" y="1"/>
                    <a:pt x="600" y="34"/>
                    <a:pt x="481" y="104"/>
                  </a:cubicBezTo>
                  <a:cubicBezTo>
                    <a:pt x="116" y="303"/>
                    <a:pt x="0" y="767"/>
                    <a:pt x="199" y="1132"/>
                  </a:cubicBezTo>
                  <a:lnTo>
                    <a:pt x="961" y="2457"/>
                  </a:lnTo>
                  <a:cubicBezTo>
                    <a:pt x="2005" y="4297"/>
                    <a:pt x="2187" y="6567"/>
                    <a:pt x="1475" y="8870"/>
                  </a:cubicBezTo>
                  <a:lnTo>
                    <a:pt x="348" y="12533"/>
                  </a:lnTo>
                  <a:cubicBezTo>
                    <a:pt x="216" y="12947"/>
                    <a:pt x="448" y="13361"/>
                    <a:pt x="845" y="13494"/>
                  </a:cubicBezTo>
                  <a:cubicBezTo>
                    <a:pt x="912" y="13510"/>
                    <a:pt x="994" y="13527"/>
                    <a:pt x="1061" y="13527"/>
                  </a:cubicBezTo>
                  <a:cubicBezTo>
                    <a:pt x="1392" y="13527"/>
                    <a:pt x="1690" y="13311"/>
                    <a:pt x="1790" y="12980"/>
                  </a:cubicBezTo>
                  <a:lnTo>
                    <a:pt x="2917" y="9318"/>
                  </a:lnTo>
                  <a:cubicBezTo>
                    <a:pt x="3762" y="6617"/>
                    <a:pt x="3530" y="3916"/>
                    <a:pt x="2270" y="1712"/>
                  </a:cubicBezTo>
                  <a:lnTo>
                    <a:pt x="1525" y="386"/>
                  </a:lnTo>
                  <a:cubicBezTo>
                    <a:pt x="1380" y="141"/>
                    <a:pt x="1122" y="1"/>
                    <a:pt x="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3820500" y="1273550"/>
              <a:ext cx="297875" cy="196300"/>
            </a:xfrm>
            <a:custGeom>
              <a:avLst/>
              <a:gdLst/>
              <a:ahLst/>
              <a:cxnLst/>
              <a:rect l="l" t="t" r="r" b="b"/>
              <a:pathLst>
                <a:path w="11915" h="7852" extrusionOk="0">
                  <a:moveTo>
                    <a:pt x="874" y="0"/>
                  </a:moveTo>
                  <a:cubicBezTo>
                    <a:pt x="746" y="0"/>
                    <a:pt x="617" y="32"/>
                    <a:pt x="497" y="97"/>
                  </a:cubicBezTo>
                  <a:cubicBezTo>
                    <a:pt x="133" y="312"/>
                    <a:pt x="0" y="776"/>
                    <a:pt x="216" y="1141"/>
                  </a:cubicBezTo>
                  <a:lnTo>
                    <a:pt x="961" y="2466"/>
                  </a:lnTo>
                  <a:cubicBezTo>
                    <a:pt x="2221" y="4670"/>
                    <a:pt x="4425" y="6244"/>
                    <a:pt x="7159" y="6907"/>
                  </a:cubicBezTo>
                  <a:lnTo>
                    <a:pt x="10904" y="7819"/>
                  </a:lnTo>
                  <a:cubicBezTo>
                    <a:pt x="10954" y="7835"/>
                    <a:pt x="11020" y="7852"/>
                    <a:pt x="11070" y="7852"/>
                  </a:cubicBezTo>
                  <a:cubicBezTo>
                    <a:pt x="11418" y="7852"/>
                    <a:pt x="11733" y="7620"/>
                    <a:pt x="11815" y="7272"/>
                  </a:cubicBezTo>
                  <a:cubicBezTo>
                    <a:pt x="11915" y="6858"/>
                    <a:pt x="11666" y="6443"/>
                    <a:pt x="11252" y="6344"/>
                  </a:cubicBezTo>
                  <a:lnTo>
                    <a:pt x="7523" y="5449"/>
                  </a:lnTo>
                  <a:cubicBezTo>
                    <a:pt x="5187" y="4869"/>
                    <a:pt x="3331" y="3543"/>
                    <a:pt x="2287" y="1721"/>
                  </a:cubicBezTo>
                  <a:lnTo>
                    <a:pt x="1525" y="378"/>
                  </a:lnTo>
                  <a:cubicBezTo>
                    <a:pt x="1391" y="133"/>
                    <a:pt x="1137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4076525" y="1431600"/>
              <a:ext cx="313625" cy="435550"/>
            </a:xfrm>
            <a:custGeom>
              <a:avLst/>
              <a:gdLst/>
              <a:ahLst/>
              <a:cxnLst/>
              <a:rect l="l" t="t" r="r" b="b"/>
              <a:pathLst>
                <a:path w="12545" h="17422" extrusionOk="0">
                  <a:moveTo>
                    <a:pt x="840" y="1"/>
                  </a:moveTo>
                  <a:cubicBezTo>
                    <a:pt x="501" y="1"/>
                    <a:pt x="185" y="244"/>
                    <a:pt x="100" y="585"/>
                  </a:cubicBezTo>
                  <a:cubicBezTo>
                    <a:pt x="0" y="1000"/>
                    <a:pt x="249" y="1397"/>
                    <a:pt x="663" y="1497"/>
                  </a:cubicBezTo>
                  <a:lnTo>
                    <a:pt x="4391" y="2408"/>
                  </a:lnTo>
                  <a:cubicBezTo>
                    <a:pt x="6728" y="2988"/>
                    <a:pt x="8584" y="4297"/>
                    <a:pt x="9628" y="6137"/>
                  </a:cubicBezTo>
                  <a:lnTo>
                    <a:pt x="9760" y="6352"/>
                  </a:lnTo>
                  <a:cubicBezTo>
                    <a:pt x="10788" y="8191"/>
                    <a:pt x="10987" y="10462"/>
                    <a:pt x="10274" y="12765"/>
                  </a:cubicBezTo>
                  <a:lnTo>
                    <a:pt x="9147" y="16444"/>
                  </a:lnTo>
                  <a:cubicBezTo>
                    <a:pt x="9015" y="16841"/>
                    <a:pt x="9247" y="17256"/>
                    <a:pt x="9644" y="17388"/>
                  </a:cubicBezTo>
                  <a:cubicBezTo>
                    <a:pt x="9711" y="17405"/>
                    <a:pt x="9794" y="17421"/>
                    <a:pt x="9860" y="17421"/>
                  </a:cubicBezTo>
                  <a:cubicBezTo>
                    <a:pt x="10191" y="17421"/>
                    <a:pt x="10490" y="17206"/>
                    <a:pt x="10589" y="16891"/>
                  </a:cubicBezTo>
                  <a:lnTo>
                    <a:pt x="11716" y="13212"/>
                  </a:lnTo>
                  <a:cubicBezTo>
                    <a:pt x="12544" y="10511"/>
                    <a:pt x="12329" y="7810"/>
                    <a:pt x="11070" y="5606"/>
                  </a:cubicBezTo>
                  <a:lnTo>
                    <a:pt x="10954" y="5391"/>
                  </a:lnTo>
                  <a:cubicBezTo>
                    <a:pt x="9694" y="3187"/>
                    <a:pt x="7490" y="1613"/>
                    <a:pt x="4739" y="933"/>
                  </a:cubicBezTo>
                  <a:lnTo>
                    <a:pt x="1011" y="22"/>
                  </a:lnTo>
                  <a:cubicBezTo>
                    <a:pt x="954" y="8"/>
                    <a:pt x="8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4030125" y="1431775"/>
              <a:ext cx="314025" cy="435375"/>
            </a:xfrm>
            <a:custGeom>
              <a:avLst/>
              <a:gdLst/>
              <a:ahLst/>
              <a:cxnLst/>
              <a:rect l="l" t="t" r="r" b="b"/>
              <a:pathLst>
                <a:path w="12561" h="17415" extrusionOk="0">
                  <a:moveTo>
                    <a:pt x="2698" y="0"/>
                  </a:moveTo>
                  <a:cubicBezTo>
                    <a:pt x="2372" y="0"/>
                    <a:pt x="2067" y="203"/>
                    <a:pt x="1972" y="529"/>
                  </a:cubicBezTo>
                  <a:lnTo>
                    <a:pt x="829" y="4207"/>
                  </a:lnTo>
                  <a:cubicBezTo>
                    <a:pt x="0" y="6908"/>
                    <a:pt x="232" y="9609"/>
                    <a:pt x="1492" y="11813"/>
                  </a:cubicBezTo>
                  <a:lnTo>
                    <a:pt x="1608" y="12029"/>
                  </a:lnTo>
                  <a:cubicBezTo>
                    <a:pt x="2867" y="14233"/>
                    <a:pt x="5054" y="15807"/>
                    <a:pt x="7805" y="16486"/>
                  </a:cubicBezTo>
                  <a:lnTo>
                    <a:pt x="11534" y="17398"/>
                  </a:lnTo>
                  <a:cubicBezTo>
                    <a:pt x="11600" y="17398"/>
                    <a:pt x="11666" y="17414"/>
                    <a:pt x="11716" y="17414"/>
                  </a:cubicBezTo>
                  <a:cubicBezTo>
                    <a:pt x="12064" y="17414"/>
                    <a:pt x="12379" y="17182"/>
                    <a:pt x="12462" y="16834"/>
                  </a:cubicBezTo>
                  <a:cubicBezTo>
                    <a:pt x="12561" y="16420"/>
                    <a:pt x="12312" y="16022"/>
                    <a:pt x="11898" y="15923"/>
                  </a:cubicBezTo>
                  <a:lnTo>
                    <a:pt x="8170" y="15012"/>
                  </a:lnTo>
                  <a:cubicBezTo>
                    <a:pt x="5833" y="14448"/>
                    <a:pt x="3961" y="13122"/>
                    <a:pt x="2933" y="11283"/>
                  </a:cubicBezTo>
                  <a:lnTo>
                    <a:pt x="2801" y="11068"/>
                  </a:lnTo>
                  <a:cubicBezTo>
                    <a:pt x="1757" y="9228"/>
                    <a:pt x="1574" y="6958"/>
                    <a:pt x="2287" y="4655"/>
                  </a:cubicBezTo>
                  <a:lnTo>
                    <a:pt x="3414" y="976"/>
                  </a:lnTo>
                  <a:cubicBezTo>
                    <a:pt x="3546" y="578"/>
                    <a:pt x="3314" y="164"/>
                    <a:pt x="2917" y="31"/>
                  </a:cubicBezTo>
                  <a:cubicBezTo>
                    <a:pt x="2844" y="10"/>
                    <a:pt x="2770" y="0"/>
                    <a:pt x="2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4255900" y="1829250"/>
              <a:ext cx="360025" cy="435175"/>
            </a:xfrm>
            <a:custGeom>
              <a:avLst/>
              <a:gdLst/>
              <a:ahLst/>
              <a:cxnLst/>
              <a:rect l="l" t="t" r="r" b="b"/>
              <a:pathLst>
                <a:path w="14401" h="17407" extrusionOk="0">
                  <a:moveTo>
                    <a:pt x="3199" y="1664"/>
                  </a:moveTo>
                  <a:lnTo>
                    <a:pt x="6248" y="2394"/>
                  </a:lnTo>
                  <a:cubicBezTo>
                    <a:pt x="8584" y="2974"/>
                    <a:pt x="10440" y="4299"/>
                    <a:pt x="11484" y="6122"/>
                  </a:cubicBezTo>
                  <a:lnTo>
                    <a:pt x="11550" y="6238"/>
                  </a:lnTo>
                  <a:lnTo>
                    <a:pt x="11600" y="6354"/>
                  </a:lnTo>
                  <a:cubicBezTo>
                    <a:pt x="12644" y="8177"/>
                    <a:pt x="12826" y="10464"/>
                    <a:pt x="12130" y="12767"/>
                  </a:cubicBezTo>
                  <a:lnTo>
                    <a:pt x="11202" y="15750"/>
                  </a:lnTo>
                  <a:lnTo>
                    <a:pt x="8170" y="15004"/>
                  </a:lnTo>
                  <a:cubicBezTo>
                    <a:pt x="5833" y="14441"/>
                    <a:pt x="3961" y="13115"/>
                    <a:pt x="2917" y="11276"/>
                  </a:cubicBezTo>
                  <a:lnTo>
                    <a:pt x="2801" y="11060"/>
                  </a:lnTo>
                  <a:cubicBezTo>
                    <a:pt x="1757" y="9221"/>
                    <a:pt x="1575" y="6951"/>
                    <a:pt x="2287" y="4647"/>
                  </a:cubicBezTo>
                  <a:lnTo>
                    <a:pt x="3199" y="1664"/>
                  </a:lnTo>
                  <a:close/>
                  <a:moveTo>
                    <a:pt x="2688" y="1"/>
                  </a:moveTo>
                  <a:cubicBezTo>
                    <a:pt x="2368" y="1"/>
                    <a:pt x="2070" y="216"/>
                    <a:pt x="1972" y="538"/>
                  </a:cubicBezTo>
                  <a:lnTo>
                    <a:pt x="829" y="4200"/>
                  </a:lnTo>
                  <a:cubicBezTo>
                    <a:pt x="0" y="6901"/>
                    <a:pt x="232" y="9602"/>
                    <a:pt x="1492" y="11806"/>
                  </a:cubicBezTo>
                  <a:lnTo>
                    <a:pt x="1608" y="12021"/>
                  </a:lnTo>
                  <a:cubicBezTo>
                    <a:pt x="2851" y="14225"/>
                    <a:pt x="5055" y="15816"/>
                    <a:pt x="7805" y="16479"/>
                  </a:cubicBezTo>
                  <a:lnTo>
                    <a:pt x="11534" y="17390"/>
                  </a:lnTo>
                  <a:cubicBezTo>
                    <a:pt x="11600" y="17407"/>
                    <a:pt x="11666" y="17407"/>
                    <a:pt x="11716" y="17407"/>
                  </a:cubicBezTo>
                  <a:cubicBezTo>
                    <a:pt x="12047" y="17407"/>
                    <a:pt x="12346" y="17191"/>
                    <a:pt x="12445" y="16877"/>
                  </a:cubicBezTo>
                  <a:lnTo>
                    <a:pt x="13572" y="13198"/>
                  </a:lnTo>
                  <a:cubicBezTo>
                    <a:pt x="14401" y="10497"/>
                    <a:pt x="14169" y="7796"/>
                    <a:pt x="12926" y="5592"/>
                  </a:cubicBezTo>
                  <a:lnTo>
                    <a:pt x="12793" y="5376"/>
                  </a:lnTo>
                  <a:cubicBezTo>
                    <a:pt x="11550" y="3172"/>
                    <a:pt x="9346" y="1598"/>
                    <a:pt x="6596" y="935"/>
                  </a:cubicBezTo>
                  <a:lnTo>
                    <a:pt x="2867" y="24"/>
                  </a:lnTo>
                  <a:cubicBezTo>
                    <a:pt x="2807" y="8"/>
                    <a:pt x="2747" y="1"/>
                    <a:pt x="2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4481675" y="2226600"/>
              <a:ext cx="94075" cy="338175"/>
            </a:xfrm>
            <a:custGeom>
              <a:avLst/>
              <a:gdLst/>
              <a:ahLst/>
              <a:cxnLst/>
              <a:rect l="l" t="t" r="r" b="b"/>
              <a:pathLst>
                <a:path w="3763" h="13527" extrusionOk="0">
                  <a:moveTo>
                    <a:pt x="2681" y="1"/>
                  </a:moveTo>
                  <a:cubicBezTo>
                    <a:pt x="2354" y="1"/>
                    <a:pt x="2063" y="214"/>
                    <a:pt x="1956" y="535"/>
                  </a:cubicBezTo>
                  <a:lnTo>
                    <a:pt x="829" y="4214"/>
                  </a:lnTo>
                  <a:cubicBezTo>
                    <a:pt x="1" y="6915"/>
                    <a:pt x="233" y="9616"/>
                    <a:pt x="1475" y="11820"/>
                  </a:cubicBezTo>
                  <a:lnTo>
                    <a:pt x="2238" y="13146"/>
                  </a:lnTo>
                  <a:cubicBezTo>
                    <a:pt x="2370" y="13394"/>
                    <a:pt x="2635" y="13527"/>
                    <a:pt x="2900" y="13527"/>
                  </a:cubicBezTo>
                  <a:cubicBezTo>
                    <a:pt x="3016" y="13527"/>
                    <a:pt x="3149" y="13494"/>
                    <a:pt x="3265" y="13427"/>
                  </a:cubicBezTo>
                  <a:cubicBezTo>
                    <a:pt x="3630" y="13212"/>
                    <a:pt x="3762" y="12748"/>
                    <a:pt x="3547" y="12400"/>
                  </a:cubicBezTo>
                  <a:lnTo>
                    <a:pt x="2801" y="11058"/>
                  </a:lnTo>
                  <a:cubicBezTo>
                    <a:pt x="1757" y="9235"/>
                    <a:pt x="1575" y="6948"/>
                    <a:pt x="2287" y="4645"/>
                  </a:cubicBezTo>
                  <a:lnTo>
                    <a:pt x="3414" y="983"/>
                  </a:lnTo>
                  <a:cubicBezTo>
                    <a:pt x="3530" y="585"/>
                    <a:pt x="3315" y="154"/>
                    <a:pt x="2917" y="38"/>
                  </a:cubicBezTo>
                  <a:cubicBezTo>
                    <a:pt x="2838" y="13"/>
                    <a:pt x="2758" y="1"/>
                    <a:pt x="2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4528075" y="2226575"/>
              <a:ext cx="297475" cy="196100"/>
            </a:xfrm>
            <a:custGeom>
              <a:avLst/>
              <a:gdLst/>
              <a:ahLst/>
              <a:cxnLst/>
              <a:rect l="l" t="t" r="r" b="b"/>
              <a:pathLst>
                <a:path w="11899" h="7844" extrusionOk="0">
                  <a:moveTo>
                    <a:pt x="829" y="1"/>
                  </a:moveTo>
                  <a:cubicBezTo>
                    <a:pt x="485" y="1"/>
                    <a:pt x="185" y="233"/>
                    <a:pt x="100" y="586"/>
                  </a:cubicBezTo>
                  <a:cubicBezTo>
                    <a:pt x="0" y="984"/>
                    <a:pt x="249" y="1398"/>
                    <a:pt x="647" y="1497"/>
                  </a:cubicBezTo>
                  <a:lnTo>
                    <a:pt x="4392" y="2409"/>
                  </a:lnTo>
                  <a:cubicBezTo>
                    <a:pt x="6728" y="2972"/>
                    <a:pt x="8584" y="4298"/>
                    <a:pt x="9628" y="6137"/>
                  </a:cubicBezTo>
                  <a:lnTo>
                    <a:pt x="10374" y="7463"/>
                  </a:lnTo>
                  <a:cubicBezTo>
                    <a:pt x="10523" y="7711"/>
                    <a:pt x="10772" y="7844"/>
                    <a:pt x="11037" y="7844"/>
                  </a:cubicBezTo>
                  <a:cubicBezTo>
                    <a:pt x="11169" y="7844"/>
                    <a:pt x="11302" y="7811"/>
                    <a:pt x="11418" y="7745"/>
                  </a:cubicBezTo>
                  <a:cubicBezTo>
                    <a:pt x="11782" y="7546"/>
                    <a:pt x="11898" y="7082"/>
                    <a:pt x="11700" y="6717"/>
                  </a:cubicBezTo>
                  <a:lnTo>
                    <a:pt x="10937" y="5391"/>
                  </a:lnTo>
                  <a:cubicBezTo>
                    <a:pt x="9695" y="3188"/>
                    <a:pt x="7491" y="1597"/>
                    <a:pt x="4740" y="934"/>
                  </a:cubicBezTo>
                  <a:lnTo>
                    <a:pt x="1011" y="22"/>
                  </a:lnTo>
                  <a:cubicBezTo>
                    <a:pt x="950" y="8"/>
                    <a:pt x="88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4"/>
          <p:cNvGrpSpPr/>
          <p:nvPr/>
        </p:nvGrpSpPr>
        <p:grpSpPr>
          <a:xfrm rot="10800000">
            <a:off x="7469030" y="2832142"/>
            <a:ext cx="945566" cy="882135"/>
            <a:chOff x="999700" y="1156550"/>
            <a:chExt cx="652925" cy="609125"/>
          </a:xfrm>
        </p:grpSpPr>
        <p:sp>
          <p:nvSpPr>
            <p:cNvPr id="859" name="Google Shape;859;p44"/>
            <p:cNvSpPr/>
            <p:nvPr/>
          </p:nvSpPr>
          <p:spPr>
            <a:xfrm>
              <a:off x="1279325" y="1318925"/>
              <a:ext cx="167825" cy="136375"/>
            </a:xfrm>
            <a:custGeom>
              <a:avLst/>
              <a:gdLst/>
              <a:ahLst/>
              <a:cxnLst/>
              <a:rect l="l" t="t" r="r" b="b"/>
              <a:pathLst>
                <a:path w="6713" h="5455" extrusionOk="0">
                  <a:moveTo>
                    <a:pt x="6357" y="0"/>
                  </a:moveTo>
                  <a:cubicBezTo>
                    <a:pt x="6293" y="0"/>
                    <a:pt x="6230" y="23"/>
                    <a:pt x="6182" y="71"/>
                  </a:cubicBezTo>
                  <a:lnTo>
                    <a:pt x="150" y="4927"/>
                  </a:lnTo>
                  <a:cubicBezTo>
                    <a:pt x="34" y="5009"/>
                    <a:pt x="1" y="5159"/>
                    <a:pt x="67" y="5275"/>
                  </a:cubicBezTo>
                  <a:cubicBezTo>
                    <a:pt x="67" y="5308"/>
                    <a:pt x="84" y="5324"/>
                    <a:pt x="100" y="5341"/>
                  </a:cubicBezTo>
                  <a:cubicBezTo>
                    <a:pt x="157" y="5417"/>
                    <a:pt x="246" y="5454"/>
                    <a:pt x="337" y="5454"/>
                  </a:cubicBezTo>
                  <a:cubicBezTo>
                    <a:pt x="405" y="5454"/>
                    <a:pt x="474" y="5433"/>
                    <a:pt x="531" y="5391"/>
                  </a:cubicBezTo>
                  <a:lnTo>
                    <a:pt x="6546" y="535"/>
                  </a:lnTo>
                  <a:cubicBezTo>
                    <a:pt x="6679" y="436"/>
                    <a:pt x="6712" y="254"/>
                    <a:pt x="6596" y="121"/>
                  </a:cubicBezTo>
                  <a:cubicBezTo>
                    <a:pt x="6538" y="44"/>
                    <a:pt x="6447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1430550" y="1318975"/>
              <a:ext cx="141275" cy="75150"/>
            </a:xfrm>
            <a:custGeom>
              <a:avLst/>
              <a:gdLst/>
              <a:ahLst/>
              <a:cxnLst/>
              <a:rect l="l" t="t" r="r" b="b"/>
              <a:pathLst>
                <a:path w="5651" h="3006" extrusionOk="0">
                  <a:moveTo>
                    <a:pt x="309" y="0"/>
                  </a:moveTo>
                  <a:cubicBezTo>
                    <a:pt x="199" y="0"/>
                    <a:pt x="92" y="64"/>
                    <a:pt x="33" y="169"/>
                  </a:cubicBezTo>
                  <a:cubicBezTo>
                    <a:pt x="0" y="252"/>
                    <a:pt x="0" y="351"/>
                    <a:pt x="33" y="434"/>
                  </a:cubicBezTo>
                  <a:cubicBezTo>
                    <a:pt x="67" y="484"/>
                    <a:pt x="116" y="550"/>
                    <a:pt x="183" y="583"/>
                  </a:cubicBezTo>
                  <a:lnTo>
                    <a:pt x="5187" y="2969"/>
                  </a:lnTo>
                  <a:cubicBezTo>
                    <a:pt x="5231" y="2994"/>
                    <a:pt x="5279" y="3005"/>
                    <a:pt x="5325" y="3005"/>
                  </a:cubicBezTo>
                  <a:cubicBezTo>
                    <a:pt x="5434" y="3005"/>
                    <a:pt x="5538" y="2941"/>
                    <a:pt x="5585" y="2837"/>
                  </a:cubicBezTo>
                  <a:cubicBezTo>
                    <a:pt x="5651" y="2687"/>
                    <a:pt x="5585" y="2505"/>
                    <a:pt x="5436" y="2422"/>
                  </a:cubicBezTo>
                  <a:lnTo>
                    <a:pt x="448" y="36"/>
                  </a:lnTo>
                  <a:cubicBezTo>
                    <a:pt x="403" y="11"/>
                    <a:pt x="35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1315800" y="1229625"/>
              <a:ext cx="131350" cy="104475"/>
            </a:xfrm>
            <a:custGeom>
              <a:avLst/>
              <a:gdLst/>
              <a:ahLst/>
              <a:cxnLst/>
              <a:rect l="l" t="t" r="r" b="b"/>
              <a:pathLst>
                <a:path w="5254" h="4179" extrusionOk="0">
                  <a:moveTo>
                    <a:pt x="325" y="0"/>
                  </a:moveTo>
                  <a:cubicBezTo>
                    <a:pt x="237" y="0"/>
                    <a:pt x="149" y="38"/>
                    <a:pt x="83" y="114"/>
                  </a:cubicBezTo>
                  <a:cubicBezTo>
                    <a:pt x="17" y="213"/>
                    <a:pt x="0" y="329"/>
                    <a:pt x="50" y="428"/>
                  </a:cubicBezTo>
                  <a:cubicBezTo>
                    <a:pt x="66" y="478"/>
                    <a:pt x="100" y="511"/>
                    <a:pt x="149" y="544"/>
                  </a:cubicBezTo>
                  <a:lnTo>
                    <a:pt x="4723" y="4107"/>
                  </a:lnTo>
                  <a:cubicBezTo>
                    <a:pt x="4778" y="4156"/>
                    <a:pt x="4842" y="4178"/>
                    <a:pt x="4905" y="4178"/>
                  </a:cubicBezTo>
                  <a:cubicBezTo>
                    <a:pt x="4993" y="4178"/>
                    <a:pt x="5079" y="4135"/>
                    <a:pt x="5137" y="4058"/>
                  </a:cubicBezTo>
                  <a:cubicBezTo>
                    <a:pt x="5253" y="3925"/>
                    <a:pt x="5220" y="3743"/>
                    <a:pt x="5087" y="3643"/>
                  </a:cubicBezTo>
                  <a:lnTo>
                    <a:pt x="514" y="64"/>
                  </a:lnTo>
                  <a:cubicBezTo>
                    <a:pt x="457" y="21"/>
                    <a:pt x="39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1447950" y="1610450"/>
              <a:ext cx="176925" cy="84175"/>
            </a:xfrm>
            <a:custGeom>
              <a:avLst/>
              <a:gdLst/>
              <a:ahLst/>
              <a:cxnLst/>
              <a:rect l="l" t="t" r="r" b="b"/>
              <a:pathLst>
                <a:path w="7077" h="3367" extrusionOk="0">
                  <a:moveTo>
                    <a:pt x="6744" y="1"/>
                  </a:moveTo>
                  <a:cubicBezTo>
                    <a:pt x="6700" y="1"/>
                    <a:pt x="6656" y="9"/>
                    <a:pt x="6612" y="26"/>
                  </a:cubicBezTo>
                  <a:lnTo>
                    <a:pt x="216" y="2777"/>
                  </a:lnTo>
                  <a:cubicBezTo>
                    <a:pt x="67" y="2844"/>
                    <a:pt x="0" y="3026"/>
                    <a:pt x="67" y="3175"/>
                  </a:cubicBezTo>
                  <a:cubicBezTo>
                    <a:pt x="67" y="3175"/>
                    <a:pt x="67" y="3175"/>
                    <a:pt x="67" y="3192"/>
                  </a:cubicBezTo>
                  <a:cubicBezTo>
                    <a:pt x="115" y="3301"/>
                    <a:pt x="227" y="3366"/>
                    <a:pt x="342" y="3366"/>
                  </a:cubicBezTo>
                  <a:cubicBezTo>
                    <a:pt x="383" y="3366"/>
                    <a:pt x="425" y="3358"/>
                    <a:pt x="464" y="3341"/>
                  </a:cubicBezTo>
                  <a:lnTo>
                    <a:pt x="6861" y="573"/>
                  </a:lnTo>
                  <a:cubicBezTo>
                    <a:pt x="7010" y="507"/>
                    <a:pt x="7076" y="341"/>
                    <a:pt x="7010" y="176"/>
                  </a:cubicBezTo>
                  <a:cubicBezTo>
                    <a:pt x="6973" y="66"/>
                    <a:pt x="6864" y="1"/>
                    <a:pt x="6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1438825" y="1187100"/>
              <a:ext cx="113950" cy="145750"/>
            </a:xfrm>
            <a:custGeom>
              <a:avLst/>
              <a:gdLst/>
              <a:ahLst/>
              <a:cxnLst/>
              <a:rect l="l" t="t" r="r" b="b"/>
              <a:pathLst>
                <a:path w="4558" h="5830" extrusionOk="0">
                  <a:moveTo>
                    <a:pt x="4220" y="0"/>
                  </a:moveTo>
                  <a:cubicBezTo>
                    <a:pt x="4129" y="0"/>
                    <a:pt x="4038" y="44"/>
                    <a:pt x="3978" y="124"/>
                  </a:cubicBezTo>
                  <a:lnTo>
                    <a:pt x="84" y="5344"/>
                  </a:lnTo>
                  <a:cubicBezTo>
                    <a:pt x="1" y="5427"/>
                    <a:pt x="1" y="5560"/>
                    <a:pt x="50" y="5643"/>
                  </a:cubicBezTo>
                  <a:cubicBezTo>
                    <a:pt x="67" y="5692"/>
                    <a:pt x="100" y="5742"/>
                    <a:pt x="133" y="5759"/>
                  </a:cubicBezTo>
                  <a:cubicBezTo>
                    <a:pt x="189" y="5807"/>
                    <a:pt x="256" y="5829"/>
                    <a:pt x="322" y="5829"/>
                  </a:cubicBezTo>
                  <a:cubicBezTo>
                    <a:pt x="415" y="5829"/>
                    <a:pt x="506" y="5786"/>
                    <a:pt x="564" y="5709"/>
                  </a:cubicBezTo>
                  <a:lnTo>
                    <a:pt x="4458" y="489"/>
                  </a:lnTo>
                  <a:cubicBezTo>
                    <a:pt x="4558" y="340"/>
                    <a:pt x="4525" y="158"/>
                    <a:pt x="4392" y="58"/>
                  </a:cubicBezTo>
                  <a:cubicBezTo>
                    <a:pt x="4340" y="19"/>
                    <a:pt x="4280" y="0"/>
                    <a:pt x="4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1291350" y="1578300"/>
              <a:ext cx="174025" cy="116175"/>
            </a:xfrm>
            <a:custGeom>
              <a:avLst/>
              <a:gdLst/>
              <a:ahLst/>
              <a:cxnLst/>
              <a:rect l="l" t="t" r="r" b="b"/>
              <a:pathLst>
                <a:path w="6961" h="4647" extrusionOk="0">
                  <a:moveTo>
                    <a:pt x="312" y="1"/>
                  </a:moveTo>
                  <a:cubicBezTo>
                    <a:pt x="213" y="1"/>
                    <a:pt x="120" y="51"/>
                    <a:pt x="67" y="136"/>
                  </a:cubicBezTo>
                  <a:cubicBezTo>
                    <a:pt x="0" y="235"/>
                    <a:pt x="0" y="335"/>
                    <a:pt x="34" y="434"/>
                  </a:cubicBezTo>
                  <a:cubicBezTo>
                    <a:pt x="67" y="484"/>
                    <a:pt x="100" y="534"/>
                    <a:pt x="150" y="567"/>
                  </a:cubicBezTo>
                  <a:lnTo>
                    <a:pt x="6447" y="4594"/>
                  </a:lnTo>
                  <a:cubicBezTo>
                    <a:pt x="6495" y="4630"/>
                    <a:pt x="6551" y="4646"/>
                    <a:pt x="6608" y="4646"/>
                  </a:cubicBezTo>
                  <a:cubicBezTo>
                    <a:pt x="6708" y="4646"/>
                    <a:pt x="6808" y="4595"/>
                    <a:pt x="6861" y="4511"/>
                  </a:cubicBezTo>
                  <a:cubicBezTo>
                    <a:pt x="6960" y="4362"/>
                    <a:pt x="6911" y="4179"/>
                    <a:pt x="6778" y="4096"/>
                  </a:cubicBezTo>
                  <a:lnTo>
                    <a:pt x="481" y="53"/>
                  </a:lnTo>
                  <a:cubicBezTo>
                    <a:pt x="427" y="17"/>
                    <a:pt x="368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999700" y="1340500"/>
              <a:ext cx="381150" cy="363100"/>
            </a:xfrm>
            <a:custGeom>
              <a:avLst/>
              <a:gdLst/>
              <a:ahLst/>
              <a:cxnLst/>
              <a:rect l="l" t="t" r="r" b="b"/>
              <a:pathLst>
                <a:path w="15246" h="14524" extrusionOk="0">
                  <a:moveTo>
                    <a:pt x="7620" y="0"/>
                  </a:moveTo>
                  <a:cubicBezTo>
                    <a:pt x="3934" y="0"/>
                    <a:pt x="787" y="2785"/>
                    <a:pt x="398" y="6533"/>
                  </a:cubicBezTo>
                  <a:cubicBezTo>
                    <a:pt x="0" y="10526"/>
                    <a:pt x="2900" y="14072"/>
                    <a:pt x="6894" y="14487"/>
                  </a:cubicBezTo>
                  <a:cubicBezTo>
                    <a:pt x="7140" y="14511"/>
                    <a:pt x="7384" y="14523"/>
                    <a:pt x="7626" y="14523"/>
                  </a:cubicBezTo>
                  <a:cubicBezTo>
                    <a:pt x="11312" y="14523"/>
                    <a:pt x="14459" y="11739"/>
                    <a:pt x="14848" y="7991"/>
                  </a:cubicBezTo>
                  <a:cubicBezTo>
                    <a:pt x="15246" y="3997"/>
                    <a:pt x="12346" y="451"/>
                    <a:pt x="8352" y="37"/>
                  </a:cubicBezTo>
                  <a:cubicBezTo>
                    <a:pt x="8106" y="12"/>
                    <a:pt x="7862" y="0"/>
                    <a:pt x="7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1373800" y="1608175"/>
              <a:ext cx="165300" cy="157500"/>
            </a:xfrm>
            <a:custGeom>
              <a:avLst/>
              <a:gdLst/>
              <a:ahLst/>
              <a:cxnLst/>
              <a:rect l="l" t="t" r="r" b="b"/>
              <a:pathLst>
                <a:path w="6612" h="6300" extrusionOk="0">
                  <a:moveTo>
                    <a:pt x="3295" y="1"/>
                  </a:moveTo>
                  <a:cubicBezTo>
                    <a:pt x="1696" y="1"/>
                    <a:pt x="336" y="1208"/>
                    <a:pt x="166" y="2835"/>
                  </a:cubicBezTo>
                  <a:cubicBezTo>
                    <a:pt x="0" y="4559"/>
                    <a:pt x="1259" y="6116"/>
                    <a:pt x="2999" y="6282"/>
                  </a:cubicBezTo>
                  <a:cubicBezTo>
                    <a:pt x="3111" y="6294"/>
                    <a:pt x="3221" y="6299"/>
                    <a:pt x="3331" y="6299"/>
                  </a:cubicBezTo>
                  <a:cubicBezTo>
                    <a:pt x="4916" y="6299"/>
                    <a:pt x="6276" y="5092"/>
                    <a:pt x="6446" y="3465"/>
                  </a:cubicBezTo>
                  <a:cubicBezTo>
                    <a:pt x="6612" y="1741"/>
                    <a:pt x="5352" y="184"/>
                    <a:pt x="3629" y="18"/>
                  </a:cubicBezTo>
                  <a:cubicBezTo>
                    <a:pt x="3517" y="6"/>
                    <a:pt x="3405" y="1"/>
                    <a:pt x="3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1570150" y="1578125"/>
              <a:ext cx="82475" cy="78750"/>
            </a:xfrm>
            <a:custGeom>
              <a:avLst/>
              <a:gdLst/>
              <a:ahLst/>
              <a:cxnLst/>
              <a:rect l="l" t="t" r="r" b="b"/>
              <a:pathLst>
                <a:path w="3299" h="3150" extrusionOk="0">
                  <a:moveTo>
                    <a:pt x="1632" y="0"/>
                  </a:moveTo>
                  <a:cubicBezTo>
                    <a:pt x="842" y="0"/>
                    <a:pt x="161" y="616"/>
                    <a:pt x="84" y="1419"/>
                  </a:cubicBezTo>
                  <a:cubicBezTo>
                    <a:pt x="1" y="2281"/>
                    <a:pt x="630" y="3059"/>
                    <a:pt x="1492" y="3142"/>
                  </a:cubicBezTo>
                  <a:cubicBezTo>
                    <a:pt x="1543" y="3147"/>
                    <a:pt x="1594" y="3150"/>
                    <a:pt x="1644" y="3150"/>
                  </a:cubicBezTo>
                  <a:cubicBezTo>
                    <a:pt x="2444" y="3150"/>
                    <a:pt x="3138" y="2544"/>
                    <a:pt x="3215" y="1734"/>
                  </a:cubicBezTo>
                  <a:cubicBezTo>
                    <a:pt x="3298" y="872"/>
                    <a:pt x="2669" y="93"/>
                    <a:pt x="1807" y="10"/>
                  </a:cubicBezTo>
                  <a:cubicBezTo>
                    <a:pt x="1748" y="4"/>
                    <a:pt x="1690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1502625" y="1156550"/>
              <a:ext cx="83300" cy="76025"/>
            </a:xfrm>
            <a:custGeom>
              <a:avLst/>
              <a:gdLst/>
              <a:ahLst/>
              <a:cxnLst/>
              <a:rect l="l" t="t" r="r" b="b"/>
              <a:pathLst>
                <a:path w="3332" h="3041" extrusionOk="0">
                  <a:moveTo>
                    <a:pt x="1659" y="1"/>
                  </a:moveTo>
                  <a:cubicBezTo>
                    <a:pt x="968" y="1"/>
                    <a:pt x="340" y="481"/>
                    <a:pt x="183" y="1197"/>
                  </a:cubicBezTo>
                  <a:cubicBezTo>
                    <a:pt x="1" y="2009"/>
                    <a:pt x="514" y="2821"/>
                    <a:pt x="1343" y="3004"/>
                  </a:cubicBezTo>
                  <a:cubicBezTo>
                    <a:pt x="1453" y="3028"/>
                    <a:pt x="1564" y="3040"/>
                    <a:pt x="1673" y="3040"/>
                  </a:cubicBezTo>
                  <a:cubicBezTo>
                    <a:pt x="2364" y="3040"/>
                    <a:pt x="2992" y="2559"/>
                    <a:pt x="3149" y="1844"/>
                  </a:cubicBezTo>
                  <a:cubicBezTo>
                    <a:pt x="3331" y="1032"/>
                    <a:pt x="2818" y="220"/>
                    <a:pt x="1989" y="37"/>
                  </a:cubicBezTo>
                  <a:cubicBezTo>
                    <a:pt x="1879" y="13"/>
                    <a:pt x="1768" y="1"/>
                    <a:pt x="1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1366750" y="1256150"/>
              <a:ext cx="148325" cy="141200"/>
            </a:xfrm>
            <a:custGeom>
              <a:avLst/>
              <a:gdLst/>
              <a:ahLst/>
              <a:cxnLst/>
              <a:rect l="l" t="t" r="r" b="b"/>
              <a:pathLst>
                <a:path w="5933" h="5648" extrusionOk="0">
                  <a:moveTo>
                    <a:pt x="2974" y="1"/>
                  </a:moveTo>
                  <a:cubicBezTo>
                    <a:pt x="1546" y="1"/>
                    <a:pt x="306" y="1084"/>
                    <a:pt x="166" y="2549"/>
                  </a:cubicBezTo>
                  <a:cubicBezTo>
                    <a:pt x="0" y="4090"/>
                    <a:pt x="1127" y="5482"/>
                    <a:pt x="2685" y="5631"/>
                  </a:cubicBezTo>
                  <a:cubicBezTo>
                    <a:pt x="2786" y="5642"/>
                    <a:pt x="2886" y="5647"/>
                    <a:pt x="2985" y="5647"/>
                  </a:cubicBezTo>
                  <a:cubicBezTo>
                    <a:pt x="4416" y="5647"/>
                    <a:pt x="5629" y="4554"/>
                    <a:pt x="5784" y="3113"/>
                  </a:cubicBezTo>
                  <a:cubicBezTo>
                    <a:pt x="5933" y="1555"/>
                    <a:pt x="4806" y="179"/>
                    <a:pt x="3248" y="14"/>
                  </a:cubicBezTo>
                  <a:cubicBezTo>
                    <a:pt x="3156" y="5"/>
                    <a:pt x="306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1527075" y="1351975"/>
              <a:ext cx="72525" cy="68800"/>
            </a:xfrm>
            <a:custGeom>
              <a:avLst/>
              <a:gdLst/>
              <a:ahLst/>
              <a:cxnLst/>
              <a:rect l="l" t="t" r="r" b="b"/>
              <a:pathLst>
                <a:path w="2901" h="2752" extrusionOk="0">
                  <a:moveTo>
                    <a:pt x="1442" y="1"/>
                  </a:moveTo>
                  <a:cubicBezTo>
                    <a:pt x="742" y="1"/>
                    <a:pt x="145" y="538"/>
                    <a:pt x="83" y="1235"/>
                  </a:cubicBezTo>
                  <a:cubicBezTo>
                    <a:pt x="0" y="1997"/>
                    <a:pt x="547" y="2677"/>
                    <a:pt x="1309" y="2743"/>
                  </a:cubicBezTo>
                  <a:cubicBezTo>
                    <a:pt x="1361" y="2748"/>
                    <a:pt x="1412" y="2751"/>
                    <a:pt x="1462" y="2751"/>
                  </a:cubicBezTo>
                  <a:cubicBezTo>
                    <a:pt x="2158" y="2751"/>
                    <a:pt x="2740" y="2228"/>
                    <a:pt x="2817" y="1517"/>
                  </a:cubicBezTo>
                  <a:cubicBezTo>
                    <a:pt x="2900" y="754"/>
                    <a:pt x="2337" y="92"/>
                    <a:pt x="1591" y="9"/>
                  </a:cubicBezTo>
                  <a:cubicBezTo>
                    <a:pt x="1541" y="3"/>
                    <a:pt x="1491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1285550" y="1200350"/>
              <a:ext cx="77075" cy="73350"/>
            </a:xfrm>
            <a:custGeom>
              <a:avLst/>
              <a:gdLst/>
              <a:ahLst/>
              <a:cxnLst/>
              <a:rect l="l" t="t" r="r" b="b"/>
              <a:pathLst>
                <a:path w="3083" h="2934" extrusionOk="0">
                  <a:moveTo>
                    <a:pt x="1540" y="1"/>
                  </a:moveTo>
                  <a:cubicBezTo>
                    <a:pt x="792" y="1"/>
                    <a:pt x="161" y="572"/>
                    <a:pt x="83" y="1318"/>
                  </a:cubicBezTo>
                  <a:cubicBezTo>
                    <a:pt x="0" y="2130"/>
                    <a:pt x="580" y="2859"/>
                    <a:pt x="1392" y="2925"/>
                  </a:cubicBezTo>
                  <a:cubicBezTo>
                    <a:pt x="1444" y="2930"/>
                    <a:pt x="1496" y="2933"/>
                    <a:pt x="1546" y="2933"/>
                  </a:cubicBezTo>
                  <a:cubicBezTo>
                    <a:pt x="2293" y="2933"/>
                    <a:pt x="2922" y="2376"/>
                    <a:pt x="3000" y="1616"/>
                  </a:cubicBezTo>
                  <a:cubicBezTo>
                    <a:pt x="3083" y="821"/>
                    <a:pt x="2486" y="92"/>
                    <a:pt x="1691" y="9"/>
                  </a:cubicBezTo>
                  <a:cubicBezTo>
                    <a:pt x="1640" y="4"/>
                    <a:pt x="1590" y="1"/>
                    <a:pt x="1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1041550" y="1381600"/>
              <a:ext cx="243600" cy="222975"/>
            </a:xfrm>
            <a:custGeom>
              <a:avLst/>
              <a:gdLst/>
              <a:ahLst/>
              <a:cxnLst/>
              <a:rect l="l" t="t" r="r" b="b"/>
              <a:pathLst>
                <a:path w="9744" h="8919" extrusionOk="0">
                  <a:moveTo>
                    <a:pt x="3115" y="630"/>
                  </a:moveTo>
                  <a:lnTo>
                    <a:pt x="7308" y="1011"/>
                  </a:lnTo>
                  <a:lnTo>
                    <a:pt x="9081" y="4855"/>
                  </a:lnTo>
                  <a:lnTo>
                    <a:pt x="6645" y="8302"/>
                  </a:lnTo>
                  <a:lnTo>
                    <a:pt x="2436" y="7905"/>
                  </a:lnTo>
                  <a:lnTo>
                    <a:pt x="663" y="4060"/>
                  </a:lnTo>
                  <a:lnTo>
                    <a:pt x="3115" y="630"/>
                  </a:lnTo>
                  <a:close/>
                  <a:moveTo>
                    <a:pt x="2999" y="0"/>
                  </a:moveTo>
                  <a:cubicBezTo>
                    <a:pt x="2883" y="0"/>
                    <a:pt x="2784" y="33"/>
                    <a:pt x="2718" y="133"/>
                  </a:cubicBezTo>
                  <a:lnTo>
                    <a:pt x="66" y="3861"/>
                  </a:lnTo>
                  <a:cubicBezTo>
                    <a:pt x="17" y="3944"/>
                    <a:pt x="0" y="4060"/>
                    <a:pt x="50" y="4159"/>
                  </a:cubicBezTo>
                  <a:lnTo>
                    <a:pt x="1955" y="8319"/>
                  </a:lnTo>
                  <a:cubicBezTo>
                    <a:pt x="2005" y="8418"/>
                    <a:pt x="2088" y="8485"/>
                    <a:pt x="2204" y="8485"/>
                  </a:cubicBezTo>
                  <a:lnTo>
                    <a:pt x="6761" y="8915"/>
                  </a:lnTo>
                  <a:cubicBezTo>
                    <a:pt x="6774" y="8917"/>
                    <a:pt x="6786" y="8918"/>
                    <a:pt x="6799" y="8918"/>
                  </a:cubicBezTo>
                  <a:cubicBezTo>
                    <a:pt x="6885" y="8918"/>
                    <a:pt x="6968" y="8870"/>
                    <a:pt x="7026" y="8783"/>
                  </a:cubicBezTo>
                  <a:lnTo>
                    <a:pt x="9678" y="5054"/>
                  </a:lnTo>
                  <a:cubicBezTo>
                    <a:pt x="9744" y="4971"/>
                    <a:pt x="9744" y="4855"/>
                    <a:pt x="9694" y="4756"/>
                  </a:cubicBezTo>
                  <a:lnTo>
                    <a:pt x="7788" y="597"/>
                  </a:lnTo>
                  <a:cubicBezTo>
                    <a:pt x="7755" y="497"/>
                    <a:pt x="7656" y="431"/>
                    <a:pt x="7540" y="431"/>
                  </a:cubicBezTo>
                  <a:lnTo>
                    <a:pt x="2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1430125" y="1661650"/>
              <a:ext cx="91575" cy="84125"/>
            </a:xfrm>
            <a:custGeom>
              <a:avLst/>
              <a:gdLst/>
              <a:ahLst/>
              <a:cxnLst/>
              <a:rect l="l" t="t" r="r" b="b"/>
              <a:pathLst>
                <a:path w="3663" h="3365" extrusionOk="0">
                  <a:moveTo>
                    <a:pt x="1343" y="630"/>
                  </a:moveTo>
                  <a:lnTo>
                    <a:pt x="2503" y="729"/>
                  </a:lnTo>
                  <a:lnTo>
                    <a:pt x="2983" y="1790"/>
                  </a:lnTo>
                  <a:lnTo>
                    <a:pt x="2321" y="2734"/>
                  </a:lnTo>
                  <a:lnTo>
                    <a:pt x="1161" y="2635"/>
                  </a:lnTo>
                  <a:lnTo>
                    <a:pt x="664" y="1574"/>
                  </a:lnTo>
                  <a:lnTo>
                    <a:pt x="1343" y="630"/>
                  </a:lnTo>
                  <a:close/>
                  <a:moveTo>
                    <a:pt x="1227" y="0"/>
                  </a:moveTo>
                  <a:cubicBezTo>
                    <a:pt x="1111" y="0"/>
                    <a:pt x="1012" y="50"/>
                    <a:pt x="945" y="133"/>
                  </a:cubicBezTo>
                  <a:lnTo>
                    <a:pt x="67" y="1359"/>
                  </a:lnTo>
                  <a:cubicBezTo>
                    <a:pt x="17" y="1458"/>
                    <a:pt x="1" y="1574"/>
                    <a:pt x="50" y="1674"/>
                  </a:cubicBezTo>
                  <a:lnTo>
                    <a:pt x="680" y="3049"/>
                  </a:lnTo>
                  <a:cubicBezTo>
                    <a:pt x="730" y="3149"/>
                    <a:pt x="813" y="3215"/>
                    <a:pt x="929" y="3215"/>
                  </a:cubicBezTo>
                  <a:lnTo>
                    <a:pt x="2437" y="3364"/>
                  </a:lnTo>
                  <a:cubicBezTo>
                    <a:pt x="2536" y="3364"/>
                    <a:pt x="2635" y="3314"/>
                    <a:pt x="2702" y="3231"/>
                  </a:cubicBezTo>
                  <a:lnTo>
                    <a:pt x="3580" y="1989"/>
                  </a:lnTo>
                  <a:cubicBezTo>
                    <a:pt x="3646" y="1906"/>
                    <a:pt x="3663" y="1790"/>
                    <a:pt x="3613" y="1690"/>
                  </a:cubicBezTo>
                  <a:lnTo>
                    <a:pt x="2983" y="315"/>
                  </a:lnTo>
                  <a:cubicBezTo>
                    <a:pt x="2934" y="216"/>
                    <a:pt x="2834" y="149"/>
                    <a:pt x="2735" y="149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44"/>
          <p:cNvSpPr/>
          <p:nvPr/>
        </p:nvSpPr>
        <p:spPr>
          <a:xfrm>
            <a:off x="7925150" y="4174325"/>
            <a:ext cx="1218849" cy="1208950"/>
          </a:xfrm>
          <a:custGeom>
            <a:avLst/>
            <a:gdLst/>
            <a:ahLst/>
            <a:cxnLst/>
            <a:rect l="l" t="t" r="r" b="b"/>
            <a:pathLst>
              <a:path w="30659" h="30410" extrusionOk="0">
                <a:moveTo>
                  <a:pt x="8125" y="245"/>
                </a:moveTo>
                <a:cubicBezTo>
                  <a:pt x="9783" y="245"/>
                  <a:pt x="11523" y="677"/>
                  <a:pt x="13091" y="1523"/>
                </a:cubicBezTo>
                <a:cubicBezTo>
                  <a:pt x="13614" y="1802"/>
                  <a:pt x="14035" y="2193"/>
                  <a:pt x="14480" y="2609"/>
                </a:cubicBezTo>
                <a:cubicBezTo>
                  <a:pt x="14872" y="2976"/>
                  <a:pt x="15278" y="3358"/>
                  <a:pt x="15762" y="3652"/>
                </a:cubicBezTo>
                <a:cubicBezTo>
                  <a:pt x="16736" y="4244"/>
                  <a:pt x="17925" y="4674"/>
                  <a:pt x="19506" y="5007"/>
                </a:cubicBezTo>
                <a:cubicBezTo>
                  <a:pt x="20025" y="5120"/>
                  <a:pt x="20553" y="5217"/>
                  <a:pt x="21067" y="5310"/>
                </a:cubicBezTo>
                <a:cubicBezTo>
                  <a:pt x="22697" y="5604"/>
                  <a:pt x="24380" y="5912"/>
                  <a:pt x="25853" y="6681"/>
                </a:cubicBezTo>
                <a:cubicBezTo>
                  <a:pt x="28627" y="8124"/>
                  <a:pt x="30409" y="11192"/>
                  <a:pt x="30291" y="14314"/>
                </a:cubicBezTo>
                <a:cubicBezTo>
                  <a:pt x="30179" y="17436"/>
                  <a:pt x="28172" y="20358"/>
                  <a:pt x="25300" y="21591"/>
                </a:cubicBezTo>
                <a:cubicBezTo>
                  <a:pt x="24688" y="21855"/>
                  <a:pt x="24028" y="22051"/>
                  <a:pt x="23386" y="22242"/>
                </a:cubicBezTo>
                <a:cubicBezTo>
                  <a:pt x="22114" y="22619"/>
                  <a:pt x="20798" y="23010"/>
                  <a:pt x="19814" y="23935"/>
                </a:cubicBezTo>
                <a:cubicBezTo>
                  <a:pt x="19237" y="24478"/>
                  <a:pt x="18821" y="25168"/>
                  <a:pt x="18424" y="25829"/>
                </a:cubicBezTo>
                <a:cubicBezTo>
                  <a:pt x="18214" y="26181"/>
                  <a:pt x="17994" y="26538"/>
                  <a:pt x="17759" y="26871"/>
                </a:cubicBezTo>
                <a:cubicBezTo>
                  <a:pt x="16297" y="28928"/>
                  <a:pt x="13813" y="30164"/>
                  <a:pt x="11305" y="30164"/>
                </a:cubicBezTo>
                <a:cubicBezTo>
                  <a:pt x="10883" y="30164"/>
                  <a:pt x="10460" y="30129"/>
                  <a:pt x="10042" y="30057"/>
                </a:cubicBezTo>
                <a:cubicBezTo>
                  <a:pt x="7140" y="29562"/>
                  <a:pt x="4635" y="27326"/>
                  <a:pt x="3817" y="24498"/>
                </a:cubicBezTo>
                <a:cubicBezTo>
                  <a:pt x="3313" y="22746"/>
                  <a:pt x="3431" y="20862"/>
                  <a:pt x="3548" y="19037"/>
                </a:cubicBezTo>
                <a:cubicBezTo>
                  <a:pt x="3671" y="17079"/>
                  <a:pt x="3798" y="15053"/>
                  <a:pt x="3157" y="13174"/>
                </a:cubicBezTo>
                <a:cubicBezTo>
                  <a:pt x="2888" y="12381"/>
                  <a:pt x="2482" y="11633"/>
                  <a:pt x="2090" y="10909"/>
                </a:cubicBezTo>
                <a:cubicBezTo>
                  <a:pt x="1591" y="9974"/>
                  <a:pt x="1067" y="9005"/>
                  <a:pt x="847" y="7963"/>
                </a:cubicBezTo>
                <a:cubicBezTo>
                  <a:pt x="270" y="5203"/>
                  <a:pt x="2031" y="2091"/>
                  <a:pt x="4870" y="877"/>
                </a:cubicBezTo>
                <a:cubicBezTo>
                  <a:pt x="5859" y="454"/>
                  <a:pt x="6972" y="245"/>
                  <a:pt x="8125" y="245"/>
                </a:cubicBezTo>
                <a:close/>
                <a:moveTo>
                  <a:pt x="8122" y="1"/>
                </a:moveTo>
                <a:cubicBezTo>
                  <a:pt x="6937" y="1"/>
                  <a:pt x="5791" y="216"/>
                  <a:pt x="4772" y="652"/>
                </a:cubicBezTo>
                <a:cubicBezTo>
                  <a:pt x="1831" y="1909"/>
                  <a:pt x="1" y="5144"/>
                  <a:pt x="607" y="8012"/>
                </a:cubicBezTo>
                <a:cubicBezTo>
                  <a:pt x="832" y="9093"/>
                  <a:pt x="1361" y="10072"/>
                  <a:pt x="1875" y="11026"/>
                </a:cubicBezTo>
                <a:cubicBezTo>
                  <a:pt x="2261" y="11740"/>
                  <a:pt x="2658" y="12479"/>
                  <a:pt x="2922" y="13253"/>
                </a:cubicBezTo>
                <a:cubicBezTo>
                  <a:pt x="3548" y="15088"/>
                  <a:pt x="3421" y="17089"/>
                  <a:pt x="3299" y="19022"/>
                </a:cubicBezTo>
                <a:cubicBezTo>
                  <a:pt x="3186" y="20867"/>
                  <a:pt x="3064" y="22775"/>
                  <a:pt x="3583" y="24566"/>
                </a:cubicBezTo>
                <a:cubicBezTo>
                  <a:pt x="4424" y="27483"/>
                  <a:pt x="7008" y="29792"/>
                  <a:pt x="10003" y="30301"/>
                </a:cubicBezTo>
                <a:cubicBezTo>
                  <a:pt x="10433" y="30375"/>
                  <a:pt x="10862" y="30409"/>
                  <a:pt x="11297" y="30409"/>
                </a:cubicBezTo>
                <a:lnTo>
                  <a:pt x="11297" y="30409"/>
                </a:lnTo>
                <a:cubicBezTo>
                  <a:pt x="13885" y="30408"/>
                  <a:pt x="16448" y="29136"/>
                  <a:pt x="17960" y="27013"/>
                </a:cubicBezTo>
                <a:cubicBezTo>
                  <a:pt x="18204" y="26675"/>
                  <a:pt x="18420" y="26308"/>
                  <a:pt x="18635" y="25956"/>
                </a:cubicBezTo>
                <a:cubicBezTo>
                  <a:pt x="19026" y="25305"/>
                  <a:pt x="19428" y="24635"/>
                  <a:pt x="19981" y="24116"/>
                </a:cubicBezTo>
                <a:cubicBezTo>
                  <a:pt x="20920" y="23230"/>
                  <a:pt x="22153" y="22863"/>
                  <a:pt x="23460" y="22477"/>
                </a:cubicBezTo>
                <a:cubicBezTo>
                  <a:pt x="24106" y="22286"/>
                  <a:pt x="24771" y="22085"/>
                  <a:pt x="25398" y="21816"/>
                </a:cubicBezTo>
                <a:cubicBezTo>
                  <a:pt x="28353" y="20549"/>
                  <a:pt x="30418" y="17534"/>
                  <a:pt x="30541" y="14319"/>
                </a:cubicBezTo>
                <a:cubicBezTo>
                  <a:pt x="30658" y="11104"/>
                  <a:pt x="28823" y="7948"/>
                  <a:pt x="25970" y="6465"/>
                </a:cubicBezTo>
                <a:cubicBezTo>
                  <a:pt x="24463" y="5677"/>
                  <a:pt x="22760" y="5369"/>
                  <a:pt x="21111" y="5066"/>
                </a:cubicBezTo>
                <a:cubicBezTo>
                  <a:pt x="20597" y="4973"/>
                  <a:pt x="20069" y="4880"/>
                  <a:pt x="19555" y="4767"/>
                </a:cubicBezTo>
                <a:cubicBezTo>
                  <a:pt x="18004" y="4439"/>
                  <a:pt x="16839" y="4019"/>
                  <a:pt x="15890" y="3441"/>
                </a:cubicBezTo>
                <a:cubicBezTo>
                  <a:pt x="15430" y="3162"/>
                  <a:pt x="15033" y="2790"/>
                  <a:pt x="14647" y="2433"/>
                </a:cubicBezTo>
                <a:cubicBezTo>
                  <a:pt x="14211" y="2022"/>
                  <a:pt x="13756" y="1601"/>
                  <a:pt x="13208" y="1308"/>
                </a:cubicBezTo>
                <a:cubicBezTo>
                  <a:pt x="11602" y="443"/>
                  <a:pt x="9821" y="1"/>
                  <a:pt x="8122" y="1"/>
                </a:cubicBezTo>
                <a:close/>
                <a:moveTo>
                  <a:pt x="11297" y="30409"/>
                </a:moveTo>
                <a:cubicBezTo>
                  <a:pt x="11296" y="30409"/>
                  <a:pt x="11295" y="30409"/>
                  <a:pt x="11295" y="30409"/>
                </a:cubicBezTo>
                <a:lnTo>
                  <a:pt x="11300" y="30409"/>
                </a:lnTo>
                <a:cubicBezTo>
                  <a:pt x="11299" y="30409"/>
                  <a:pt x="11298" y="30409"/>
                  <a:pt x="11297" y="304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44"/>
          <p:cNvGrpSpPr/>
          <p:nvPr/>
        </p:nvGrpSpPr>
        <p:grpSpPr>
          <a:xfrm>
            <a:off x="6159601" y="4343791"/>
            <a:ext cx="601323" cy="581202"/>
            <a:chOff x="3320475" y="4053125"/>
            <a:chExt cx="387775" cy="374800"/>
          </a:xfrm>
        </p:grpSpPr>
        <p:sp>
          <p:nvSpPr>
            <p:cNvPr id="876" name="Google Shape;876;p44"/>
            <p:cNvSpPr/>
            <p:nvPr/>
          </p:nvSpPr>
          <p:spPr>
            <a:xfrm>
              <a:off x="3320475" y="4053125"/>
              <a:ext cx="387775" cy="374800"/>
            </a:xfrm>
            <a:custGeom>
              <a:avLst/>
              <a:gdLst/>
              <a:ahLst/>
              <a:cxnLst/>
              <a:rect l="l" t="t" r="r" b="b"/>
              <a:pathLst>
                <a:path w="15511" h="14992" extrusionOk="0">
                  <a:moveTo>
                    <a:pt x="7822" y="2176"/>
                  </a:moveTo>
                  <a:cubicBezTo>
                    <a:pt x="10672" y="2176"/>
                    <a:pt x="12992" y="4496"/>
                    <a:pt x="12992" y="7346"/>
                  </a:cubicBezTo>
                  <a:cubicBezTo>
                    <a:pt x="12992" y="10196"/>
                    <a:pt x="10672" y="12516"/>
                    <a:pt x="7822" y="12516"/>
                  </a:cubicBezTo>
                  <a:cubicBezTo>
                    <a:pt x="4971" y="12516"/>
                    <a:pt x="2651" y="10196"/>
                    <a:pt x="2651" y="7346"/>
                  </a:cubicBezTo>
                  <a:cubicBezTo>
                    <a:pt x="2651" y="4496"/>
                    <a:pt x="4971" y="2176"/>
                    <a:pt x="7822" y="2176"/>
                  </a:cubicBezTo>
                  <a:close/>
                  <a:moveTo>
                    <a:pt x="7992" y="1"/>
                  </a:moveTo>
                  <a:cubicBezTo>
                    <a:pt x="7979" y="1"/>
                    <a:pt x="7966" y="2"/>
                    <a:pt x="7954" y="5"/>
                  </a:cubicBezTo>
                  <a:cubicBezTo>
                    <a:pt x="7871" y="22"/>
                    <a:pt x="7788" y="38"/>
                    <a:pt x="7739" y="105"/>
                  </a:cubicBezTo>
                  <a:cubicBezTo>
                    <a:pt x="7689" y="171"/>
                    <a:pt x="7672" y="254"/>
                    <a:pt x="7672" y="337"/>
                  </a:cubicBezTo>
                  <a:cubicBezTo>
                    <a:pt x="7656" y="751"/>
                    <a:pt x="7639" y="1165"/>
                    <a:pt x="7623" y="1579"/>
                  </a:cubicBezTo>
                  <a:cubicBezTo>
                    <a:pt x="7159" y="1596"/>
                    <a:pt x="6728" y="1679"/>
                    <a:pt x="6297" y="1795"/>
                  </a:cubicBezTo>
                  <a:cubicBezTo>
                    <a:pt x="6131" y="1265"/>
                    <a:pt x="5982" y="751"/>
                    <a:pt x="5816" y="237"/>
                  </a:cubicBezTo>
                  <a:cubicBezTo>
                    <a:pt x="5791" y="110"/>
                    <a:pt x="5669" y="32"/>
                    <a:pt x="5546" y="32"/>
                  </a:cubicBezTo>
                  <a:cubicBezTo>
                    <a:pt x="5508" y="32"/>
                    <a:pt x="5470" y="39"/>
                    <a:pt x="5435" y="55"/>
                  </a:cubicBezTo>
                  <a:cubicBezTo>
                    <a:pt x="5270" y="121"/>
                    <a:pt x="5203" y="287"/>
                    <a:pt x="5253" y="436"/>
                  </a:cubicBezTo>
                  <a:cubicBezTo>
                    <a:pt x="5402" y="950"/>
                    <a:pt x="5568" y="1463"/>
                    <a:pt x="5717" y="1977"/>
                  </a:cubicBezTo>
                  <a:cubicBezTo>
                    <a:pt x="5419" y="2093"/>
                    <a:pt x="5137" y="2242"/>
                    <a:pt x="4855" y="2408"/>
                  </a:cubicBezTo>
                  <a:cubicBezTo>
                    <a:pt x="4789" y="2259"/>
                    <a:pt x="4723" y="2093"/>
                    <a:pt x="4657" y="1944"/>
                  </a:cubicBezTo>
                  <a:cubicBezTo>
                    <a:pt x="4623" y="1878"/>
                    <a:pt x="4574" y="1811"/>
                    <a:pt x="4491" y="1778"/>
                  </a:cubicBezTo>
                  <a:cubicBezTo>
                    <a:pt x="4450" y="1758"/>
                    <a:pt x="4396" y="1744"/>
                    <a:pt x="4346" y="1744"/>
                  </a:cubicBezTo>
                  <a:cubicBezTo>
                    <a:pt x="4314" y="1744"/>
                    <a:pt x="4284" y="1749"/>
                    <a:pt x="4259" y="1762"/>
                  </a:cubicBezTo>
                  <a:cubicBezTo>
                    <a:pt x="4193" y="1795"/>
                    <a:pt x="4126" y="1845"/>
                    <a:pt x="4093" y="1927"/>
                  </a:cubicBezTo>
                  <a:cubicBezTo>
                    <a:pt x="4060" y="1994"/>
                    <a:pt x="4043" y="2077"/>
                    <a:pt x="4077" y="2159"/>
                  </a:cubicBezTo>
                  <a:cubicBezTo>
                    <a:pt x="4176" y="2358"/>
                    <a:pt x="4259" y="2557"/>
                    <a:pt x="4342" y="2756"/>
                  </a:cubicBezTo>
                  <a:cubicBezTo>
                    <a:pt x="4027" y="3005"/>
                    <a:pt x="3729" y="3286"/>
                    <a:pt x="3463" y="3585"/>
                  </a:cubicBezTo>
                  <a:lnTo>
                    <a:pt x="2287" y="2292"/>
                  </a:lnTo>
                  <a:cubicBezTo>
                    <a:pt x="2237" y="2226"/>
                    <a:pt x="2187" y="2176"/>
                    <a:pt x="2088" y="2176"/>
                  </a:cubicBezTo>
                  <a:cubicBezTo>
                    <a:pt x="2071" y="2172"/>
                    <a:pt x="2053" y="2170"/>
                    <a:pt x="2033" y="2170"/>
                  </a:cubicBezTo>
                  <a:cubicBezTo>
                    <a:pt x="1975" y="2170"/>
                    <a:pt x="1910" y="2188"/>
                    <a:pt x="1873" y="2226"/>
                  </a:cubicBezTo>
                  <a:cubicBezTo>
                    <a:pt x="1757" y="2309"/>
                    <a:pt x="1674" y="2507"/>
                    <a:pt x="1790" y="2640"/>
                  </a:cubicBezTo>
                  <a:lnTo>
                    <a:pt x="3066" y="4049"/>
                  </a:lnTo>
                  <a:cubicBezTo>
                    <a:pt x="3066" y="4049"/>
                    <a:pt x="3082" y="4065"/>
                    <a:pt x="3082" y="4065"/>
                  </a:cubicBezTo>
                  <a:cubicBezTo>
                    <a:pt x="2933" y="4281"/>
                    <a:pt x="2801" y="4496"/>
                    <a:pt x="2685" y="4728"/>
                  </a:cubicBezTo>
                  <a:cubicBezTo>
                    <a:pt x="2519" y="4612"/>
                    <a:pt x="2337" y="4496"/>
                    <a:pt x="2171" y="4380"/>
                  </a:cubicBezTo>
                  <a:cubicBezTo>
                    <a:pt x="2116" y="4339"/>
                    <a:pt x="2062" y="4309"/>
                    <a:pt x="1998" y="4309"/>
                  </a:cubicBezTo>
                  <a:cubicBezTo>
                    <a:pt x="1984" y="4309"/>
                    <a:pt x="1970" y="4311"/>
                    <a:pt x="1955" y="4314"/>
                  </a:cubicBezTo>
                  <a:cubicBezTo>
                    <a:pt x="1873" y="4314"/>
                    <a:pt x="1790" y="4347"/>
                    <a:pt x="1740" y="4413"/>
                  </a:cubicBezTo>
                  <a:cubicBezTo>
                    <a:pt x="1707" y="4479"/>
                    <a:pt x="1674" y="4562"/>
                    <a:pt x="1674" y="4629"/>
                  </a:cubicBezTo>
                  <a:cubicBezTo>
                    <a:pt x="1690" y="4711"/>
                    <a:pt x="1723" y="4794"/>
                    <a:pt x="1790" y="4844"/>
                  </a:cubicBezTo>
                  <a:cubicBezTo>
                    <a:pt x="2005" y="4993"/>
                    <a:pt x="2221" y="5142"/>
                    <a:pt x="2436" y="5291"/>
                  </a:cubicBezTo>
                  <a:cubicBezTo>
                    <a:pt x="2221" y="5838"/>
                    <a:pt x="2088" y="6418"/>
                    <a:pt x="2055" y="7031"/>
                  </a:cubicBezTo>
                  <a:cubicBezTo>
                    <a:pt x="1508" y="6965"/>
                    <a:pt x="945" y="6899"/>
                    <a:pt x="381" y="6816"/>
                  </a:cubicBezTo>
                  <a:cubicBezTo>
                    <a:pt x="370" y="6815"/>
                    <a:pt x="359" y="6814"/>
                    <a:pt x="348" y="6814"/>
                  </a:cubicBezTo>
                  <a:cubicBezTo>
                    <a:pt x="206" y="6814"/>
                    <a:pt x="49" y="6911"/>
                    <a:pt x="33" y="7064"/>
                  </a:cubicBezTo>
                  <a:cubicBezTo>
                    <a:pt x="0" y="7214"/>
                    <a:pt x="100" y="7396"/>
                    <a:pt x="265" y="7412"/>
                  </a:cubicBezTo>
                  <a:cubicBezTo>
                    <a:pt x="845" y="7495"/>
                    <a:pt x="1409" y="7562"/>
                    <a:pt x="1989" y="7644"/>
                  </a:cubicBezTo>
                  <a:cubicBezTo>
                    <a:pt x="2005" y="7644"/>
                    <a:pt x="2038" y="7644"/>
                    <a:pt x="2055" y="7628"/>
                  </a:cubicBezTo>
                  <a:cubicBezTo>
                    <a:pt x="2071" y="7943"/>
                    <a:pt x="2121" y="8241"/>
                    <a:pt x="2187" y="8523"/>
                  </a:cubicBezTo>
                  <a:lnTo>
                    <a:pt x="1342" y="8788"/>
                  </a:lnTo>
                  <a:cubicBezTo>
                    <a:pt x="1193" y="8821"/>
                    <a:pt x="1110" y="9036"/>
                    <a:pt x="1160" y="9169"/>
                  </a:cubicBezTo>
                  <a:cubicBezTo>
                    <a:pt x="1212" y="9299"/>
                    <a:pt x="1325" y="9367"/>
                    <a:pt x="1451" y="9367"/>
                  </a:cubicBezTo>
                  <a:cubicBezTo>
                    <a:pt x="1486" y="9367"/>
                    <a:pt x="1522" y="9362"/>
                    <a:pt x="1558" y="9351"/>
                  </a:cubicBezTo>
                  <a:cubicBezTo>
                    <a:pt x="1806" y="9268"/>
                    <a:pt x="2071" y="9186"/>
                    <a:pt x="2337" y="9119"/>
                  </a:cubicBezTo>
                  <a:cubicBezTo>
                    <a:pt x="2419" y="9384"/>
                    <a:pt x="2519" y="9633"/>
                    <a:pt x="2651" y="9882"/>
                  </a:cubicBezTo>
                  <a:cubicBezTo>
                    <a:pt x="2171" y="10114"/>
                    <a:pt x="1707" y="10346"/>
                    <a:pt x="1226" y="10594"/>
                  </a:cubicBezTo>
                  <a:cubicBezTo>
                    <a:pt x="1094" y="10660"/>
                    <a:pt x="994" y="10809"/>
                    <a:pt x="1061" y="10975"/>
                  </a:cubicBezTo>
                  <a:cubicBezTo>
                    <a:pt x="1100" y="11081"/>
                    <a:pt x="1225" y="11177"/>
                    <a:pt x="1350" y="11177"/>
                  </a:cubicBezTo>
                  <a:cubicBezTo>
                    <a:pt x="1381" y="11177"/>
                    <a:pt x="1412" y="11171"/>
                    <a:pt x="1442" y="11157"/>
                  </a:cubicBezTo>
                  <a:cubicBezTo>
                    <a:pt x="1939" y="10909"/>
                    <a:pt x="2436" y="10660"/>
                    <a:pt x="2933" y="10412"/>
                  </a:cubicBezTo>
                  <a:cubicBezTo>
                    <a:pt x="3115" y="10693"/>
                    <a:pt x="3314" y="10959"/>
                    <a:pt x="3546" y="11207"/>
                  </a:cubicBezTo>
                  <a:cubicBezTo>
                    <a:pt x="3364" y="11356"/>
                    <a:pt x="3182" y="11489"/>
                    <a:pt x="3016" y="11621"/>
                  </a:cubicBezTo>
                  <a:cubicBezTo>
                    <a:pt x="2950" y="11671"/>
                    <a:pt x="2900" y="11737"/>
                    <a:pt x="2883" y="11820"/>
                  </a:cubicBezTo>
                  <a:cubicBezTo>
                    <a:pt x="2867" y="11887"/>
                    <a:pt x="2900" y="11986"/>
                    <a:pt x="2933" y="12052"/>
                  </a:cubicBezTo>
                  <a:cubicBezTo>
                    <a:pt x="2983" y="12102"/>
                    <a:pt x="3049" y="12152"/>
                    <a:pt x="3132" y="12168"/>
                  </a:cubicBezTo>
                  <a:cubicBezTo>
                    <a:pt x="3153" y="12172"/>
                    <a:pt x="3173" y="12175"/>
                    <a:pt x="3194" y="12175"/>
                  </a:cubicBezTo>
                  <a:cubicBezTo>
                    <a:pt x="3255" y="12175"/>
                    <a:pt x="3314" y="12156"/>
                    <a:pt x="3364" y="12119"/>
                  </a:cubicBezTo>
                  <a:cubicBezTo>
                    <a:pt x="3563" y="11953"/>
                    <a:pt x="3778" y="11804"/>
                    <a:pt x="3977" y="11638"/>
                  </a:cubicBezTo>
                  <a:cubicBezTo>
                    <a:pt x="4209" y="11853"/>
                    <a:pt x="4458" y="12036"/>
                    <a:pt x="4723" y="12201"/>
                  </a:cubicBezTo>
                  <a:cubicBezTo>
                    <a:pt x="4458" y="12665"/>
                    <a:pt x="4209" y="13113"/>
                    <a:pt x="3944" y="13560"/>
                  </a:cubicBezTo>
                  <a:cubicBezTo>
                    <a:pt x="3878" y="13709"/>
                    <a:pt x="3944" y="13908"/>
                    <a:pt x="4093" y="13975"/>
                  </a:cubicBezTo>
                  <a:cubicBezTo>
                    <a:pt x="4137" y="13992"/>
                    <a:pt x="4179" y="14000"/>
                    <a:pt x="4219" y="14000"/>
                  </a:cubicBezTo>
                  <a:cubicBezTo>
                    <a:pt x="4333" y="14000"/>
                    <a:pt x="4430" y="13935"/>
                    <a:pt x="4491" y="13825"/>
                  </a:cubicBezTo>
                  <a:cubicBezTo>
                    <a:pt x="4739" y="13395"/>
                    <a:pt x="4988" y="12947"/>
                    <a:pt x="5237" y="12516"/>
                  </a:cubicBezTo>
                  <a:cubicBezTo>
                    <a:pt x="5535" y="12665"/>
                    <a:pt x="5850" y="12781"/>
                    <a:pt x="6181" y="12881"/>
                  </a:cubicBezTo>
                  <a:cubicBezTo>
                    <a:pt x="6131" y="13096"/>
                    <a:pt x="6082" y="13295"/>
                    <a:pt x="6032" y="13511"/>
                  </a:cubicBezTo>
                  <a:cubicBezTo>
                    <a:pt x="6015" y="13577"/>
                    <a:pt x="6048" y="13676"/>
                    <a:pt x="6082" y="13726"/>
                  </a:cubicBezTo>
                  <a:cubicBezTo>
                    <a:pt x="6131" y="13792"/>
                    <a:pt x="6198" y="13842"/>
                    <a:pt x="6280" y="13859"/>
                  </a:cubicBezTo>
                  <a:cubicBezTo>
                    <a:pt x="6293" y="13860"/>
                    <a:pt x="6304" y="13860"/>
                    <a:pt x="6316" y="13860"/>
                  </a:cubicBezTo>
                  <a:cubicBezTo>
                    <a:pt x="6467" y="13860"/>
                    <a:pt x="6598" y="13764"/>
                    <a:pt x="6628" y="13610"/>
                  </a:cubicBezTo>
                  <a:lnTo>
                    <a:pt x="6761" y="13030"/>
                  </a:lnTo>
                  <a:cubicBezTo>
                    <a:pt x="7076" y="13096"/>
                    <a:pt x="7407" y="13113"/>
                    <a:pt x="7739" y="13129"/>
                  </a:cubicBezTo>
                  <a:cubicBezTo>
                    <a:pt x="7722" y="13693"/>
                    <a:pt x="7772" y="14240"/>
                    <a:pt x="7904" y="14803"/>
                  </a:cubicBezTo>
                  <a:cubicBezTo>
                    <a:pt x="7930" y="14917"/>
                    <a:pt x="8061" y="14992"/>
                    <a:pt x="8180" y="14992"/>
                  </a:cubicBezTo>
                  <a:cubicBezTo>
                    <a:pt x="8218" y="14992"/>
                    <a:pt x="8254" y="14985"/>
                    <a:pt x="8286" y="14969"/>
                  </a:cubicBezTo>
                  <a:cubicBezTo>
                    <a:pt x="8451" y="14903"/>
                    <a:pt x="8501" y="14753"/>
                    <a:pt x="8468" y="14588"/>
                  </a:cubicBezTo>
                  <a:lnTo>
                    <a:pt x="8468" y="14588"/>
                  </a:lnTo>
                  <a:cubicBezTo>
                    <a:pt x="8471" y="14598"/>
                    <a:pt x="8473" y="14602"/>
                    <a:pt x="8474" y="14602"/>
                  </a:cubicBezTo>
                  <a:cubicBezTo>
                    <a:pt x="8478" y="14602"/>
                    <a:pt x="8465" y="14538"/>
                    <a:pt x="8451" y="14538"/>
                  </a:cubicBezTo>
                  <a:cubicBezTo>
                    <a:pt x="8451" y="14488"/>
                    <a:pt x="8451" y="14455"/>
                    <a:pt x="8435" y="14422"/>
                  </a:cubicBezTo>
                  <a:cubicBezTo>
                    <a:pt x="8418" y="14356"/>
                    <a:pt x="8418" y="14289"/>
                    <a:pt x="8402" y="14223"/>
                  </a:cubicBezTo>
                  <a:cubicBezTo>
                    <a:pt x="8385" y="14091"/>
                    <a:pt x="8368" y="13941"/>
                    <a:pt x="8352" y="13809"/>
                  </a:cubicBezTo>
                  <a:cubicBezTo>
                    <a:pt x="8335" y="13676"/>
                    <a:pt x="8335" y="13544"/>
                    <a:pt x="8335" y="13411"/>
                  </a:cubicBezTo>
                  <a:cubicBezTo>
                    <a:pt x="8335" y="13345"/>
                    <a:pt x="8335" y="13279"/>
                    <a:pt x="8335" y="13212"/>
                  </a:cubicBezTo>
                  <a:cubicBezTo>
                    <a:pt x="8335" y="13179"/>
                    <a:pt x="8335" y="13146"/>
                    <a:pt x="8335" y="13096"/>
                  </a:cubicBezTo>
                  <a:cubicBezTo>
                    <a:pt x="8700" y="13063"/>
                    <a:pt x="9048" y="12997"/>
                    <a:pt x="9379" y="12914"/>
                  </a:cubicBezTo>
                  <a:cubicBezTo>
                    <a:pt x="9396" y="13129"/>
                    <a:pt x="9429" y="13361"/>
                    <a:pt x="9446" y="13593"/>
                  </a:cubicBezTo>
                  <a:cubicBezTo>
                    <a:pt x="9446" y="13728"/>
                    <a:pt x="9581" y="13863"/>
                    <a:pt x="9717" y="13863"/>
                  </a:cubicBezTo>
                  <a:cubicBezTo>
                    <a:pt x="9732" y="13863"/>
                    <a:pt x="9746" y="13862"/>
                    <a:pt x="9760" y="13859"/>
                  </a:cubicBezTo>
                  <a:cubicBezTo>
                    <a:pt x="9926" y="13842"/>
                    <a:pt x="10059" y="13709"/>
                    <a:pt x="10042" y="13527"/>
                  </a:cubicBezTo>
                  <a:cubicBezTo>
                    <a:pt x="10026" y="13279"/>
                    <a:pt x="10009" y="13013"/>
                    <a:pt x="9976" y="12748"/>
                  </a:cubicBezTo>
                  <a:cubicBezTo>
                    <a:pt x="9976" y="12732"/>
                    <a:pt x="9976" y="12715"/>
                    <a:pt x="9976" y="12715"/>
                  </a:cubicBezTo>
                  <a:cubicBezTo>
                    <a:pt x="10158" y="12632"/>
                    <a:pt x="10324" y="12549"/>
                    <a:pt x="10490" y="12467"/>
                  </a:cubicBezTo>
                  <a:cubicBezTo>
                    <a:pt x="10672" y="12947"/>
                    <a:pt x="10854" y="13444"/>
                    <a:pt x="11036" y="13925"/>
                  </a:cubicBezTo>
                  <a:cubicBezTo>
                    <a:pt x="11088" y="14042"/>
                    <a:pt x="11211" y="14128"/>
                    <a:pt x="11334" y="14128"/>
                  </a:cubicBezTo>
                  <a:cubicBezTo>
                    <a:pt x="11368" y="14128"/>
                    <a:pt x="11402" y="14121"/>
                    <a:pt x="11434" y="14107"/>
                  </a:cubicBezTo>
                  <a:cubicBezTo>
                    <a:pt x="11583" y="14041"/>
                    <a:pt x="11666" y="13875"/>
                    <a:pt x="11616" y="13726"/>
                  </a:cubicBezTo>
                  <a:cubicBezTo>
                    <a:pt x="11417" y="13196"/>
                    <a:pt x="11219" y="12665"/>
                    <a:pt x="11020" y="12152"/>
                  </a:cubicBezTo>
                  <a:cubicBezTo>
                    <a:pt x="11268" y="11986"/>
                    <a:pt x="11484" y="11820"/>
                    <a:pt x="11699" y="11621"/>
                  </a:cubicBezTo>
                  <a:cubicBezTo>
                    <a:pt x="11782" y="11754"/>
                    <a:pt x="11881" y="11887"/>
                    <a:pt x="11981" y="12019"/>
                  </a:cubicBezTo>
                  <a:cubicBezTo>
                    <a:pt x="12014" y="12085"/>
                    <a:pt x="12097" y="12135"/>
                    <a:pt x="12163" y="12152"/>
                  </a:cubicBezTo>
                  <a:cubicBezTo>
                    <a:pt x="12184" y="12156"/>
                    <a:pt x="12206" y="12158"/>
                    <a:pt x="12227" y="12158"/>
                  </a:cubicBezTo>
                  <a:cubicBezTo>
                    <a:pt x="12293" y="12158"/>
                    <a:pt x="12358" y="12139"/>
                    <a:pt x="12395" y="12102"/>
                  </a:cubicBezTo>
                  <a:cubicBezTo>
                    <a:pt x="12528" y="12003"/>
                    <a:pt x="12577" y="11820"/>
                    <a:pt x="12478" y="11671"/>
                  </a:cubicBezTo>
                  <a:cubicBezTo>
                    <a:pt x="12362" y="11522"/>
                    <a:pt x="12246" y="11356"/>
                    <a:pt x="12130" y="11191"/>
                  </a:cubicBezTo>
                  <a:cubicBezTo>
                    <a:pt x="12296" y="11008"/>
                    <a:pt x="12445" y="10809"/>
                    <a:pt x="12577" y="10611"/>
                  </a:cubicBezTo>
                  <a:cubicBezTo>
                    <a:pt x="13041" y="10909"/>
                    <a:pt x="13522" y="11207"/>
                    <a:pt x="13986" y="11505"/>
                  </a:cubicBezTo>
                  <a:cubicBezTo>
                    <a:pt x="14020" y="11526"/>
                    <a:pt x="14059" y="11536"/>
                    <a:pt x="14099" y="11536"/>
                  </a:cubicBezTo>
                  <a:cubicBezTo>
                    <a:pt x="14217" y="11536"/>
                    <a:pt x="14347" y="11455"/>
                    <a:pt x="14384" y="11356"/>
                  </a:cubicBezTo>
                  <a:cubicBezTo>
                    <a:pt x="14467" y="11191"/>
                    <a:pt x="14384" y="11041"/>
                    <a:pt x="14251" y="10959"/>
                  </a:cubicBezTo>
                  <a:cubicBezTo>
                    <a:pt x="13804" y="10660"/>
                    <a:pt x="13340" y="10379"/>
                    <a:pt x="12892" y="10097"/>
                  </a:cubicBezTo>
                  <a:cubicBezTo>
                    <a:pt x="13058" y="9799"/>
                    <a:pt x="13191" y="9500"/>
                    <a:pt x="13290" y="9186"/>
                  </a:cubicBezTo>
                  <a:cubicBezTo>
                    <a:pt x="13489" y="9252"/>
                    <a:pt x="13688" y="9302"/>
                    <a:pt x="13887" y="9368"/>
                  </a:cubicBezTo>
                  <a:cubicBezTo>
                    <a:pt x="13899" y="9371"/>
                    <a:pt x="13913" y="9372"/>
                    <a:pt x="13927" y="9372"/>
                  </a:cubicBezTo>
                  <a:cubicBezTo>
                    <a:pt x="13993" y="9372"/>
                    <a:pt x="14078" y="9345"/>
                    <a:pt x="14119" y="9318"/>
                  </a:cubicBezTo>
                  <a:cubicBezTo>
                    <a:pt x="14185" y="9268"/>
                    <a:pt x="14235" y="9202"/>
                    <a:pt x="14251" y="9119"/>
                  </a:cubicBezTo>
                  <a:cubicBezTo>
                    <a:pt x="14251" y="9053"/>
                    <a:pt x="14235" y="8954"/>
                    <a:pt x="14185" y="8887"/>
                  </a:cubicBezTo>
                  <a:cubicBezTo>
                    <a:pt x="14168" y="8871"/>
                    <a:pt x="14152" y="8854"/>
                    <a:pt x="14135" y="8838"/>
                  </a:cubicBezTo>
                  <a:cubicBezTo>
                    <a:pt x="14102" y="8804"/>
                    <a:pt x="14052" y="8788"/>
                    <a:pt x="14003" y="8771"/>
                  </a:cubicBezTo>
                  <a:cubicBezTo>
                    <a:pt x="13820" y="8722"/>
                    <a:pt x="13638" y="8655"/>
                    <a:pt x="13456" y="8606"/>
                  </a:cubicBezTo>
                  <a:cubicBezTo>
                    <a:pt x="13489" y="8440"/>
                    <a:pt x="13522" y="8274"/>
                    <a:pt x="13555" y="8092"/>
                  </a:cubicBezTo>
                  <a:cubicBezTo>
                    <a:pt x="14102" y="8026"/>
                    <a:pt x="14649" y="7959"/>
                    <a:pt x="15212" y="7893"/>
                  </a:cubicBezTo>
                  <a:cubicBezTo>
                    <a:pt x="15361" y="7876"/>
                    <a:pt x="15511" y="7727"/>
                    <a:pt x="15477" y="7562"/>
                  </a:cubicBezTo>
                  <a:cubicBezTo>
                    <a:pt x="15462" y="7421"/>
                    <a:pt x="15343" y="7295"/>
                    <a:pt x="15191" y="7295"/>
                  </a:cubicBezTo>
                  <a:cubicBezTo>
                    <a:pt x="15181" y="7295"/>
                    <a:pt x="15172" y="7296"/>
                    <a:pt x="15163" y="7296"/>
                  </a:cubicBezTo>
                  <a:cubicBezTo>
                    <a:pt x="14632" y="7346"/>
                    <a:pt x="14119" y="7412"/>
                    <a:pt x="13605" y="7479"/>
                  </a:cubicBezTo>
                  <a:cubicBezTo>
                    <a:pt x="13605" y="7429"/>
                    <a:pt x="13605" y="7396"/>
                    <a:pt x="13605" y="7346"/>
                  </a:cubicBezTo>
                  <a:cubicBezTo>
                    <a:pt x="13605" y="7164"/>
                    <a:pt x="13588" y="6982"/>
                    <a:pt x="13572" y="6799"/>
                  </a:cubicBezTo>
                  <a:cubicBezTo>
                    <a:pt x="13820" y="6783"/>
                    <a:pt x="14069" y="6750"/>
                    <a:pt x="14317" y="6733"/>
                  </a:cubicBezTo>
                  <a:cubicBezTo>
                    <a:pt x="14467" y="6716"/>
                    <a:pt x="14599" y="6567"/>
                    <a:pt x="14583" y="6402"/>
                  </a:cubicBezTo>
                  <a:cubicBezTo>
                    <a:pt x="14567" y="6246"/>
                    <a:pt x="14450" y="6135"/>
                    <a:pt x="14285" y="6135"/>
                  </a:cubicBezTo>
                  <a:cubicBezTo>
                    <a:pt x="14274" y="6135"/>
                    <a:pt x="14263" y="6135"/>
                    <a:pt x="14251" y="6136"/>
                  </a:cubicBezTo>
                  <a:cubicBezTo>
                    <a:pt x="14003" y="6153"/>
                    <a:pt x="13737" y="6170"/>
                    <a:pt x="13489" y="6203"/>
                  </a:cubicBezTo>
                  <a:cubicBezTo>
                    <a:pt x="13439" y="5971"/>
                    <a:pt x="13373" y="5739"/>
                    <a:pt x="13290" y="5523"/>
                  </a:cubicBezTo>
                  <a:cubicBezTo>
                    <a:pt x="13853" y="5325"/>
                    <a:pt x="14400" y="5142"/>
                    <a:pt x="14947" y="4960"/>
                  </a:cubicBezTo>
                  <a:cubicBezTo>
                    <a:pt x="15096" y="4910"/>
                    <a:pt x="15196" y="4711"/>
                    <a:pt x="15129" y="4562"/>
                  </a:cubicBezTo>
                  <a:cubicBezTo>
                    <a:pt x="15076" y="4443"/>
                    <a:pt x="14959" y="4366"/>
                    <a:pt x="14838" y="4366"/>
                  </a:cubicBezTo>
                  <a:cubicBezTo>
                    <a:pt x="14808" y="4366"/>
                    <a:pt x="14778" y="4370"/>
                    <a:pt x="14748" y="4380"/>
                  </a:cubicBezTo>
                  <a:cubicBezTo>
                    <a:pt x="14185" y="4579"/>
                    <a:pt x="13638" y="4761"/>
                    <a:pt x="13075" y="4943"/>
                  </a:cubicBezTo>
                  <a:cubicBezTo>
                    <a:pt x="12992" y="4778"/>
                    <a:pt x="12909" y="4612"/>
                    <a:pt x="12809" y="4446"/>
                  </a:cubicBezTo>
                  <a:lnTo>
                    <a:pt x="13621" y="4032"/>
                  </a:lnTo>
                  <a:cubicBezTo>
                    <a:pt x="13704" y="3999"/>
                    <a:pt x="13754" y="3966"/>
                    <a:pt x="13787" y="3883"/>
                  </a:cubicBezTo>
                  <a:cubicBezTo>
                    <a:pt x="13820" y="3817"/>
                    <a:pt x="13837" y="3717"/>
                    <a:pt x="13804" y="3651"/>
                  </a:cubicBezTo>
                  <a:cubicBezTo>
                    <a:pt x="13771" y="3585"/>
                    <a:pt x="13721" y="3518"/>
                    <a:pt x="13655" y="3485"/>
                  </a:cubicBezTo>
                  <a:cubicBezTo>
                    <a:pt x="13614" y="3465"/>
                    <a:pt x="13560" y="3450"/>
                    <a:pt x="13509" y="3450"/>
                  </a:cubicBezTo>
                  <a:cubicBezTo>
                    <a:pt x="13478" y="3450"/>
                    <a:pt x="13448" y="3456"/>
                    <a:pt x="13423" y="3469"/>
                  </a:cubicBezTo>
                  <a:cubicBezTo>
                    <a:pt x="13108" y="3634"/>
                    <a:pt x="12793" y="3783"/>
                    <a:pt x="12478" y="3949"/>
                  </a:cubicBezTo>
                  <a:cubicBezTo>
                    <a:pt x="12395" y="3817"/>
                    <a:pt x="12296" y="3701"/>
                    <a:pt x="12196" y="3585"/>
                  </a:cubicBezTo>
                  <a:cubicBezTo>
                    <a:pt x="12660" y="3104"/>
                    <a:pt x="13124" y="2623"/>
                    <a:pt x="13588" y="2143"/>
                  </a:cubicBezTo>
                  <a:cubicBezTo>
                    <a:pt x="13688" y="2043"/>
                    <a:pt x="13671" y="1811"/>
                    <a:pt x="13539" y="1729"/>
                  </a:cubicBezTo>
                  <a:cubicBezTo>
                    <a:pt x="13482" y="1679"/>
                    <a:pt x="13418" y="1656"/>
                    <a:pt x="13356" y="1656"/>
                  </a:cubicBezTo>
                  <a:cubicBezTo>
                    <a:pt x="13273" y="1656"/>
                    <a:pt x="13190" y="1696"/>
                    <a:pt x="13124" y="1762"/>
                  </a:cubicBezTo>
                  <a:lnTo>
                    <a:pt x="11765" y="3154"/>
                  </a:lnTo>
                  <a:cubicBezTo>
                    <a:pt x="11666" y="3038"/>
                    <a:pt x="11550" y="2955"/>
                    <a:pt x="11434" y="2855"/>
                  </a:cubicBezTo>
                  <a:cubicBezTo>
                    <a:pt x="11633" y="2541"/>
                    <a:pt x="11848" y="2226"/>
                    <a:pt x="12047" y="1911"/>
                  </a:cubicBezTo>
                  <a:cubicBezTo>
                    <a:pt x="12097" y="1845"/>
                    <a:pt x="12130" y="1778"/>
                    <a:pt x="12113" y="1695"/>
                  </a:cubicBezTo>
                  <a:cubicBezTo>
                    <a:pt x="12113" y="1613"/>
                    <a:pt x="12080" y="1530"/>
                    <a:pt x="12014" y="1480"/>
                  </a:cubicBezTo>
                  <a:cubicBezTo>
                    <a:pt x="11959" y="1439"/>
                    <a:pt x="11894" y="1409"/>
                    <a:pt x="11835" y="1409"/>
                  </a:cubicBezTo>
                  <a:cubicBezTo>
                    <a:pt x="11823" y="1409"/>
                    <a:pt x="11810" y="1411"/>
                    <a:pt x="11799" y="1414"/>
                  </a:cubicBezTo>
                  <a:cubicBezTo>
                    <a:pt x="11716" y="1430"/>
                    <a:pt x="11633" y="1447"/>
                    <a:pt x="11583" y="1513"/>
                  </a:cubicBezTo>
                  <a:cubicBezTo>
                    <a:pt x="11368" y="1845"/>
                    <a:pt x="11152" y="2176"/>
                    <a:pt x="10937" y="2507"/>
                  </a:cubicBezTo>
                  <a:cubicBezTo>
                    <a:pt x="10771" y="2391"/>
                    <a:pt x="10606" y="2292"/>
                    <a:pt x="10440" y="2209"/>
                  </a:cubicBezTo>
                  <a:cubicBezTo>
                    <a:pt x="10556" y="1961"/>
                    <a:pt x="10672" y="1729"/>
                    <a:pt x="10771" y="1480"/>
                  </a:cubicBezTo>
                  <a:cubicBezTo>
                    <a:pt x="10854" y="1331"/>
                    <a:pt x="10788" y="1149"/>
                    <a:pt x="10639" y="1082"/>
                  </a:cubicBezTo>
                  <a:cubicBezTo>
                    <a:pt x="10595" y="1063"/>
                    <a:pt x="10549" y="1054"/>
                    <a:pt x="10503" y="1054"/>
                  </a:cubicBezTo>
                  <a:cubicBezTo>
                    <a:pt x="10392" y="1054"/>
                    <a:pt x="10283" y="1109"/>
                    <a:pt x="10224" y="1215"/>
                  </a:cubicBezTo>
                  <a:cubicBezTo>
                    <a:pt x="10108" y="1463"/>
                    <a:pt x="9992" y="1712"/>
                    <a:pt x="9876" y="1961"/>
                  </a:cubicBezTo>
                  <a:cubicBezTo>
                    <a:pt x="9644" y="1878"/>
                    <a:pt x="9396" y="1795"/>
                    <a:pt x="9147" y="1729"/>
                  </a:cubicBezTo>
                  <a:lnTo>
                    <a:pt x="9396" y="552"/>
                  </a:lnTo>
                  <a:cubicBezTo>
                    <a:pt x="9429" y="403"/>
                    <a:pt x="9313" y="221"/>
                    <a:pt x="9147" y="204"/>
                  </a:cubicBezTo>
                  <a:cubicBezTo>
                    <a:pt x="9135" y="203"/>
                    <a:pt x="9123" y="202"/>
                    <a:pt x="9111" y="202"/>
                  </a:cubicBezTo>
                  <a:cubicBezTo>
                    <a:pt x="8961" y="202"/>
                    <a:pt x="8830" y="299"/>
                    <a:pt x="8799" y="453"/>
                  </a:cubicBezTo>
                  <a:cubicBezTo>
                    <a:pt x="8716" y="834"/>
                    <a:pt x="8634" y="1231"/>
                    <a:pt x="8551" y="1629"/>
                  </a:cubicBezTo>
                  <a:cubicBezTo>
                    <a:pt x="8451" y="1613"/>
                    <a:pt x="8335" y="1596"/>
                    <a:pt x="8219" y="1596"/>
                  </a:cubicBezTo>
                  <a:cubicBezTo>
                    <a:pt x="8219" y="1579"/>
                    <a:pt x="8236" y="1579"/>
                    <a:pt x="8236" y="1563"/>
                  </a:cubicBezTo>
                  <a:lnTo>
                    <a:pt x="8286" y="287"/>
                  </a:lnTo>
                  <a:cubicBezTo>
                    <a:pt x="8286" y="204"/>
                    <a:pt x="8219" y="121"/>
                    <a:pt x="8170" y="72"/>
                  </a:cubicBezTo>
                  <a:cubicBezTo>
                    <a:pt x="8129" y="31"/>
                    <a:pt x="8054" y="1"/>
                    <a:pt x="7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3396275" y="4123650"/>
              <a:ext cx="212125" cy="192525"/>
            </a:xfrm>
            <a:custGeom>
              <a:avLst/>
              <a:gdLst/>
              <a:ahLst/>
              <a:cxnLst/>
              <a:rect l="l" t="t" r="r" b="b"/>
              <a:pathLst>
                <a:path w="8485" h="7701" extrusionOk="0">
                  <a:moveTo>
                    <a:pt x="4348" y="1"/>
                  </a:moveTo>
                  <a:cubicBezTo>
                    <a:pt x="4324" y="1"/>
                    <a:pt x="4300" y="1"/>
                    <a:pt x="4276" y="1"/>
                  </a:cubicBezTo>
                  <a:cubicBezTo>
                    <a:pt x="3132" y="18"/>
                    <a:pt x="2122" y="515"/>
                    <a:pt x="1393" y="1294"/>
                  </a:cubicBezTo>
                  <a:cubicBezTo>
                    <a:pt x="1359" y="1310"/>
                    <a:pt x="1326" y="1327"/>
                    <a:pt x="1293" y="1360"/>
                  </a:cubicBezTo>
                  <a:cubicBezTo>
                    <a:pt x="1277" y="1410"/>
                    <a:pt x="1243" y="1460"/>
                    <a:pt x="1210" y="1493"/>
                  </a:cubicBezTo>
                  <a:cubicBezTo>
                    <a:pt x="813" y="1990"/>
                    <a:pt x="531" y="2570"/>
                    <a:pt x="365" y="3199"/>
                  </a:cubicBezTo>
                  <a:cubicBezTo>
                    <a:pt x="1" y="4442"/>
                    <a:pt x="83" y="5785"/>
                    <a:pt x="1045" y="6812"/>
                  </a:cubicBezTo>
                  <a:cubicBezTo>
                    <a:pt x="1559" y="7355"/>
                    <a:pt x="2283" y="7701"/>
                    <a:pt x="3035" y="7701"/>
                  </a:cubicBezTo>
                  <a:cubicBezTo>
                    <a:pt x="3156" y="7701"/>
                    <a:pt x="3277" y="7692"/>
                    <a:pt x="3398" y="7674"/>
                  </a:cubicBezTo>
                  <a:cubicBezTo>
                    <a:pt x="4309" y="7525"/>
                    <a:pt x="4839" y="6945"/>
                    <a:pt x="5287" y="6199"/>
                  </a:cubicBezTo>
                  <a:cubicBezTo>
                    <a:pt x="5535" y="5768"/>
                    <a:pt x="5817" y="5503"/>
                    <a:pt x="6298" y="5337"/>
                  </a:cubicBezTo>
                  <a:cubicBezTo>
                    <a:pt x="6679" y="5205"/>
                    <a:pt x="7093" y="5138"/>
                    <a:pt x="7474" y="4956"/>
                  </a:cubicBezTo>
                  <a:cubicBezTo>
                    <a:pt x="8286" y="4558"/>
                    <a:pt x="8485" y="3697"/>
                    <a:pt x="8253" y="2868"/>
                  </a:cubicBezTo>
                  <a:cubicBezTo>
                    <a:pt x="7795" y="1168"/>
                    <a:pt x="6064" y="1"/>
                    <a:pt x="4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4"/>
          <p:cNvGrpSpPr/>
          <p:nvPr/>
        </p:nvGrpSpPr>
        <p:grpSpPr>
          <a:xfrm rot="899969">
            <a:off x="665382" y="4108719"/>
            <a:ext cx="774244" cy="763880"/>
            <a:chOff x="1425750" y="3206875"/>
            <a:chExt cx="272000" cy="268350"/>
          </a:xfrm>
        </p:grpSpPr>
        <p:sp>
          <p:nvSpPr>
            <p:cNvPr id="879" name="Google Shape;879;p44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44"/>
          <p:cNvGrpSpPr/>
          <p:nvPr/>
        </p:nvGrpSpPr>
        <p:grpSpPr>
          <a:xfrm>
            <a:off x="7636605" y="1855227"/>
            <a:ext cx="382100" cy="447541"/>
            <a:chOff x="1100375" y="777175"/>
            <a:chExt cx="253550" cy="296975"/>
          </a:xfrm>
        </p:grpSpPr>
        <p:sp>
          <p:nvSpPr>
            <p:cNvPr id="896" name="Google Shape;896;p44"/>
            <p:cNvSpPr/>
            <p:nvPr/>
          </p:nvSpPr>
          <p:spPr>
            <a:xfrm>
              <a:off x="1100375" y="794975"/>
              <a:ext cx="169050" cy="174025"/>
            </a:xfrm>
            <a:custGeom>
              <a:avLst/>
              <a:gdLst/>
              <a:ahLst/>
              <a:cxnLst/>
              <a:rect l="l" t="t" r="r" b="b"/>
              <a:pathLst>
                <a:path w="6762" h="6961" extrusionOk="0">
                  <a:moveTo>
                    <a:pt x="2668" y="1"/>
                  </a:moveTo>
                  <a:cubicBezTo>
                    <a:pt x="2171" y="1"/>
                    <a:pt x="1707" y="133"/>
                    <a:pt x="1293" y="398"/>
                  </a:cubicBezTo>
                  <a:cubicBezTo>
                    <a:pt x="713" y="780"/>
                    <a:pt x="315" y="1343"/>
                    <a:pt x="166" y="2022"/>
                  </a:cubicBezTo>
                  <a:cubicBezTo>
                    <a:pt x="0" y="2685"/>
                    <a:pt x="133" y="3381"/>
                    <a:pt x="497" y="3961"/>
                  </a:cubicBezTo>
                  <a:lnTo>
                    <a:pt x="2403" y="6961"/>
                  </a:lnTo>
                  <a:lnTo>
                    <a:pt x="6761" y="4193"/>
                  </a:lnTo>
                  <a:lnTo>
                    <a:pt x="4839" y="1194"/>
                  </a:lnTo>
                  <a:cubicBezTo>
                    <a:pt x="4375" y="448"/>
                    <a:pt x="3563" y="1"/>
                    <a:pt x="2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1101600" y="777175"/>
              <a:ext cx="194325" cy="191825"/>
            </a:xfrm>
            <a:custGeom>
              <a:avLst/>
              <a:gdLst/>
              <a:ahLst/>
              <a:cxnLst/>
              <a:rect l="l" t="t" r="r" b="b"/>
              <a:pathLst>
                <a:path w="7773" h="7673" extrusionOk="0">
                  <a:moveTo>
                    <a:pt x="3265" y="597"/>
                  </a:moveTo>
                  <a:cubicBezTo>
                    <a:pt x="4061" y="597"/>
                    <a:pt x="4773" y="994"/>
                    <a:pt x="5188" y="1657"/>
                  </a:cubicBezTo>
                  <a:lnTo>
                    <a:pt x="6944" y="4391"/>
                  </a:lnTo>
                  <a:lnTo>
                    <a:pt x="3100" y="6844"/>
                  </a:lnTo>
                  <a:lnTo>
                    <a:pt x="1360" y="4093"/>
                  </a:lnTo>
                  <a:cubicBezTo>
                    <a:pt x="680" y="3033"/>
                    <a:pt x="995" y="1624"/>
                    <a:pt x="2056" y="945"/>
                  </a:cubicBezTo>
                  <a:cubicBezTo>
                    <a:pt x="2420" y="729"/>
                    <a:pt x="2835" y="597"/>
                    <a:pt x="3265" y="597"/>
                  </a:cubicBezTo>
                  <a:close/>
                  <a:moveTo>
                    <a:pt x="3265" y="0"/>
                  </a:moveTo>
                  <a:cubicBezTo>
                    <a:pt x="2752" y="0"/>
                    <a:pt x="2205" y="133"/>
                    <a:pt x="1741" y="448"/>
                  </a:cubicBezTo>
                  <a:cubicBezTo>
                    <a:pt x="399" y="1293"/>
                    <a:pt x="1" y="3082"/>
                    <a:pt x="846" y="4425"/>
                  </a:cubicBezTo>
                  <a:lnTo>
                    <a:pt x="2917" y="7673"/>
                  </a:lnTo>
                  <a:lnTo>
                    <a:pt x="7773" y="4574"/>
                  </a:lnTo>
                  <a:lnTo>
                    <a:pt x="5701" y="1326"/>
                  </a:lnTo>
                  <a:cubicBezTo>
                    <a:pt x="5154" y="464"/>
                    <a:pt x="4227" y="0"/>
                    <a:pt x="3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1160425" y="900200"/>
              <a:ext cx="169900" cy="173950"/>
            </a:xfrm>
            <a:custGeom>
              <a:avLst/>
              <a:gdLst/>
              <a:ahLst/>
              <a:cxnLst/>
              <a:rect l="l" t="t" r="r" b="b"/>
              <a:pathLst>
                <a:path w="6796" h="6958" extrusionOk="0">
                  <a:moveTo>
                    <a:pt x="4359" y="1"/>
                  </a:moveTo>
                  <a:lnTo>
                    <a:pt x="1" y="2752"/>
                  </a:lnTo>
                  <a:lnTo>
                    <a:pt x="1907" y="5767"/>
                  </a:lnTo>
                  <a:cubicBezTo>
                    <a:pt x="2271" y="6347"/>
                    <a:pt x="2835" y="6745"/>
                    <a:pt x="3514" y="6894"/>
                  </a:cubicBezTo>
                  <a:cubicBezTo>
                    <a:pt x="3707" y="6937"/>
                    <a:pt x="3900" y="6958"/>
                    <a:pt x="4090" y="6958"/>
                  </a:cubicBezTo>
                  <a:cubicBezTo>
                    <a:pt x="4571" y="6958"/>
                    <a:pt x="5037" y="6824"/>
                    <a:pt x="5453" y="6563"/>
                  </a:cubicBezTo>
                  <a:cubicBezTo>
                    <a:pt x="5867" y="6298"/>
                    <a:pt x="6199" y="5933"/>
                    <a:pt x="6414" y="5486"/>
                  </a:cubicBezTo>
                  <a:cubicBezTo>
                    <a:pt x="6795" y="4674"/>
                    <a:pt x="6729" y="3762"/>
                    <a:pt x="6265" y="3000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1166650" y="879500"/>
              <a:ext cx="187275" cy="191725"/>
            </a:xfrm>
            <a:custGeom>
              <a:avLst/>
              <a:gdLst/>
              <a:ahLst/>
              <a:cxnLst/>
              <a:rect l="l" t="t" r="r" b="b"/>
              <a:pathLst>
                <a:path w="7491" h="7669" extrusionOk="0">
                  <a:moveTo>
                    <a:pt x="4674" y="829"/>
                  </a:moveTo>
                  <a:lnTo>
                    <a:pt x="6414" y="3580"/>
                  </a:lnTo>
                  <a:cubicBezTo>
                    <a:pt x="6828" y="4242"/>
                    <a:pt x="6878" y="5054"/>
                    <a:pt x="6546" y="5767"/>
                  </a:cubicBezTo>
                  <a:cubicBezTo>
                    <a:pt x="6364" y="6165"/>
                    <a:pt x="6066" y="6496"/>
                    <a:pt x="5701" y="6711"/>
                  </a:cubicBezTo>
                  <a:cubicBezTo>
                    <a:pt x="5322" y="6954"/>
                    <a:pt x="4898" y="7070"/>
                    <a:pt x="4480" y="7070"/>
                  </a:cubicBezTo>
                  <a:cubicBezTo>
                    <a:pt x="3728" y="7070"/>
                    <a:pt x="2995" y="6697"/>
                    <a:pt x="2569" y="6015"/>
                  </a:cubicBezTo>
                  <a:lnTo>
                    <a:pt x="829" y="3265"/>
                  </a:lnTo>
                  <a:lnTo>
                    <a:pt x="4674" y="829"/>
                  </a:lnTo>
                  <a:close/>
                  <a:moveTo>
                    <a:pt x="4872" y="0"/>
                  </a:moveTo>
                  <a:lnTo>
                    <a:pt x="1" y="3066"/>
                  </a:lnTo>
                  <a:lnTo>
                    <a:pt x="2055" y="6330"/>
                  </a:lnTo>
                  <a:cubicBezTo>
                    <a:pt x="2600" y="7196"/>
                    <a:pt x="3538" y="7669"/>
                    <a:pt x="4495" y="7669"/>
                  </a:cubicBezTo>
                  <a:cubicBezTo>
                    <a:pt x="5023" y="7669"/>
                    <a:pt x="5556" y="7525"/>
                    <a:pt x="6032" y="7225"/>
                  </a:cubicBezTo>
                  <a:cubicBezTo>
                    <a:pt x="6513" y="6927"/>
                    <a:pt x="6861" y="6513"/>
                    <a:pt x="7093" y="6032"/>
                  </a:cubicBezTo>
                  <a:cubicBezTo>
                    <a:pt x="7491" y="5170"/>
                    <a:pt x="7474" y="4126"/>
                    <a:pt x="6927" y="3265"/>
                  </a:cubicBezTo>
                  <a:lnTo>
                    <a:pt x="4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4"/>
          <p:cNvGrpSpPr/>
          <p:nvPr/>
        </p:nvGrpSpPr>
        <p:grpSpPr>
          <a:xfrm>
            <a:off x="579713" y="547763"/>
            <a:ext cx="540750" cy="695175"/>
            <a:chOff x="6499900" y="2913625"/>
            <a:chExt cx="540750" cy="695175"/>
          </a:xfrm>
        </p:grpSpPr>
        <p:sp>
          <p:nvSpPr>
            <p:cNvPr id="901" name="Google Shape;901;p44"/>
            <p:cNvSpPr/>
            <p:nvPr/>
          </p:nvSpPr>
          <p:spPr>
            <a:xfrm>
              <a:off x="6576125" y="2981800"/>
              <a:ext cx="404600" cy="524075"/>
            </a:xfrm>
            <a:custGeom>
              <a:avLst/>
              <a:gdLst/>
              <a:ahLst/>
              <a:cxnLst/>
              <a:rect l="l" t="t" r="r" b="b"/>
              <a:pathLst>
                <a:path w="16184" h="20963" extrusionOk="0">
                  <a:moveTo>
                    <a:pt x="12102" y="0"/>
                  </a:moveTo>
                  <a:cubicBezTo>
                    <a:pt x="11190" y="0"/>
                    <a:pt x="10187" y="363"/>
                    <a:pt x="9199" y="1157"/>
                  </a:cubicBezTo>
                  <a:lnTo>
                    <a:pt x="9861" y="403"/>
                  </a:lnTo>
                  <a:lnTo>
                    <a:pt x="9861" y="403"/>
                  </a:lnTo>
                  <a:cubicBezTo>
                    <a:pt x="7487" y="2686"/>
                    <a:pt x="5114" y="4968"/>
                    <a:pt x="2740" y="7274"/>
                  </a:cubicBezTo>
                  <a:cubicBezTo>
                    <a:pt x="1986" y="8004"/>
                    <a:pt x="1188" y="8803"/>
                    <a:pt x="685" y="9830"/>
                  </a:cubicBezTo>
                  <a:cubicBezTo>
                    <a:pt x="1" y="11245"/>
                    <a:pt x="69" y="12683"/>
                    <a:pt x="229" y="13916"/>
                  </a:cubicBezTo>
                  <a:cubicBezTo>
                    <a:pt x="503" y="15856"/>
                    <a:pt x="959" y="17705"/>
                    <a:pt x="1850" y="19052"/>
                  </a:cubicBezTo>
                  <a:cubicBezTo>
                    <a:pt x="2615" y="20209"/>
                    <a:pt x="3734" y="20962"/>
                    <a:pt x="5092" y="20962"/>
                  </a:cubicBezTo>
                  <a:cubicBezTo>
                    <a:pt x="5314" y="20962"/>
                    <a:pt x="5542" y="20942"/>
                    <a:pt x="5775" y="20900"/>
                  </a:cubicBezTo>
                  <a:cubicBezTo>
                    <a:pt x="8515" y="20398"/>
                    <a:pt x="11550" y="16997"/>
                    <a:pt x="13445" y="13300"/>
                  </a:cubicBezTo>
                  <a:cubicBezTo>
                    <a:pt x="15225" y="9762"/>
                    <a:pt x="16184" y="5630"/>
                    <a:pt x="15431" y="2823"/>
                  </a:cubicBezTo>
                  <a:cubicBezTo>
                    <a:pt x="14942" y="1054"/>
                    <a:pt x="13655" y="0"/>
                    <a:pt x="12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6760450" y="3072425"/>
              <a:ext cx="142675" cy="207650"/>
            </a:xfrm>
            <a:custGeom>
              <a:avLst/>
              <a:gdLst/>
              <a:ahLst/>
              <a:cxnLst/>
              <a:rect l="l" t="t" r="r" b="b"/>
              <a:pathLst>
                <a:path w="5707" h="8306" extrusionOk="0">
                  <a:moveTo>
                    <a:pt x="3327" y="1"/>
                  </a:moveTo>
                  <a:cubicBezTo>
                    <a:pt x="2764" y="1"/>
                    <a:pt x="2177" y="153"/>
                    <a:pt x="1667" y="453"/>
                  </a:cubicBezTo>
                  <a:cubicBezTo>
                    <a:pt x="1005" y="818"/>
                    <a:pt x="320" y="1686"/>
                    <a:pt x="114" y="2553"/>
                  </a:cubicBezTo>
                  <a:cubicBezTo>
                    <a:pt x="0" y="3101"/>
                    <a:pt x="69" y="3580"/>
                    <a:pt x="183" y="4014"/>
                  </a:cubicBezTo>
                  <a:cubicBezTo>
                    <a:pt x="571" y="5657"/>
                    <a:pt x="1278" y="6981"/>
                    <a:pt x="2260" y="7894"/>
                  </a:cubicBezTo>
                  <a:cubicBezTo>
                    <a:pt x="2496" y="8117"/>
                    <a:pt x="2783" y="8305"/>
                    <a:pt x="3106" y="8305"/>
                  </a:cubicBezTo>
                  <a:cubicBezTo>
                    <a:pt x="3313" y="8305"/>
                    <a:pt x="3534" y="8228"/>
                    <a:pt x="3766" y="8031"/>
                  </a:cubicBezTo>
                  <a:cubicBezTo>
                    <a:pt x="4223" y="7643"/>
                    <a:pt x="4497" y="6913"/>
                    <a:pt x="4702" y="6274"/>
                  </a:cubicBezTo>
                  <a:cubicBezTo>
                    <a:pt x="5204" y="4813"/>
                    <a:pt x="5707" y="3238"/>
                    <a:pt x="5615" y="1937"/>
                  </a:cubicBezTo>
                  <a:cubicBezTo>
                    <a:pt x="5523" y="635"/>
                    <a:pt x="4475" y="1"/>
                    <a:pt x="3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6617775" y="3218975"/>
              <a:ext cx="100475" cy="161750"/>
            </a:xfrm>
            <a:custGeom>
              <a:avLst/>
              <a:gdLst/>
              <a:ahLst/>
              <a:cxnLst/>
              <a:rect l="l" t="t" r="r" b="b"/>
              <a:pathLst>
                <a:path w="4019" h="6470" extrusionOk="0">
                  <a:moveTo>
                    <a:pt x="2443" y="1"/>
                  </a:moveTo>
                  <a:cubicBezTo>
                    <a:pt x="2459" y="17"/>
                    <a:pt x="2475" y="33"/>
                    <a:pt x="2491" y="49"/>
                  </a:cubicBezTo>
                  <a:lnTo>
                    <a:pt x="2491" y="49"/>
                  </a:lnTo>
                  <a:lnTo>
                    <a:pt x="2535" y="24"/>
                  </a:lnTo>
                  <a:cubicBezTo>
                    <a:pt x="2512" y="1"/>
                    <a:pt x="2466" y="1"/>
                    <a:pt x="2443" y="1"/>
                  </a:cubicBezTo>
                  <a:close/>
                  <a:moveTo>
                    <a:pt x="2491" y="49"/>
                  </a:moveTo>
                  <a:lnTo>
                    <a:pt x="2261" y="183"/>
                  </a:lnTo>
                  <a:cubicBezTo>
                    <a:pt x="1462" y="320"/>
                    <a:pt x="572" y="1576"/>
                    <a:pt x="275" y="2717"/>
                  </a:cubicBezTo>
                  <a:cubicBezTo>
                    <a:pt x="1" y="3858"/>
                    <a:pt x="184" y="4863"/>
                    <a:pt x="572" y="5593"/>
                  </a:cubicBezTo>
                  <a:cubicBezTo>
                    <a:pt x="808" y="6065"/>
                    <a:pt x="1163" y="6470"/>
                    <a:pt x="1651" y="6470"/>
                  </a:cubicBezTo>
                  <a:cubicBezTo>
                    <a:pt x="1729" y="6470"/>
                    <a:pt x="1811" y="6460"/>
                    <a:pt x="1895" y="6438"/>
                  </a:cubicBezTo>
                  <a:cubicBezTo>
                    <a:pt x="2603" y="6255"/>
                    <a:pt x="3379" y="5251"/>
                    <a:pt x="3699" y="4246"/>
                  </a:cubicBezTo>
                  <a:cubicBezTo>
                    <a:pt x="4018" y="3265"/>
                    <a:pt x="3927" y="2306"/>
                    <a:pt x="3653" y="1621"/>
                  </a:cubicBezTo>
                  <a:cubicBezTo>
                    <a:pt x="3367" y="961"/>
                    <a:pt x="2932" y="491"/>
                    <a:pt x="2491" y="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4"/>
            <p:cNvSpPr/>
            <p:nvPr/>
          </p:nvSpPr>
          <p:spPr>
            <a:xfrm>
              <a:off x="6721650" y="3338825"/>
              <a:ext cx="113575" cy="118700"/>
            </a:xfrm>
            <a:custGeom>
              <a:avLst/>
              <a:gdLst/>
              <a:ahLst/>
              <a:cxnLst/>
              <a:rect l="l" t="t" r="r" b="b"/>
              <a:pathLst>
                <a:path w="4543" h="4748" extrusionOk="0">
                  <a:moveTo>
                    <a:pt x="2716" y="0"/>
                  </a:moveTo>
                  <a:lnTo>
                    <a:pt x="2397" y="320"/>
                  </a:lnTo>
                  <a:cubicBezTo>
                    <a:pt x="1872" y="708"/>
                    <a:pt x="1324" y="1096"/>
                    <a:pt x="867" y="1666"/>
                  </a:cubicBezTo>
                  <a:cubicBezTo>
                    <a:pt x="388" y="2237"/>
                    <a:pt x="0" y="3036"/>
                    <a:pt x="0" y="3675"/>
                  </a:cubicBezTo>
                  <a:cubicBezTo>
                    <a:pt x="0" y="4383"/>
                    <a:pt x="457" y="4748"/>
                    <a:pt x="959" y="4748"/>
                  </a:cubicBezTo>
                  <a:cubicBezTo>
                    <a:pt x="1484" y="4748"/>
                    <a:pt x="2077" y="4474"/>
                    <a:pt x="2648" y="4177"/>
                  </a:cubicBezTo>
                  <a:cubicBezTo>
                    <a:pt x="3241" y="3880"/>
                    <a:pt x="3949" y="3447"/>
                    <a:pt x="4246" y="2671"/>
                  </a:cubicBezTo>
                  <a:cubicBezTo>
                    <a:pt x="4542" y="1895"/>
                    <a:pt x="4268" y="1233"/>
                    <a:pt x="3858" y="936"/>
                  </a:cubicBezTo>
                  <a:cubicBezTo>
                    <a:pt x="3470" y="639"/>
                    <a:pt x="2967" y="502"/>
                    <a:pt x="2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4"/>
            <p:cNvSpPr/>
            <p:nvPr/>
          </p:nvSpPr>
          <p:spPr>
            <a:xfrm>
              <a:off x="6499900" y="2913625"/>
              <a:ext cx="540750" cy="695175"/>
            </a:xfrm>
            <a:custGeom>
              <a:avLst/>
              <a:gdLst/>
              <a:ahLst/>
              <a:cxnLst/>
              <a:rect l="l" t="t" r="r" b="b"/>
              <a:pathLst>
                <a:path w="21630" h="27807" extrusionOk="0">
                  <a:moveTo>
                    <a:pt x="13775" y="2860"/>
                  </a:moveTo>
                  <a:cubicBezTo>
                    <a:pt x="14074" y="2860"/>
                    <a:pt x="14363" y="2886"/>
                    <a:pt x="14645" y="2925"/>
                  </a:cubicBezTo>
                  <a:cubicBezTo>
                    <a:pt x="15489" y="3062"/>
                    <a:pt x="16311" y="3222"/>
                    <a:pt x="17133" y="3381"/>
                  </a:cubicBezTo>
                  <a:cubicBezTo>
                    <a:pt x="17704" y="3496"/>
                    <a:pt x="18251" y="3678"/>
                    <a:pt x="18662" y="4157"/>
                  </a:cubicBezTo>
                  <a:cubicBezTo>
                    <a:pt x="19278" y="4888"/>
                    <a:pt x="19552" y="5938"/>
                    <a:pt x="19393" y="7307"/>
                  </a:cubicBezTo>
                  <a:cubicBezTo>
                    <a:pt x="19119" y="9887"/>
                    <a:pt x="18594" y="12512"/>
                    <a:pt x="17749" y="15182"/>
                  </a:cubicBezTo>
                  <a:cubicBezTo>
                    <a:pt x="17475" y="16118"/>
                    <a:pt x="17042" y="17008"/>
                    <a:pt x="16539" y="17990"/>
                  </a:cubicBezTo>
                  <a:cubicBezTo>
                    <a:pt x="16037" y="18994"/>
                    <a:pt x="15353" y="20044"/>
                    <a:pt x="14622" y="21025"/>
                  </a:cubicBezTo>
                  <a:cubicBezTo>
                    <a:pt x="13960" y="21916"/>
                    <a:pt x="13253" y="22600"/>
                    <a:pt x="12454" y="23080"/>
                  </a:cubicBezTo>
                  <a:cubicBezTo>
                    <a:pt x="11518" y="23627"/>
                    <a:pt x="10605" y="24015"/>
                    <a:pt x="9692" y="24312"/>
                  </a:cubicBezTo>
                  <a:cubicBezTo>
                    <a:pt x="8505" y="24700"/>
                    <a:pt x="7341" y="24906"/>
                    <a:pt x="6245" y="24906"/>
                  </a:cubicBezTo>
                  <a:cubicBezTo>
                    <a:pt x="5834" y="24906"/>
                    <a:pt x="5492" y="24814"/>
                    <a:pt x="5172" y="24632"/>
                  </a:cubicBezTo>
                  <a:cubicBezTo>
                    <a:pt x="4967" y="24518"/>
                    <a:pt x="4716" y="24449"/>
                    <a:pt x="4830" y="23970"/>
                  </a:cubicBezTo>
                  <a:cubicBezTo>
                    <a:pt x="4872" y="23803"/>
                    <a:pt x="4799" y="23693"/>
                    <a:pt x="4681" y="23693"/>
                  </a:cubicBezTo>
                  <a:cubicBezTo>
                    <a:pt x="4670" y="23693"/>
                    <a:pt x="4659" y="23694"/>
                    <a:pt x="4647" y="23696"/>
                  </a:cubicBezTo>
                  <a:cubicBezTo>
                    <a:pt x="4635" y="23697"/>
                    <a:pt x="4623" y="23697"/>
                    <a:pt x="4611" y="23697"/>
                  </a:cubicBezTo>
                  <a:cubicBezTo>
                    <a:pt x="4343" y="23697"/>
                    <a:pt x="4256" y="23455"/>
                    <a:pt x="4168" y="23171"/>
                  </a:cubicBezTo>
                  <a:cubicBezTo>
                    <a:pt x="4122" y="23034"/>
                    <a:pt x="4077" y="22874"/>
                    <a:pt x="4031" y="22714"/>
                  </a:cubicBezTo>
                  <a:cubicBezTo>
                    <a:pt x="3734" y="21436"/>
                    <a:pt x="3301" y="20318"/>
                    <a:pt x="2684" y="19359"/>
                  </a:cubicBezTo>
                  <a:cubicBezTo>
                    <a:pt x="1863" y="18012"/>
                    <a:pt x="1817" y="16141"/>
                    <a:pt x="2456" y="13881"/>
                  </a:cubicBezTo>
                  <a:cubicBezTo>
                    <a:pt x="2707" y="12968"/>
                    <a:pt x="3118" y="12146"/>
                    <a:pt x="3689" y="11393"/>
                  </a:cubicBezTo>
                  <a:cubicBezTo>
                    <a:pt x="4556" y="10252"/>
                    <a:pt x="5446" y="9179"/>
                    <a:pt x="6496" y="8517"/>
                  </a:cubicBezTo>
                  <a:cubicBezTo>
                    <a:pt x="7135" y="8129"/>
                    <a:pt x="7729" y="7627"/>
                    <a:pt x="8254" y="6897"/>
                  </a:cubicBezTo>
                  <a:cubicBezTo>
                    <a:pt x="8551" y="6486"/>
                    <a:pt x="8984" y="6349"/>
                    <a:pt x="9235" y="5801"/>
                  </a:cubicBezTo>
                  <a:cubicBezTo>
                    <a:pt x="9278" y="5726"/>
                    <a:pt x="9330" y="5706"/>
                    <a:pt x="9384" y="5706"/>
                  </a:cubicBezTo>
                  <a:cubicBezTo>
                    <a:pt x="9445" y="5706"/>
                    <a:pt x="9506" y="5732"/>
                    <a:pt x="9555" y="5732"/>
                  </a:cubicBezTo>
                  <a:cubicBezTo>
                    <a:pt x="9806" y="5732"/>
                    <a:pt x="9943" y="5618"/>
                    <a:pt x="9943" y="5299"/>
                  </a:cubicBezTo>
                  <a:cubicBezTo>
                    <a:pt x="9943" y="4797"/>
                    <a:pt x="10194" y="4546"/>
                    <a:pt x="10514" y="4226"/>
                  </a:cubicBezTo>
                  <a:cubicBezTo>
                    <a:pt x="11175" y="3610"/>
                    <a:pt x="11837" y="3244"/>
                    <a:pt x="12522" y="3039"/>
                  </a:cubicBezTo>
                  <a:cubicBezTo>
                    <a:pt x="12955" y="2908"/>
                    <a:pt x="13373" y="2860"/>
                    <a:pt x="13775" y="2860"/>
                  </a:cubicBezTo>
                  <a:close/>
                  <a:moveTo>
                    <a:pt x="15785" y="0"/>
                  </a:moveTo>
                  <a:cubicBezTo>
                    <a:pt x="15695" y="0"/>
                    <a:pt x="15573" y="108"/>
                    <a:pt x="15489" y="254"/>
                  </a:cubicBezTo>
                  <a:cubicBezTo>
                    <a:pt x="15398" y="460"/>
                    <a:pt x="15307" y="665"/>
                    <a:pt x="15261" y="871"/>
                  </a:cubicBezTo>
                  <a:cubicBezTo>
                    <a:pt x="15147" y="1282"/>
                    <a:pt x="15079" y="1670"/>
                    <a:pt x="14987" y="2058"/>
                  </a:cubicBezTo>
                  <a:cubicBezTo>
                    <a:pt x="14919" y="2103"/>
                    <a:pt x="14873" y="2126"/>
                    <a:pt x="14850" y="2126"/>
                  </a:cubicBezTo>
                  <a:lnTo>
                    <a:pt x="14166" y="2126"/>
                  </a:lnTo>
                  <a:cubicBezTo>
                    <a:pt x="14016" y="2130"/>
                    <a:pt x="13897" y="2135"/>
                    <a:pt x="13802" y="2135"/>
                  </a:cubicBezTo>
                  <a:cubicBezTo>
                    <a:pt x="13363" y="2135"/>
                    <a:pt x="13446" y="2032"/>
                    <a:pt x="13390" y="1282"/>
                  </a:cubicBezTo>
                  <a:cubicBezTo>
                    <a:pt x="13367" y="1122"/>
                    <a:pt x="13344" y="985"/>
                    <a:pt x="13321" y="871"/>
                  </a:cubicBezTo>
                  <a:cubicBezTo>
                    <a:pt x="13308" y="806"/>
                    <a:pt x="13274" y="778"/>
                    <a:pt x="13225" y="778"/>
                  </a:cubicBezTo>
                  <a:cubicBezTo>
                    <a:pt x="13188" y="778"/>
                    <a:pt x="13143" y="795"/>
                    <a:pt x="13093" y="825"/>
                  </a:cubicBezTo>
                  <a:cubicBezTo>
                    <a:pt x="13002" y="871"/>
                    <a:pt x="12910" y="962"/>
                    <a:pt x="12887" y="1099"/>
                  </a:cubicBezTo>
                  <a:cubicBezTo>
                    <a:pt x="12842" y="1464"/>
                    <a:pt x="12842" y="1806"/>
                    <a:pt x="12796" y="2172"/>
                  </a:cubicBezTo>
                  <a:cubicBezTo>
                    <a:pt x="12317" y="2423"/>
                    <a:pt x="11815" y="2674"/>
                    <a:pt x="11335" y="2925"/>
                  </a:cubicBezTo>
                  <a:cubicBezTo>
                    <a:pt x="10810" y="3222"/>
                    <a:pt x="10308" y="3769"/>
                    <a:pt x="9806" y="4135"/>
                  </a:cubicBezTo>
                  <a:cubicBezTo>
                    <a:pt x="9601" y="3998"/>
                    <a:pt x="9601" y="3678"/>
                    <a:pt x="9532" y="3427"/>
                  </a:cubicBezTo>
                  <a:cubicBezTo>
                    <a:pt x="9509" y="3267"/>
                    <a:pt x="9464" y="3085"/>
                    <a:pt x="9395" y="2971"/>
                  </a:cubicBezTo>
                  <a:cubicBezTo>
                    <a:pt x="9384" y="2936"/>
                    <a:pt x="9349" y="2925"/>
                    <a:pt x="9307" y="2925"/>
                  </a:cubicBezTo>
                  <a:cubicBezTo>
                    <a:pt x="9264" y="2925"/>
                    <a:pt x="9213" y="2936"/>
                    <a:pt x="9167" y="2948"/>
                  </a:cubicBezTo>
                  <a:cubicBezTo>
                    <a:pt x="9076" y="3016"/>
                    <a:pt x="9007" y="3130"/>
                    <a:pt x="9007" y="3267"/>
                  </a:cubicBezTo>
                  <a:cubicBezTo>
                    <a:pt x="8939" y="3769"/>
                    <a:pt x="9053" y="4135"/>
                    <a:pt x="9121" y="4546"/>
                  </a:cubicBezTo>
                  <a:cubicBezTo>
                    <a:pt x="9167" y="4774"/>
                    <a:pt x="9144" y="5002"/>
                    <a:pt x="8870" y="5116"/>
                  </a:cubicBezTo>
                  <a:cubicBezTo>
                    <a:pt x="8573" y="5253"/>
                    <a:pt x="8459" y="5641"/>
                    <a:pt x="8300" y="5938"/>
                  </a:cubicBezTo>
                  <a:cubicBezTo>
                    <a:pt x="8105" y="6249"/>
                    <a:pt x="7977" y="6398"/>
                    <a:pt x="7865" y="6398"/>
                  </a:cubicBezTo>
                  <a:cubicBezTo>
                    <a:pt x="7780" y="6398"/>
                    <a:pt x="7704" y="6311"/>
                    <a:pt x="7615" y="6143"/>
                  </a:cubicBezTo>
                  <a:cubicBezTo>
                    <a:pt x="7478" y="5915"/>
                    <a:pt x="7364" y="5664"/>
                    <a:pt x="7250" y="5413"/>
                  </a:cubicBezTo>
                  <a:cubicBezTo>
                    <a:pt x="7204" y="5322"/>
                    <a:pt x="7158" y="5185"/>
                    <a:pt x="7090" y="5116"/>
                  </a:cubicBezTo>
                  <a:cubicBezTo>
                    <a:pt x="7049" y="5075"/>
                    <a:pt x="7003" y="5053"/>
                    <a:pt x="6955" y="5053"/>
                  </a:cubicBezTo>
                  <a:cubicBezTo>
                    <a:pt x="6896" y="5053"/>
                    <a:pt x="6833" y="5086"/>
                    <a:pt x="6770" y="5162"/>
                  </a:cubicBezTo>
                  <a:cubicBezTo>
                    <a:pt x="6633" y="5322"/>
                    <a:pt x="6610" y="5504"/>
                    <a:pt x="6633" y="5618"/>
                  </a:cubicBezTo>
                  <a:cubicBezTo>
                    <a:pt x="6725" y="5869"/>
                    <a:pt x="6816" y="6075"/>
                    <a:pt x="6907" y="6326"/>
                  </a:cubicBezTo>
                  <a:cubicBezTo>
                    <a:pt x="7021" y="6600"/>
                    <a:pt x="7227" y="6782"/>
                    <a:pt x="7250" y="7193"/>
                  </a:cubicBezTo>
                  <a:cubicBezTo>
                    <a:pt x="6839" y="7741"/>
                    <a:pt x="6359" y="7901"/>
                    <a:pt x="5926" y="8289"/>
                  </a:cubicBezTo>
                  <a:cubicBezTo>
                    <a:pt x="5635" y="8536"/>
                    <a:pt x="5396" y="8647"/>
                    <a:pt x="5192" y="8647"/>
                  </a:cubicBezTo>
                  <a:cubicBezTo>
                    <a:pt x="4964" y="8647"/>
                    <a:pt x="4782" y="8507"/>
                    <a:pt x="4625" y="8266"/>
                  </a:cubicBezTo>
                  <a:cubicBezTo>
                    <a:pt x="4511" y="8129"/>
                    <a:pt x="4419" y="7969"/>
                    <a:pt x="4328" y="7832"/>
                  </a:cubicBezTo>
                  <a:cubicBezTo>
                    <a:pt x="4254" y="7758"/>
                    <a:pt x="4189" y="7655"/>
                    <a:pt x="4090" y="7655"/>
                  </a:cubicBezTo>
                  <a:cubicBezTo>
                    <a:pt x="4037" y="7655"/>
                    <a:pt x="3974" y="7684"/>
                    <a:pt x="3894" y="7764"/>
                  </a:cubicBezTo>
                  <a:cubicBezTo>
                    <a:pt x="3712" y="7946"/>
                    <a:pt x="3712" y="8198"/>
                    <a:pt x="3871" y="8471"/>
                  </a:cubicBezTo>
                  <a:cubicBezTo>
                    <a:pt x="4008" y="8700"/>
                    <a:pt x="4168" y="8905"/>
                    <a:pt x="4305" y="9111"/>
                  </a:cubicBezTo>
                  <a:cubicBezTo>
                    <a:pt x="4579" y="9476"/>
                    <a:pt x="4579" y="9499"/>
                    <a:pt x="4122" y="10069"/>
                  </a:cubicBezTo>
                  <a:cubicBezTo>
                    <a:pt x="3255" y="11096"/>
                    <a:pt x="2525" y="12215"/>
                    <a:pt x="2023" y="13539"/>
                  </a:cubicBezTo>
                  <a:cubicBezTo>
                    <a:pt x="2023" y="13653"/>
                    <a:pt x="2000" y="13790"/>
                    <a:pt x="1886" y="13835"/>
                  </a:cubicBezTo>
                  <a:cubicBezTo>
                    <a:pt x="1863" y="13835"/>
                    <a:pt x="1817" y="13744"/>
                    <a:pt x="1794" y="13721"/>
                  </a:cubicBezTo>
                  <a:cubicBezTo>
                    <a:pt x="1498" y="13584"/>
                    <a:pt x="1475" y="13173"/>
                    <a:pt x="1383" y="12831"/>
                  </a:cubicBezTo>
                  <a:cubicBezTo>
                    <a:pt x="1369" y="12775"/>
                    <a:pt x="1329" y="12736"/>
                    <a:pt x="1279" y="12736"/>
                  </a:cubicBezTo>
                  <a:cubicBezTo>
                    <a:pt x="1248" y="12736"/>
                    <a:pt x="1213" y="12751"/>
                    <a:pt x="1178" y="12785"/>
                  </a:cubicBezTo>
                  <a:cubicBezTo>
                    <a:pt x="1087" y="12854"/>
                    <a:pt x="995" y="12968"/>
                    <a:pt x="950" y="13082"/>
                  </a:cubicBezTo>
                  <a:cubicBezTo>
                    <a:pt x="836" y="13356"/>
                    <a:pt x="858" y="13584"/>
                    <a:pt x="950" y="13744"/>
                  </a:cubicBezTo>
                  <a:cubicBezTo>
                    <a:pt x="1087" y="14041"/>
                    <a:pt x="1224" y="14338"/>
                    <a:pt x="1406" y="14611"/>
                  </a:cubicBezTo>
                  <a:cubicBezTo>
                    <a:pt x="1589" y="14885"/>
                    <a:pt x="1657" y="15205"/>
                    <a:pt x="1589" y="15684"/>
                  </a:cubicBezTo>
                  <a:cubicBezTo>
                    <a:pt x="1452" y="16643"/>
                    <a:pt x="1452" y="17487"/>
                    <a:pt x="1612" y="18286"/>
                  </a:cubicBezTo>
                  <a:cubicBezTo>
                    <a:pt x="1635" y="18400"/>
                    <a:pt x="1612" y="18560"/>
                    <a:pt x="1635" y="18743"/>
                  </a:cubicBezTo>
                  <a:cubicBezTo>
                    <a:pt x="1475" y="18788"/>
                    <a:pt x="1361" y="18788"/>
                    <a:pt x="1224" y="18811"/>
                  </a:cubicBezTo>
                  <a:cubicBezTo>
                    <a:pt x="973" y="18880"/>
                    <a:pt x="699" y="18903"/>
                    <a:pt x="425" y="18971"/>
                  </a:cubicBezTo>
                  <a:cubicBezTo>
                    <a:pt x="288" y="19017"/>
                    <a:pt x="105" y="19131"/>
                    <a:pt x="60" y="19382"/>
                  </a:cubicBezTo>
                  <a:cubicBezTo>
                    <a:pt x="1" y="19617"/>
                    <a:pt x="93" y="19684"/>
                    <a:pt x="207" y="19684"/>
                  </a:cubicBezTo>
                  <a:cubicBezTo>
                    <a:pt x="226" y="19684"/>
                    <a:pt x="245" y="19682"/>
                    <a:pt x="265" y="19679"/>
                  </a:cubicBezTo>
                  <a:cubicBezTo>
                    <a:pt x="448" y="19679"/>
                    <a:pt x="630" y="19610"/>
                    <a:pt x="813" y="19587"/>
                  </a:cubicBezTo>
                  <a:cubicBezTo>
                    <a:pt x="878" y="19584"/>
                    <a:pt x="942" y="19582"/>
                    <a:pt x="1004" y="19582"/>
                  </a:cubicBezTo>
                  <a:cubicBezTo>
                    <a:pt x="1737" y="19582"/>
                    <a:pt x="2323" y="19840"/>
                    <a:pt x="2639" y="20660"/>
                  </a:cubicBezTo>
                  <a:cubicBezTo>
                    <a:pt x="2707" y="20843"/>
                    <a:pt x="2639" y="21048"/>
                    <a:pt x="2456" y="21162"/>
                  </a:cubicBezTo>
                  <a:cubicBezTo>
                    <a:pt x="2296" y="21254"/>
                    <a:pt x="2159" y="21322"/>
                    <a:pt x="2000" y="21391"/>
                  </a:cubicBezTo>
                  <a:cubicBezTo>
                    <a:pt x="1726" y="21550"/>
                    <a:pt x="1452" y="21687"/>
                    <a:pt x="1178" y="21847"/>
                  </a:cubicBezTo>
                  <a:cubicBezTo>
                    <a:pt x="1110" y="21893"/>
                    <a:pt x="1018" y="22075"/>
                    <a:pt x="995" y="22167"/>
                  </a:cubicBezTo>
                  <a:cubicBezTo>
                    <a:pt x="995" y="22258"/>
                    <a:pt x="1041" y="22395"/>
                    <a:pt x="1110" y="22395"/>
                  </a:cubicBezTo>
                  <a:cubicBezTo>
                    <a:pt x="1126" y="22399"/>
                    <a:pt x="1145" y="22401"/>
                    <a:pt x="1164" y="22401"/>
                  </a:cubicBezTo>
                  <a:cubicBezTo>
                    <a:pt x="1250" y="22401"/>
                    <a:pt x="1359" y="22364"/>
                    <a:pt x="1452" y="22326"/>
                  </a:cubicBezTo>
                  <a:cubicBezTo>
                    <a:pt x="1886" y="22144"/>
                    <a:pt x="2319" y="21961"/>
                    <a:pt x="2753" y="21779"/>
                  </a:cubicBezTo>
                  <a:cubicBezTo>
                    <a:pt x="2824" y="21743"/>
                    <a:pt x="2891" y="21722"/>
                    <a:pt x="2951" y="21722"/>
                  </a:cubicBezTo>
                  <a:cubicBezTo>
                    <a:pt x="3046" y="21722"/>
                    <a:pt x="3122" y="21776"/>
                    <a:pt x="3164" y="21916"/>
                  </a:cubicBezTo>
                  <a:cubicBezTo>
                    <a:pt x="3369" y="22646"/>
                    <a:pt x="3575" y="23376"/>
                    <a:pt x="3757" y="24107"/>
                  </a:cubicBezTo>
                  <a:cubicBezTo>
                    <a:pt x="3780" y="24198"/>
                    <a:pt x="3734" y="24335"/>
                    <a:pt x="3643" y="24426"/>
                  </a:cubicBezTo>
                  <a:cubicBezTo>
                    <a:pt x="3552" y="24518"/>
                    <a:pt x="3461" y="24563"/>
                    <a:pt x="3369" y="24655"/>
                  </a:cubicBezTo>
                  <a:cubicBezTo>
                    <a:pt x="3209" y="24792"/>
                    <a:pt x="3073" y="24974"/>
                    <a:pt x="3118" y="25180"/>
                  </a:cubicBezTo>
                  <a:cubicBezTo>
                    <a:pt x="3145" y="25260"/>
                    <a:pt x="3195" y="25293"/>
                    <a:pt x="3260" y="25293"/>
                  </a:cubicBezTo>
                  <a:cubicBezTo>
                    <a:pt x="3305" y="25293"/>
                    <a:pt x="3358" y="25276"/>
                    <a:pt x="3415" y="25248"/>
                  </a:cubicBezTo>
                  <a:cubicBezTo>
                    <a:pt x="3575" y="25180"/>
                    <a:pt x="3712" y="25043"/>
                    <a:pt x="3871" y="24974"/>
                  </a:cubicBezTo>
                  <a:cubicBezTo>
                    <a:pt x="3944" y="24945"/>
                    <a:pt x="4034" y="24916"/>
                    <a:pt x="4102" y="24916"/>
                  </a:cubicBezTo>
                  <a:cubicBezTo>
                    <a:pt x="4142" y="24916"/>
                    <a:pt x="4174" y="24926"/>
                    <a:pt x="4191" y="24951"/>
                  </a:cubicBezTo>
                  <a:cubicBezTo>
                    <a:pt x="4602" y="25362"/>
                    <a:pt x="5150" y="25499"/>
                    <a:pt x="5629" y="25705"/>
                  </a:cubicBezTo>
                  <a:cubicBezTo>
                    <a:pt x="5583" y="26161"/>
                    <a:pt x="5287" y="26481"/>
                    <a:pt x="5172" y="26846"/>
                  </a:cubicBezTo>
                  <a:cubicBezTo>
                    <a:pt x="5127" y="27028"/>
                    <a:pt x="5127" y="27188"/>
                    <a:pt x="5241" y="27234"/>
                  </a:cubicBezTo>
                  <a:cubicBezTo>
                    <a:pt x="5250" y="27236"/>
                    <a:pt x="5260" y="27237"/>
                    <a:pt x="5270" y="27237"/>
                  </a:cubicBezTo>
                  <a:cubicBezTo>
                    <a:pt x="5359" y="27237"/>
                    <a:pt x="5478" y="27147"/>
                    <a:pt x="5560" y="26983"/>
                  </a:cubicBezTo>
                  <a:cubicBezTo>
                    <a:pt x="5743" y="26686"/>
                    <a:pt x="5926" y="26366"/>
                    <a:pt x="6085" y="26070"/>
                  </a:cubicBezTo>
                  <a:cubicBezTo>
                    <a:pt x="6222" y="25796"/>
                    <a:pt x="6405" y="25659"/>
                    <a:pt x="6588" y="25636"/>
                  </a:cubicBezTo>
                  <a:cubicBezTo>
                    <a:pt x="7204" y="25522"/>
                    <a:pt x="7820" y="25431"/>
                    <a:pt x="8436" y="25339"/>
                  </a:cubicBezTo>
                  <a:cubicBezTo>
                    <a:pt x="8460" y="25337"/>
                    <a:pt x="8482" y="25335"/>
                    <a:pt x="8503" y="25335"/>
                  </a:cubicBezTo>
                  <a:cubicBezTo>
                    <a:pt x="8665" y="25335"/>
                    <a:pt x="8748" y="25421"/>
                    <a:pt x="8688" y="25705"/>
                  </a:cubicBezTo>
                  <a:cubicBezTo>
                    <a:pt x="8619" y="26161"/>
                    <a:pt x="8551" y="26595"/>
                    <a:pt x="8482" y="27051"/>
                  </a:cubicBezTo>
                  <a:cubicBezTo>
                    <a:pt x="8459" y="27211"/>
                    <a:pt x="8414" y="27371"/>
                    <a:pt x="8414" y="27531"/>
                  </a:cubicBezTo>
                  <a:cubicBezTo>
                    <a:pt x="8392" y="27679"/>
                    <a:pt x="8411" y="27807"/>
                    <a:pt x="8522" y="27807"/>
                  </a:cubicBezTo>
                  <a:cubicBezTo>
                    <a:pt x="8531" y="27807"/>
                    <a:pt x="8540" y="27806"/>
                    <a:pt x="8551" y="27804"/>
                  </a:cubicBezTo>
                  <a:cubicBezTo>
                    <a:pt x="8688" y="27804"/>
                    <a:pt x="8802" y="27668"/>
                    <a:pt x="8870" y="27485"/>
                  </a:cubicBezTo>
                  <a:cubicBezTo>
                    <a:pt x="8916" y="27371"/>
                    <a:pt x="8939" y="27234"/>
                    <a:pt x="8961" y="27120"/>
                  </a:cubicBezTo>
                  <a:cubicBezTo>
                    <a:pt x="9144" y="26435"/>
                    <a:pt x="9167" y="25819"/>
                    <a:pt x="9167" y="25202"/>
                  </a:cubicBezTo>
                  <a:cubicBezTo>
                    <a:pt x="9897" y="24906"/>
                    <a:pt x="10605" y="24632"/>
                    <a:pt x="11312" y="24358"/>
                  </a:cubicBezTo>
                  <a:cubicBezTo>
                    <a:pt x="11607" y="24240"/>
                    <a:pt x="11935" y="23919"/>
                    <a:pt x="12181" y="23919"/>
                  </a:cubicBezTo>
                  <a:cubicBezTo>
                    <a:pt x="12221" y="23919"/>
                    <a:pt x="12259" y="23928"/>
                    <a:pt x="12294" y="23947"/>
                  </a:cubicBezTo>
                  <a:cubicBezTo>
                    <a:pt x="12568" y="24084"/>
                    <a:pt x="12454" y="24632"/>
                    <a:pt x="12454" y="25043"/>
                  </a:cubicBezTo>
                  <a:cubicBezTo>
                    <a:pt x="12454" y="25088"/>
                    <a:pt x="12454" y="25134"/>
                    <a:pt x="12477" y="25157"/>
                  </a:cubicBezTo>
                  <a:cubicBezTo>
                    <a:pt x="12516" y="25196"/>
                    <a:pt x="12572" y="25253"/>
                    <a:pt x="12631" y="25253"/>
                  </a:cubicBezTo>
                  <a:cubicBezTo>
                    <a:pt x="12640" y="25253"/>
                    <a:pt x="12650" y="25251"/>
                    <a:pt x="12659" y="25248"/>
                  </a:cubicBezTo>
                  <a:cubicBezTo>
                    <a:pt x="12796" y="25225"/>
                    <a:pt x="12910" y="25065"/>
                    <a:pt x="12933" y="24883"/>
                  </a:cubicBezTo>
                  <a:cubicBezTo>
                    <a:pt x="12979" y="24609"/>
                    <a:pt x="13002" y="24335"/>
                    <a:pt x="13024" y="24061"/>
                  </a:cubicBezTo>
                  <a:cubicBezTo>
                    <a:pt x="13024" y="23833"/>
                    <a:pt x="12933" y="23650"/>
                    <a:pt x="13138" y="23308"/>
                  </a:cubicBezTo>
                  <a:cubicBezTo>
                    <a:pt x="14143" y="22600"/>
                    <a:pt x="14942" y="21391"/>
                    <a:pt x="15763" y="20272"/>
                  </a:cubicBezTo>
                  <a:cubicBezTo>
                    <a:pt x="15791" y="20266"/>
                    <a:pt x="15816" y="20263"/>
                    <a:pt x="15839" y="20263"/>
                  </a:cubicBezTo>
                  <a:cubicBezTo>
                    <a:pt x="15987" y="20263"/>
                    <a:pt x="16046" y="20382"/>
                    <a:pt x="16106" y="20500"/>
                  </a:cubicBezTo>
                  <a:cubicBezTo>
                    <a:pt x="16220" y="20706"/>
                    <a:pt x="16266" y="20980"/>
                    <a:pt x="16266" y="21276"/>
                  </a:cubicBezTo>
                  <a:cubicBezTo>
                    <a:pt x="16281" y="21398"/>
                    <a:pt x="16326" y="21459"/>
                    <a:pt x="16396" y="21459"/>
                  </a:cubicBezTo>
                  <a:cubicBezTo>
                    <a:pt x="16430" y="21459"/>
                    <a:pt x="16471" y="21444"/>
                    <a:pt x="16517" y="21413"/>
                  </a:cubicBezTo>
                  <a:cubicBezTo>
                    <a:pt x="16654" y="21345"/>
                    <a:pt x="16722" y="21162"/>
                    <a:pt x="16768" y="21003"/>
                  </a:cubicBezTo>
                  <a:cubicBezTo>
                    <a:pt x="16859" y="20637"/>
                    <a:pt x="16813" y="20341"/>
                    <a:pt x="16699" y="20158"/>
                  </a:cubicBezTo>
                  <a:cubicBezTo>
                    <a:pt x="16266" y="19587"/>
                    <a:pt x="16494" y="18857"/>
                    <a:pt x="17042" y="18035"/>
                  </a:cubicBezTo>
                  <a:cubicBezTo>
                    <a:pt x="17224" y="17784"/>
                    <a:pt x="17338" y="17487"/>
                    <a:pt x="17498" y="17214"/>
                  </a:cubicBezTo>
                  <a:cubicBezTo>
                    <a:pt x="17589" y="17067"/>
                    <a:pt x="17681" y="16994"/>
                    <a:pt x="17772" y="16994"/>
                  </a:cubicBezTo>
                  <a:cubicBezTo>
                    <a:pt x="17795" y="16994"/>
                    <a:pt x="17818" y="16999"/>
                    <a:pt x="17840" y="17008"/>
                  </a:cubicBezTo>
                  <a:cubicBezTo>
                    <a:pt x="18000" y="17054"/>
                    <a:pt x="18114" y="17145"/>
                    <a:pt x="18274" y="17168"/>
                  </a:cubicBezTo>
                  <a:cubicBezTo>
                    <a:pt x="18308" y="17179"/>
                    <a:pt x="18344" y="17186"/>
                    <a:pt x="18380" y="17186"/>
                  </a:cubicBezTo>
                  <a:cubicBezTo>
                    <a:pt x="18488" y="17186"/>
                    <a:pt x="18599" y="17122"/>
                    <a:pt x="18685" y="16917"/>
                  </a:cubicBezTo>
                  <a:cubicBezTo>
                    <a:pt x="18776" y="16734"/>
                    <a:pt x="18731" y="16620"/>
                    <a:pt x="18662" y="16529"/>
                  </a:cubicBezTo>
                  <a:cubicBezTo>
                    <a:pt x="18525" y="16415"/>
                    <a:pt x="18365" y="16278"/>
                    <a:pt x="18229" y="16164"/>
                  </a:cubicBezTo>
                  <a:cubicBezTo>
                    <a:pt x="18092" y="16049"/>
                    <a:pt x="18046" y="15890"/>
                    <a:pt x="18137" y="15593"/>
                  </a:cubicBezTo>
                  <a:cubicBezTo>
                    <a:pt x="18434" y="14566"/>
                    <a:pt x="18753" y="13539"/>
                    <a:pt x="19050" y="12489"/>
                  </a:cubicBezTo>
                  <a:cubicBezTo>
                    <a:pt x="19301" y="12380"/>
                    <a:pt x="19526" y="12349"/>
                    <a:pt x="19740" y="12349"/>
                  </a:cubicBezTo>
                  <a:cubicBezTo>
                    <a:pt x="19973" y="12349"/>
                    <a:pt x="20193" y="12385"/>
                    <a:pt x="20420" y="12397"/>
                  </a:cubicBezTo>
                  <a:cubicBezTo>
                    <a:pt x="20557" y="12397"/>
                    <a:pt x="20716" y="12375"/>
                    <a:pt x="20853" y="12329"/>
                  </a:cubicBezTo>
                  <a:cubicBezTo>
                    <a:pt x="20899" y="12329"/>
                    <a:pt x="20990" y="12215"/>
                    <a:pt x="21013" y="12146"/>
                  </a:cubicBezTo>
                  <a:cubicBezTo>
                    <a:pt x="21036" y="12032"/>
                    <a:pt x="21059" y="11872"/>
                    <a:pt x="21013" y="11850"/>
                  </a:cubicBezTo>
                  <a:cubicBezTo>
                    <a:pt x="20876" y="11735"/>
                    <a:pt x="20694" y="11667"/>
                    <a:pt x="20511" y="11644"/>
                  </a:cubicBezTo>
                  <a:cubicBezTo>
                    <a:pt x="20363" y="11621"/>
                    <a:pt x="20209" y="11616"/>
                    <a:pt x="20055" y="11616"/>
                  </a:cubicBezTo>
                  <a:cubicBezTo>
                    <a:pt x="19900" y="11616"/>
                    <a:pt x="19746" y="11621"/>
                    <a:pt x="19598" y="11621"/>
                  </a:cubicBezTo>
                  <a:cubicBezTo>
                    <a:pt x="19256" y="11599"/>
                    <a:pt x="19210" y="11553"/>
                    <a:pt x="19278" y="11096"/>
                  </a:cubicBezTo>
                  <a:cubicBezTo>
                    <a:pt x="19438" y="10275"/>
                    <a:pt x="19621" y="9453"/>
                    <a:pt x="19781" y="8631"/>
                  </a:cubicBezTo>
                  <a:cubicBezTo>
                    <a:pt x="19826" y="8312"/>
                    <a:pt x="20009" y="8129"/>
                    <a:pt x="20191" y="8083"/>
                  </a:cubicBezTo>
                  <a:cubicBezTo>
                    <a:pt x="20557" y="7946"/>
                    <a:pt x="20922" y="7878"/>
                    <a:pt x="21264" y="7787"/>
                  </a:cubicBezTo>
                  <a:cubicBezTo>
                    <a:pt x="21470" y="7718"/>
                    <a:pt x="21629" y="7536"/>
                    <a:pt x="21629" y="7353"/>
                  </a:cubicBezTo>
                  <a:cubicBezTo>
                    <a:pt x="21629" y="7193"/>
                    <a:pt x="21584" y="7079"/>
                    <a:pt x="21447" y="7079"/>
                  </a:cubicBezTo>
                  <a:cubicBezTo>
                    <a:pt x="21378" y="7079"/>
                    <a:pt x="21287" y="7079"/>
                    <a:pt x="21196" y="7102"/>
                  </a:cubicBezTo>
                  <a:cubicBezTo>
                    <a:pt x="20808" y="7193"/>
                    <a:pt x="20420" y="7285"/>
                    <a:pt x="20032" y="7376"/>
                  </a:cubicBezTo>
                  <a:cubicBezTo>
                    <a:pt x="19849" y="6965"/>
                    <a:pt x="20055" y="6326"/>
                    <a:pt x="19940" y="5847"/>
                  </a:cubicBezTo>
                  <a:cubicBezTo>
                    <a:pt x="19918" y="5687"/>
                    <a:pt x="19918" y="5504"/>
                    <a:pt x="19895" y="5322"/>
                  </a:cubicBezTo>
                  <a:cubicBezTo>
                    <a:pt x="19849" y="5093"/>
                    <a:pt x="19918" y="4865"/>
                    <a:pt x="20123" y="4682"/>
                  </a:cubicBezTo>
                  <a:cubicBezTo>
                    <a:pt x="20465" y="4386"/>
                    <a:pt x="20785" y="4112"/>
                    <a:pt x="21127" y="3838"/>
                  </a:cubicBezTo>
                  <a:cubicBezTo>
                    <a:pt x="21287" y="3701"/>
                    <a:pt x="21424" y="3564"/>
                    <a:pt x="21424" y="3313"/>
                  </a:cubicBezTo>
                  <a:cubicBezTo>
                    <a:pt x="21437" y="3195"/>
                    <a:pt x="21390" y="3130"/>
                    <a:pt x="21297" y="3130"/>
                  </a:cubicBezTo>
                  <a:cubicBezTo>
                    <a:pt x="21226" y="3130"/>
                    <a:pt x="21130" y="3166"/>
                    <a:pt x="21013" y="3244"/>
                  </a:cubicBezTo>
                  <a:cubicBezTo>
                    <a:pt x="20808" y="3381"/>
                    <a:pt x="20580" y="3541"/>
                    <a:pt x="20374" y="3724"/>
                  </a:cubicBezTo>
                  <a:cubicBezTo>
                    <a:pt x="20237" y="3838"/>
                    <a:pt x="20077" y="3998"/>
                    <a:pt x="19940" y="4135"/>
                  </a:cubicBezTo>
                  <a:cubicBezTo>
                    <a:pt x="19851" y="4224"/>
                    <a:pt x="19769" y="4270"/>
                    <a:pt x="19698" y="4270"/>
                  </a:cubicBezTo>
                  <a:cubicBezTo>
                    <a:pt x="19642" y="4270"/>
                    <a:pt x="19593" y="4241"/>
                    <a:pt x="19552" y="4180"/>
                  </a:cubicBezTo>
                  <a:cubicBezTo>
                    <a:pt x="19438" y="4021"/>
                    <a:pt x="19324" y="3838"/>
                    <a:pt x="19210" y="3678"/>
                  </a:cubicBezTo>
                  <a:cubicBezTo>
                    <a:pt x="19005" y="3404"/>
                    <a:pt x="19073" y="3039"/>
                    <a:pt x="19278" y="2583"/>
                  </a:cubicBezTo>
                  <a:cubicBezTo>
                    <a:pt x="19347" y="2468"/>
                    <a:pt x="19415" y="2354"/>
                    <a:pt x="19461" y="2240"/>
                  </a:cubicBezTo>
                  <a:cubicBezTo>
                    <a:pt x="19530" y="2103"/>
                    <a:pt x="19598" y="1989"/>
                    <a:pt x="19667" y="1875"/>
                  </a:cubicBezTo>
                  <a:cubicBezTo>
                    <a:pt x="19781" y="1670"/>
                    <a:pt x="19826" y="1441"/>
                    <a:pt x="19689" y="1373"/>
                  </a:cubicBezTo>
                  <a:cubicBezTo>
                    <a:pt x="19667" y="1362"/>
                    <a:pt x="19645" y="1357"/>
                    <a:pt x="19622" y="1357"/>
                  </a:cubicBezTo>
                  <a:cubicBezTo>
                    <a:pt x="19502" y="1357"/>
                    <a:pt x="19371" y="1497"/>
                    <a:pt x="19256" y="1670"/>
                  </a:cubicBezTo>
                  <a:cubicBezTo>
                    <a:pt x="19027" y="2080"/>
                    <a:pt x="18799" y="2514"/>
                    <a:pt x="18525" y="2971"/>
                  </a:cubicBezTo>
                  <a:cubicBezTo>
                    <a:pt x="18183" y="2856"/>
                    <a:pt x="17818" y="2742"/>
                    <a:pt x="17475" y="2628"/>
                  </a:cubicBezTo>
                  <a:cubicBezTo>
                    <a:pt x="17338" y="2583"/>
                    <a:pt x="17293" y="2446"/>
                    <a:pt x="17361" y="2217"/>
                  </a:cubicBezTo>
                  <a:cubicBezTo>
                    <a:pt x="17452" y="1875"/>
                    <a:pt x="17589" y="1555"/>
                    <a:pt x="17681" y="1213"/>
                  </a:cubicBezTo>
                  <a:cubicBezTo>
                    <a:pt x="17726" y="1053"/>
                    <a:pt x="17726" y="893"/>
                    <a:pt x="17726" y="757"/>
                  </a:cubicBezTo>
                  <a:cubicBezTo>
                    <a:pt x="17726" y="711"/>
                    <a:pt x="17658" y="665"/>
                    <a:pt x="17612" y="665"/>
                  </a:cubicBezTo>
                  <a:cubicBezTo>
                    <a:pt x="17567" y="665"/>
                    <a:pt x="17498" y="688"/>
                    <a:pt x="17452" y="757"/>
                  </a:cubicBezTo>
                  <a:cubicBezTo>
                    <a:pt x="17247" y="985"/>
                    <a:pt x="17133" y="1282"/>
                    <a:pt x="17042" y="1578"/>
                  </a:cubicBezTo>
                  <a:cubicBezTo>
                    <a:pt x="16837" y="2175"/>
                    <a:pt x="16692" y="2467"/>
                    <a:pt x="16323" y="2467"/>
                  </a:cubicBezTo>
                  <a:cubicBezTo>
                    <a:pt x="16240" y="2467"/>
                    <a:pt x="16146" y="2452"/>
                    <a:pt x="16037" y="2423"/>
                  </a:cubicBezTo>
                  <a:cubicBezTo>
                    <a:pt x="15900" y="2377"/>
                    <a:pt x="15786" y="2354"/>
                    <a:pt x="15649" y="2309"/>
                  </a:cubicBezTo>
                  <a:cubicBezTo>
                    <a:pt x="15535" y="2263"/>
                    <a:pt x="15512" y="2149"/>
                    <a:pt x="15558" y="1966"/>
                  </a:cubicBezTo>
                  <a:cubicBezTo>
                    <a:pt x="15626" y="1601"/>
                    <a:pt x="15695" y="1236"/>
                    <a:pt x="15763" y="871"/>
                  </a:cubicBezTo>
                  <a:cubicBezTo>
                    <a:pt x="15809" y="665"/>
                    <a:pt x="15878" y="437"/>
                    <a:pt x="15900" y="254"/>
                  </a:cubicBezTo>
                  <a:cubicBezTo>
                    <a:pt x="15923" y="140"/>
                    <a:pt x="15878" y="26"/>
                    <a:pt x="15809" y="3"/>
                  </a:cubicBezTo>
                  <a:cubicBezTo>
                    <a:pt x="15801" y="1"/>
                    <a:pt x="15793" y="0"/>
                    <a:pt x="15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6738750" y="3036350"/>
              <a:ext cx="202050" cy="274650"/>
            </a:xfrm>
            <a:custGeom>
              <a:avLst/>
              <a:gdLst/>
              <a:ahLst/>
              <a:cxnLst/>
              <a:rect l="l" t="t" r="r" b="b"/>
              <a:pathLst>
                <a:path w="8082" h="10986" extrusionOk="0">
                  <a:moveTo>
                    <a:pt x="4919" y="703"/>
                  </a:moveTo>
                  <a:cubicBezTo>
                    <a:pt x="5456" y="703"/>
                    <a:pt x="5968" y="822"/>
                    <a:pt x="6460" y="1075"/>
                  </a:cubicBezTo>
                  <a:cubicBezTo>
                    <a:pt x="6734" y="1166"/>
                    <a:pt x="6963" y="1485"/>
                    <a:pt x="7191" y="1828"/>
                  </a:cubicBezTo>
                  <a:cubicBezTo>
                    <a:pt x="7465" y="2261"/>
                    <a:pt x="7533" y="2832"/>
                    <a:pt x="7419" y="3562"/>
                  </a:cubicBezTo>
                  <a:cubicBezTo>
                    <a:pt x="7122" y="5160"/>
                    <a:pt x="6689" y="6781"/>
                    <a:pt x="6095" y="8401"/>
                  </a:cubicBezTo>
                  <a:cubicBezTo>
                    <a:pt x="5776" y="9223"/>
                    <a:pt x="5274" y="9771"/>
                    <a:pt x="4680" y="10022"/>
                  </a:cubicBezTo>
                  <a:cubicBezTo>
                    <a:pt x="4274" y="10196"/>
                    <a:pt x="3898" y="10286"/>
                    <a:pt x="3558" y="10286"/>
                  </a:cubicBezTo>
                  <a:cubicBezTo>
                    <a:pt x="2963" y="10286"/>
                    <a:pt x="2481" y="10010"/>
                    <a:pt x="2146" y="9429"/>
                  </a:cubicBezTo>
                  <a:cubicBezTo>
                    <a:pt x="1667" y="8630"/>
                    <a:pt x="1256" y="7739"/>
                    <a:pt x="823" y="6895"/>
                  </a:cubicBezTo>
                  <a:cubicBezTo>
                    <a:pt x="594" y="6484"/>
                    <a:pt x="549" y="5959"/>
                    <a:pt x="686" y="5320"/>
                  </a:cubicBezTo>
                  <a:cubicBezTo>
                    <a:pt x="754" y="4955"/>
                    <a:pt x="823" y="4590"/>
                    <a:pt x="891" y="4202"/>
                  </a:cubicBezTo>
                  <a:cubicBezTo>
                    <a:pt x="1256" y="2627"/>
                    <a:pt x="2215" y="1371"/>
                    <a:pt x="3402" y="983"/>
                  </a:cubicBezTo>
                  <a:cubicBezTo>
                    <a:pt x="3932" y="799"/>
                    <a:pt x="4436" y="703"/>
                    <a:pt x="4919" y="703"/>
                  </a:cubicBezTo>
                  <a:close/>
                  <a:moveTo>
                    <a:pt x="5174" y="1"/>
                  </a:moveTo>
                  <a:cubicBezTo>
                    <a:pt x="4662" y="1"/>
                    <a:pt x="4122" y="91"/>
                    <a:pt x="3562" y="253"/>
                  </a:cubicBezTo>
                  <a:cubicBezTo>
                    <a:pt x="3311" y="321"/>
                    <a:pt x="3059" y="458"/>
                    <a:pt x="2808" y="595"/>
                  </a:cubicBezTo>
                  <a:cubicBezTo>
                    <a:pt x="2101" y="1029"/>
                    <a:pt x="1530" y="1782"/>
                    <a:pt x="982" y="2581"/>
                  </a:cubicBezTo>
                  <a:cubicBezTo>
                    <a:pt x="549" y="3174"/>
                    <a:pt x="435" y="3768"/>
                    <a:pt x="366" y="4384"/>
                  </a:cubicBezTo>
                  <a:cubicBezTo>
                    <a:pt x="343" y="4612"/>
                    <a:pt x="275" y="4864"/>
                    <a:pt x="206" y="5115"/>
                  </a:cubicBezTo>
                  <a:cubicBezTo>
                    <a:pt x="1" y="6165"/>
                    <a:pt x="47" y="6986"/>
                    <a:pt x="435" y="7648"/>
                  </a:cubicBezTo>
                  <a:cubicBezTo>
                    <a:pt x="800" y="8310"/>
                    <a:pt x="1142" y="9018"/>
                    <a:pt x="1507" y="9702"/>
                  </a:cubicBezTo>
                  <a:cubicBezTo>
                    <a:pt x="1736" y="10159"/>
                    <a:pt x="1987" y="10570"/>
                    <a:pt x="2261" y="10684"/>
                  </a:cubicBezTo>
                  <a:cubicBezTo>
                    <a:pt x="2667" y="10881"/>
                    <a:pt x="3061" y="10985"/>
                    <a:pt x="3459" y="10985"/>
                  </a:cubicBezTo>
                  <a:cubicBezTo>
                    <a:pt x="3798" y="10985"/>
                    <a:pt x="4141" y="10910"/>
                    <a:pt x="4497" y="10752"/>
                  </a:cubicBezTo>
                  <a:cubicBezTo>
                    <a:pt x="5388" y="10387"/>
                    <a:pt x="6118" y="9634"/>
                    <a:pt x="6597" y="8333"/>
                  </a:cubicBezTo>
                  <a:cubicBezTo>
                    <a:pt x="7168" y="6781"/>
                    <a:pt x="7556" y="5274"/>
                    <a:pt x="7876" y="3745"/>
                  </a:cubicBezTo>
                  <a:cubicBezTo>
                    <a:pt x="8081" y="2741"/>
                    <a:pt x="8035" y="1919"/>
                    <a:pt x="7670" y="1303"/>
                  </a:cubicBezTo>
                  <a:cubicBezTo>
                    <a:pt x="7442" y="915"/>
                    <a:pt x="7168" y="572"/>
                    <a:pt x="6780" y="367"/>
                  </a:cubicBezTo>
                  <a:cubicBezTo>
                    <a:pt x="6286" y="114"/>
                    <a:pt x="5747" y="1"/>
                    <a:pt x="5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4"/>
            <p:cNvSpPr/>
            <p:nvPr/>
          </p:nvSpPr>
          <p:spPr>
            <a:xfrm>
              <a:off x="6604100" y="3195325"/>
              <a:ext cx="128400" cy="208025"/>
            </a:xfrm>
            <a:custGeom>
              <a:avLst/>
              <a:gdLst/>
              <a:ahLst/>
              <a:cxnLst/>
              <a:rect l="l" t="t" r="r" b="b"/>
              <a:pathLst>
                <a:path w="5136" h="8321" extrusionOk="0">
                  <a:moveTo>
                    <a:pt x="3179" y="712"/>
                  </a:moveTo>
                  <a:cubicBezTo>
                    <a:pt x="4088" y="712"/>
                    <a:pt x="4460" y="1494"/>
                    <a:pt x="4520" y="2727"/>
                  </a:cubicBezTo>
                  <a:cubicBezTo>
                    <a:pt x="4565" y="3503"/>
                    <a:pt x="4497" y="4325"/>
                    <a:pt x="4337" y="5192"/>
                  </a:cubicBezTo>
                  <a:cubicBezTo>
                    <a:pt x="4063" y="6402"/>
                    <a:pt x="3492" y="7155"/>
                    <a:pt x="2579" y="7475"/>
                  </a:cubicBezTo>
                  <a:cubicBezTo>
                    <a:pt x="2351" y="7555"/>
                    <a:pt x="2129" y="7600"/>
                    <a:pt x="1917" y="7600"/>
                  </a:cubicBezTo>
                  <a:cubicBezTo>
                    <a:pt x="1706" y="7600"/>
                    <a:pt x="1507" y="7555"/>
                    <a:pt x="1324" y="7452"/>
                  </a:cubicBezTo>
                  <a:cubicBezTo>
                    <a:pt x="936" y="7315"/>
                    <a:pt x="708" y="6973"/>
                    <a:pt x="662" y="6402"/>
                  </a:cubicBezTo>
                  <a:cubicBezTo>
                    <a:pt x="616" y="5421"/>
                    <a:pt x="548" y="4416"/>
                    <a:pt x="594" y="3389"/>
                  </a:cubicBezTo>
                  <a:cubicBezTo>
                    <a:pt x="639" y="2248"/>
                    <a:pt x="1689" y="901"/>
                    <a:pt x="2557" y="787"/>
                  </a:cubicBezTo>
                  <a:cubicBezTo>
                    <a:pt x="2625" y="787"/>
                    <a:pt x="2671" y="787"/>
                    <a:pt x="2739" y="764"/>
                  </a:cubicBezTo>
                  <a:cubicBezTo>
                    <a:pt x="2898" y="729"/>
                    <a:pt x="3044" y="712"/>
                    <a:pt x="3179" y="712"/>
                  </a:cubicBezTo>
                  <a:close/>
                  <a:moveTo>
                    <a:pt x="3471" y="0"/>
                  </a:moveTo>
                  <a:cubicBezTo>
                    <a:pt x="3356" y="0"/>
                    <a:pt x="3234" y="11"/>
                    <a:pt x="3104" y="34"/>
                  </a:cubicBezTo>
                  <a:cubicBezTo>
                    <a:pt x="3059" y="57"/>
                    <a:pt x="2990" y="57"/>
                    <a:pt x="2945" y="57"/>
                  </a:cubicBezTo>
                  <a:cubicBezTo>
                    <a:pt x="2884" y="46"/>
                    <a:pt x="2823" y="40"/>
                    <a:pt x="2763" y="40"/>
                  </a:cubicBezTo>
                  <a:cubicBezTo>
                    <a:pt x="2192" y="40"/>
                    <a:pt x="1655" y="514"/>
                    <a:pt x="1119" y="1175"/>
                  </a:cubicBezTo>
                  <a:cubicBezTo>
                    <a:pt x="388" y="2065"/>
                    <a:pt x="0" y="2978"/>
                    <a:pt x="23" y="3983"/>
                  </a:cubicBezTo>
                  <a:cubicBezTo>
                    <a:pt x="46" y="4759"/>
                    <a:pt x="46" y="5558"/>
                    <a:pt x="91" y="6334"/>
                  </a:cubicBezTo>
                  <a:cubicBezTo>
                    <a:pt x="137" y="7224"/>
                    <a:pt x="365" y="7909"/>
                    <a:pt x="959" y="8160"/>
                  </a:cubicBezTo>
                  <a:cubicBezTo>
                    <a:pt x="1175" y="8268"/>
                    <a:pt x="1433" y="8321"/>
                    <a:pt x="1708" y="8321"/>
                  </a:cubicBezTo>
                  <a:cubicBezTo>
                    <a:pt x="2072" y="8321"/>
                    <a:pt x="2466" y="8228"/>
                    <a:pt x="2830" y="8045"/>
                  </a:cubicBezTo>
                  <a:cubicBezTo>
                    <a:pt x="3835" y="7520"/>
                    <a:pt x="4520" y="6562"/>
                    <a:pt x="4816" y="5169"/>
                  </a:cubicBezTo>
                  <a:cubicBezTo>
                    <a:pt x="5067" y="4005"/>
                    <a:pt x="5136" y="2910"/>
                    <a:pt x="4999" y="1928"/>
                  </a:cubicBezTo>
                  <a:cubicBezTo>
                    <a:pt x="4857" y="729"/>
                    <a:pt x="4407" y="0"/>
                    <a:pt x="3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6692550" y="3314750"/>
              <a:ext cx="158650" cy="174000"/>
            </a:xfrm>
            <a:custGeom>
              <a:avLst/>
              <a:gdLst/>
              <a:ahLst/>
              <a:cxnLst/>
              <a:rect l="l" t="t" r="r" b="b"/>
              <a:pathLst>
                <a:path w="6346" h="6960" extrusionOk="0">
                  <a:moveTo>
                    <a:pt x="3887" y="732"/>
                  </a:moveTo>
                  <a:cubicBezTo>
                    <a:pt x="4149" y="732"/>
                    <a:pt x="4395" y="829"/>
                    <a:pt x="4611" y="1032"/>
                  </a:cubicBezTo>
                  <a:cubicBezTo>
                    <a:pt x="4976" y="1351"/>
                    <a:pt x="5250" y="1785"/>
                    <a:pt x="5547" y="2219"/>
                  </a:cubicBezTo>
                  <a:cubicBezTo>
                    <a:pt x="5638" y="2378"/>
                    <a:pt x="5706" y="2629"/>
                    <a:pt x="5729" y="2858"/>
                  </a:cubicBezTo>
                  <a:cubicBezTo>
                    <a:pt x="5798" y="3839"/>
                    <a:pt x="5455" y="4615"/>
                    <a:pt x="4611" y="5186"/>
                  </a:cubicBezTo>
                  <a:cubicBezTo>
                    <a:pt x="3858" y="5734"/>
                    <a:pt x="3081" y="6076"/>
                    <a:pt x="2328" y="6213"/>
                  </a:cubicBezTo>
                  <a:cubicBezTo>
                    <a:pt x="2234" y="6232"/>
                    <a:pt x="2143" y="6241"/>
                    <a:pt x="2056" y="6241"/>
                  </a:cubicBezTo>
                  <a:cubicBezTo>
                    <a:pt x="1616" y="6241"/>
                    <a:pt x="1263" y="6015"/>
                    <a:pt x="959" y="5711"/>
                  </a:cubicBezTo>
                  <a:cubicBezTo>
                    <a:pt x="776" y="5528"/>
                    <a:pt x="708" y="5231"/>
                    <a:pt x="708" y="4889"/>
                  </a:cubicBezTo>
                  <a:cubicBezTo>
                    <a:pt x="708" y="4547"/>
                    <a:pt x="890" y="4250"/>
                    <a:pt x="1096" y="3930"/>
                  </a:cubicBezTo>
                  <a:cubicBezTo>
                    <a:pt x="1187" y="3793"/>
                    <a:pt x="1255" y="3634"/>
                    <a:pt x="1324" y="3474"/>
                  </a:cubicBezTo>
                  <a:cubicBezTo>
                    <a:pt x="1324" y="3451"/>
                    <a:pt x="1301" y="3451"/>
                    <a:pt x="1301" y="3451"/>
                  </a:cubicBezTo>
                  <a:cubicBezTo>
                    <a:pt x="1529" y="3017"/>
                    <a:pt x="1758" y="2584"/>
                    <a:pt x="2009" y="2173"/>
                  </a:cubicBezTo>
                  <a:cubicBezTo>
                    <a:pt x="2611" y="1237"/>
                    <a:pt x="3291" y="732"/>
                    <a:pt x="3887" y="732"/>
                  </a:cubicBezTo>
                  <a:close/>
                  <a:moveTo>
                    <a:pt x="4152" y="1"/>
                  </a:moveTo>
                  <a:cubicBezTo>
                    <a:pt x="3439" y="1"/>
                    <a:pt x="2607" y="565"/>
                    <a:pt x="1849" y="1602"/>
                  </a:cubicBezTo>
                  <a:cubicBezTo>
                    <a:pt x="1484" y="2104"/>
                    <a:pt x="1210" y="2652"/>
                    <a:pt x="890" y="3246"/>
                  </a:cubicBezTo>
                  <a:cubicBezTo>
                    <a:pt x="845" y="3314"/>
                    <a:pt x="753" y="3428"/>
                    <a:pt x="708" y="3542"/>
                  </a:cubicBezTo>
                  <a:cubicBezTo>
                    <a:pt x="114" y="4592"/>
                    <a:pt x="0" y="5368"/>
                    <a:pt x="388" y="6076"/>
                  </a:cubicBezTo>
                  <a:cubicBezTo>
                    <a:pt x="690" y="6660"/>
                    <a:pt x="1170" y="6959"/>
                    <a:pt x="1764" y="6959"/>
                  </a:cubicBezTo>
                  <a:cubicBezTo>
                    <a:pt x="1844" y="6959"/>
                    <a:pt x="1925" y="6954"/>
                    <a:pt x="2009" y="6943"/>
                  </a:cubicBezTo>
                  <a:cubicBezTo>
                    <a:pt x="2967" y="6852"/>
                    <a:pt x="3949" y="6373"/>
                    <a:pt x="4930" y="5619"/>
                  </a:cubicBezTo>
                  <a:cubicBezTo>
                    <a:pt x="5638" y="5072"/>
                    <a:pt x="6072" y="4273"/>
                    <a:pt x="6231" y="3314"/>
                  </a:cubicBezTo>
                  <a:cubicBezTo>
                    <a:pt x="6345" y="2652"/>
                    <a:pt x="6277" y="2104"/>
                    <a:pt x="6026" y="1671"/>
                  </a:cubicBezTo>
                  <a:cubicBezTo>
                    <a:pt x="5775" y="1146"/>
                    <a:pt x="5432" y="758"/>
                    <a:pt x="5067" y="392"/>
                  </a:cubicBezTo>
                  <a:cubicBezTo>
                    <a:pt x="4803" y="128"/>
                    <a:pt x="4491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6780425" y="3093625"/>
              <a:ext cx="110150" cy="160475"/>
            </a:xfrm>
            <a:custGeom>
              <a:avLst/>
              <a:gdLst/>
              <a:ahLst/>
              <a:cxnLst/>
              <a:rect l="l" t="t" r="r" b="b"/>
              <a:pathLst>
                <a:path w="4406" h="6419" extrusionOk="0">
                  <a:moveTo>
                    <a:pt x="1726" y="778"/>
                  </a:moveTo>
                  <a:cubicBezTo>
                    <a:pt x="2241" y="778"/>
                    <a:pt x="2728" y="848"/>
                    <a:pt x="3127" y="975"/>
                  </a:cubicBezTo>
                  <a:cubicBezTo>
                    <a:pt x="3835" y="1317"/>
                    <a:pt x="3903" y="2162"/>
                    <a:pt x="3812" y="3143"/>
                  </a:cubicBezTo>
                  <a:cubicBezTo>
                    <a:pt x="3766" y="3896"/>
                    <a:pt x="3424" y="4535"/>
                    <a:pt x="2922" y="5106"/>
                  </a:cubicBezTo>
                  <a:cubicBezTo>
                    <a:pt x="2694" y="5357"/>
                    <a:pt x="2442" y="5540"/>
                    <a:pt x="2191" y="5631"/>
                  </a:cubicBezTo>
                  <a:cubicBezTo>
                    <a:pt x="2100" y="5662"/>
                    <a:pt x="2016" y="5679"/>
                    <a:pt x="1942" y="5679"/>
                  </a:cubicBezTo>
                  <a:cubicBezTo>
                    <a:pt x="1793" y="5679"/>
                    <a:pt x="1682" y="5608"/>
                    <a:pt x="1621" y="5426"/>
                  </a:cubicBezTo>
                  <a:cubicBezTo>
                    <a:pt x="1301" y="4421"/>
                    <a:pt x="845" y="3531"/>
                    <a:pt x="685" y="2367"/>
                  </a:cubicBezTo>
                  <a:cubicBezTo>
                    <a:pt x="662" y="2207"/>
                    <a:pt x="662" y="2025"/>
                    <a:pt x="639" y="1842"/>
                  </a:cubicBezTo>
                  <a:cubicBezTo>
                    <a:pt x="571" y="1180"/>
                    <a:pt x="982" y="815"/>
                    <a:pt x="1324" y="792"/>
                  </a:cubicBezTo>
                  <a:cubicBezTo>
                    <a:pt x="1459" y="783"/>
                    <a:pt x="1593" y="778"/>
                    <a:pt x="1726" y="778"/>
                  </a:cubicBezTo>
                  <a:close/>
                  <a:moveTo>
                    <a:pt x="2191" y="1"/>
                  </a:moveTo>
                  <a:cubicBezTo>
                    <a:pt x="1939" y="1"/>
                    <a:pt x="1679" y="34"/>
                    <a:pt x="1415" y="107"/>
                  </a:cubicBezTo>
                  <a:cubicBezTo>
                    <a:pt x="434" y="381"/>
                    <a:pt x="0" y="975"/>
                    <a:pt x="91" y="2116"/>
                  </a:cubicBezTo>
                  <a:cubicBezTo>
                    <a:pt x="91" y="2230"/>
                    <a:pt x="91" y="2321"/>
                    <a:pt x="114" y="2436"/>
                  </a:cubicBezTo>
                  <a:cubicBezTo>
                    <a:pt x="274" y="3828"/>
                    <a:pt x="753" y="4924"/>
                    <a:pt x="1187" y="6042"/>
                  </a:cubicBezTo>
                  <a:cubicBezTo>
                    <a:pt x="1294" y="6303"/>
                    <a:pt x="1474" y="6419"/>
                    <a:pt x="1697" y="6419"/>
                  </a:cubicBezTo>
                  <a:cubicBezTo>
                    <a:pt x="1807" y="6419"/>
                    <a:pt x="1927" y="6391"/>
                    <a:pt x="2054" y="6339"/>
                  </a:cubicBezTo>
                  <a:cubicBezTo>
                    <a:pt x="2808" y="6042"/>
                    <a:pt x="3447" y="5403"/>
                    <a:pt x="3995" y="4307"/>
                  </a:cubicBezTo>
                  <a:cubicBezTo>
                    <a:pt x="4314" y="3737"/>
                    <a:pt x="4360" y="3097"/>
                    <a:pt x="4383" y="2481"/>
                  </a:cubicBezTo>
                  <a:cubicBezTo>
                    <a:pt x="4405" y="1523"/>
                    <a:pt x="4246" y="701"/>
                    <a:pt x="3652" y="381"/>
                  </a:cubicBezTo>
                  <a:cubicBezTo>
                    <a:pt x="3219" y="149"/>
                    <a:pt x="2722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6637175" y="3240450"/>
              <a:ext cx="58800" cy="107700"/>
            </a:xfrm>
            <a:custGeom>
              <a:avLst/>
              <a:gdLst/>
              <a:ahLst/>
              <a:cxnLst/>
              <a:rect l="l" t="t" r="r" b="b"/>
              <a:pathLst>
                <a:path w="2352" h="4308" extrusionOk="0">
                  <a:moveTo>
                    <a:pt x="1277" y="0"/>
                  </a:moveTo>
                  <a:cubicBezTo>
                    <a:pt x="1182" y="0"/>
                    <a:pt x="1059" y="118"/>
                    <a:pt x="960" y="283"/>
                  </a:cubicBezTo>
                  <a:cubicBezTo>
                    <a:pt x="891" y="374"/>
                    <a:pt x="846" y="511"/>
                    <a:pt x="800" y="625"/>
                  </a:cubicBezTo>
                  <a:cubicBezTo>
                    <a:pt x="1371" y="1013"/>
                    <a:pt x="1622" y="1744"/>
                    <a:pt x="1781" y="2588"/>
                  </a:cubicBezTo>
                  <a:cubicBezTo>
                    <a:pt x="1804" y="2725"/>
                    <a:pt x="1804" y="2908"/>
                    <a:pt x="1781" y="3068"/>
                  </a:cubicBezTo>
                  <a:cubicBezTo>
                    <a:pt x="1759" y="3159"/>
                    <a:pt x="1667" y="3296"/>
                    <a:pt x="1599" y="3387"/>
                  </a:cubicBezTo>
                  <a:cubicBezTo>
                    <a:pt x="1520" y="3481"/>
                    <a:pt x="1431" y="3543"/>
                    <a:pt x="1354" y="3543"/>
                  </a:cubicBezTo>
                  <a:cubicBezTo>
                    <a:pt x="1318" y="3543"/>
                    <a:pt x="1285" y="3530"/>
                    <a:pt x="1256" y="3501"/>
                  </a:cubicBezTo>
                  <a:cubicBezTo>
                    <a:pt x="754" y="2954"/>
                    <a:pt x="298" y="2360"/>
                    <a:pt x="754" y="991"/>
                  </a:cubicBezTo>
                  <a:cubicBezTo>
                    <a:pt x="800" y="877"/>
                    <a:pt x="800" y="740"/>
                    <a:pt x="800" y="625"/>
                  </a:cubicBezTo>
                  <a:cubicBezTo>
                    <a:pt x="526" y="625"/>
                    <a:pt x="321" y="831"/>
                    <a:pt x="206" y="1242"/>
                  </a:cubicBezTo>
                  <a:cubicBezTo>
                    <a:pt x="24" y="1790"/>
                    <a:pt x="1" y="2292"/>
                    <a:pt x="69" y="2748"/>
                  </a:cubicBezTo>
                  <a:cubicBezTo>
                    <a:pt x="206" y="3387"/>
                    <a:pt x="526" y="3821"/>
                    <a:pt x="868" y="4209"/>
                  </a:cubicBezTo>
                  <a:cubicBezTo>
                    <a:pt x="936" y="4276"/>
                    <a:pt x="1019" y="4308"/>
                    <a:pt x="1113" y="4308"/>
                  </a:cubicBezTo>
                  <a:cubicBezTo>
                    <a:pt x="1368" y="4308"/>
                    <a:pt x="1697" y="4074"/>
                    <a:pt x="1964" y="3707"/>
                  </a:cubicBezTo>
                  <a:cubicBezTo>
                    <a:pt x="2284" y="3273"/>
                    <a:pt x="2352" y="2840"/>
                    <a:pt x="2329" y="2429"/>
                  </a:cubicBezTo>
                  <a:cubicBezTo>
                    <a:pt x="2238" y="1379"/>
                    <a:pt x="1850" y="671"/>
                    <a:pt x="1371" y="55"/>
                  </a:cubicBezTo>
                  <a:cubicBezTo>
                    <a:pt x="1345" y="17"/>
                    <a:pt x="1313" y="0"/>
                    <a:pt x="1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6746750" y="3356500"/>
              <a:ext cx="52525" cy="71250"/>
            </a:xfrm>
            <a:custGeom>
              <a:avLst/>
              <a:gdLst/>
              <a:ahLst/>
              <a:cxnLst/>
              <a:rect l="l" t="t" r="r" b="b"/>
              <a:pathLst>
                <a:path w="2101" h="2850" extrusionOk="0">
                  <a:moveTo>
                    <a:pt x="1895" y="1"/>
                  </a:moveTo>
                  <a:cubicBezTo>
                    <a:pt x="1849" y="24"/>
                    <a:pt x="1781" y="115"/>
                    <a:pt x="1735" y="160"/>
                  </a:cubicBezTo>
                  <a:cubicBezTo>
                    <a:pt x="1530" y="457"/>
                    <a:pt x="1553" y="731"/>
                    <a:pt x="1507" y="1005"/>
                  </a:cubicBezTo>
                  <a:cubicBezTo>
                    <a:pt x="1461" y="1302"/>
                    <a:pt x="1393" y="1598"/>
                    <a:pt x="1187" y="1850"/>
                  </a:cubicBezTo>
                  <a:cubicBezTo>
                    <a:pt x="1085" y="1993"/>
                    <a:pt x="982" y="2081"/>
                    <a:pt x="880" y="2081"/>
                  </a:cubicBezTo>
                  <a:cubicBezTo>
                    <a:pt x="868" y="2081"/>
                    <a:pt x="857" y="2080"/>
                    <a:pt x="845" y="2078"/>
                  </a:cubicBezTo>
                  <a:cubicBezTo>
                    <a:pt x="731" y="2055"/>
                    <a:pt x="708" y="1918"/>
                    <a:pt x="708" y="1758"/>
                  </a:cubicBezTo>
                  <a:cubicBezTo>
                    <a:pt x="708" y="1507"/>
                    <a:pt x="845" y="1279"/>
                    <a:pt x="959" y="1028"/>
                  </a:cubicBezTo>
                  <a:cubicBezTo>
                    <a:pt x="1050" y="845"/>
                    <a:pt x="1073" y="708"/>
                    <a:pt x="959" y="663"/>
                  </a:cubicBezTo>
                  <a:cubicBezTo>
                    <a:pt x="936" y="649"/>
                    <a:pt x="911" y="642"/>
                    <a:pt x="886" y="642"/>
                  </a:cubicBezTo>
                  <a:cubicBezTo>
                    <a:pt x="790" y="642"/>
                    <a:pt x="689" y="737"/>
                    <a:pt x="617" y="845"/>
                  </a:cubicBezTo>
                  <a:cubicBezTo>
                    <a:pt x="92" y="1484"/>
                    <a:pt x="0" y="2580"/>
                    <a:pt x="434" y="2808"/>
                  </a:cubicBezTo>
                  <a:cubicBezTo>
                    <a:pt x="486" y="2836"/>
                    <a:pt x="546" y="2849"/>
                    <a:pt x="612" y="2849"/>
                  </a:cubicBezTo>
                  <a:cubicBezTo>
                    <a:pt x="923" y="2849"/>
                    <a:pt x="1357" y="2553"/>
                    <a:pt x="1621" y="2101"/>
                  </a:cubicBezTo>
                  <a:cubicBezTo>
                    <a:pt x="2009" y="1393"/>
                    <a:pt x="2100" y="708"/>
                    <a:pt x="2032" y="69"/>
                  </a:cubicBezTo>
                  <a:cubicBezTo>
                    <a:pt x="2032" y="24"/>
                    <a:pt x="1963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86DC5FB7-10A9-7481-6C72-65122E5B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63468"/>
            <a:ext cx="2594518" cy="160109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51E8F49-5394-A783-256A-7D7409741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454" y="3035492"/>
            <a:ext cx="2824976" cy="17433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Google Shape;624;p42">
            <a:extLst>
              <a:ext uri="{FF2B5EF4-FFF2-40B4-BE49-F238E27FC236}">
                <a16:creationId xmlns:a16="http://schemas.microsoft.com/office/drawing/2014/main" id="{BB8F4513-962B-F1F7-BD1C-4D4601D76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chemeClr val="dk2"/>
                </a:solidFill>
              </a:rPr>
              <a:t>Detalhes – Papel e Caneta</a:t>
            </a:r>
            <a:endParaRPr sz="3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5"/>
          <p:cNvSpPr/>
          <p:nvPr/>
        </p:nvSpPr>
        <p:spPr>
          <a:xfrm>
            <a:off x="8100025" y="3887862"/>
            <a:ext cx="1026463" cy="1018127"/>
          </a:xfrm>
          <a:custGeom>
            <a:avLst/>
            <a:gdLst/>
            <a:ahLst/>
            <a:cxnLst/>
            <a:rect l="l" t="t" r="r" b="b"/>
            <a:pathLst>
              <a:path w="30659" h="30410" extrusionOk="0">
                <a:moveTo>
                  <a:pt x="8125" y="245"/>
                </a:moveTo>
                <a:cubicBezTo>
                  <a:pt x="9783" y="245"/>
                  <a:pt x="11523" y="677"/>
                  <a:pt x="13091" y="1523"/>
                </a:cubicBezTo>
                <a:cubicBezTo>
                  <a:pt x="13614" y="1802"/>
                  <a:pt x="14035" y="2193"/>
                  <a:pt x="14480" y="2609"/>
                </a:cubicBezTo>
                <a:cubicBezTo>
                  <a:pt x="14872" y="2976"/>
                  <a:pt x="15278" y="3358"/>
                  <a:pt x="15762" y="3652"/>
                </a:cubicBezTo>
                <a:cubicBezTo>
                  <a:pt x="16736" y="4244"/>
                  <a:pt x="17925" y="4674"/>
                  <a:pt x="19506" y="5007"/>
                </a:cubicBezTo>
                <a:cubicBezTo>
                  <a:pt x="20025" y="5120"/>
                  <a:pt x="20553" y="5217"/>
                  <a:pt x="21067" y="5310"/>
                </a:cubicBezTo>
                <a:cubicBezTo>
                  <a:pt x="22697" y="5604"/>
                  <a:pt x="24380" y="5912"/>
                  <a:pt x="25853" y="6681"/>
                </a:cubicBezTo>
                <a:cubicBezTo>
                  <a:pt x="28627" y="8124"/>
                  <a:pt x="30409" y="11192"/>
                  <a:pt x="30291" y="14314"/>
                </a:cubicBezTo>
                <a:cubicBezTo>
                  <a:pt x="30179" y="17436"/>
                  <a:pt x="28172" y="20358"/>
                  <a:pt x="25300" y="21591"/>
                </a:cubicBezTo>
                <a:cubicBezTo>
                  <a:pt x="24688" y="21855"/>
                  <a:pt x="24028" y="22051"/>
                  <a:pt x="23386" y="22242"/>
                </a:cubicBezTo>
                <a:cubicBezTo>
                  <a:pt x="22114" y="22619"/>
                  <a:pt x="20798" y="23010"/>
                  <a:pt x="19814" y="23935"/>
                </a:cubicBezTo>
                <a:cubicBezTo>
                  <a:pt x="19237" y="24478"/>
                  <a:pt x="18821" y="25168"/>
                  <a:pt x="18424" y="25829"/>
                </a:cubicBezTo>
                <a:cubicBezTo>
                  <a:pt x="18214" y="26181"/>
                  <a:pt x="17994" y="26538"/>
                  <a:pt x="17759" y="26871"/>
                </a:cubicBezTo>
                <a:cubicBezTo>
                  <a:pt x="16297" y="28928"/>
                  <a:pt x="13813" y="30164"/>
                  <a:pt x="11305" y="30164"/>
                </a:cubicBezTo>
                <a:cubicBezTo>
                  <a:pt x="10883" y="30164"/>
                  <a:pt x="10460" y="30129"/>
                  <a:pt x="10042" y="30057"/>
                </a:cubicBezTo>
                <a:cubicBezTo>
                  <a:pt x="7140" y="29562"/>
                  <a:pt x="4635" y="27326"/>
                  <a:pt x="3817" y="24498"/>
                </a:cubicBezTo>
                <a:cubicBezTo>
                  <a:pt x="3313" y="22746"/>
                  <a:pt x="3431" y="20862"/>
                  <a:pt x="3548" y="19037"/>
                </a:cubicBezTo>
                <a:cubicBezTo>
                  <a:pt x="3671" y="17079"/>
                  <a:pt x="3798" y="15053"/>
                  <a:pt x="3157" y="13174"/>
                </a:cubicBezTo>
                <a:cubicBezTo>
                  <a:pt x="2888" y="12381"/>
                  <a:pt x="2482" y="11633"/>
                  <a:pt x="2090" y="10909"/>
                </a:cubicBezTo>
                <a:cubicBezTo>
                  <a:pt x="1591" y="9974"/>
                  <a:pt x="1067" y="9005"/>
                  <a:pt x="847" y="7963"/>
                </a:cubicBezTo>
                <a:cubicBezTo>
                  <a:pt x="270" y="5203"/>
                  <a:pt x="2031" y="2091"/>
                  <a:pt x="4870" y="877"/>
                </a:cubicBezTo>
                <a:cubicBezTo>
                  <a:pt x="5859" y="454"/>
                  <a:pt x="6972" y="245"/>
                  <a:pt x="8125" y="245"/>
                </a:cubicBezTo>
                <a:close/>
                <a:moveTo>
                  <a:pt x="8122" y="1"/>
                </a:moveTo>
                <a:cubicBezTo>
                  <a:pt x="6937" y="1"/>
                  <a:pt x="5791" y="216"/>
                  <a:pt x="4772" y="652"/>
                </a:cubicBezTo>
                <a:cubicBezTo>
                  <a:pt x="1831" y="1909"/>
                  <a:pt x="1" y="5144"/>
                  <a:pt x="607" y="8012"/>
                </a:cubicBezTo>
                <a:cubicBezTo>
                  <a:pt x="832" y="9093"/>
                  <a:pt x="1361" y="10072"/>
                  <a:pt x="1875" y="11026"/>
                </a:cubicBezTo>
                <a:cubicBezTo>
                  <a:pt x="2261" y="11740"/>
                  <a:pt x="2658" y="12479"/>
                  <a:pt x="2922" y="13253"/>
                </a:cubicBezTo>
                <a:cubicBezTo>
                  <a:pt x="3548" y="15088"/>
                  <a:pt x="3421" y="17089"/>
                  <a:pt x="3299" y="19022"/>
                </a:cubicBezTo>
                <a:cubicBezTo>
                  <a:pt x="3186" y="20867"/>
                  <a:pt x="3064" y="22775"/>
                  <a:pt x="3583" y="24566"/>
                </a:cubicBezTo>
                <a:cubicBezTo>
                  <a:pt x="4424" y="27483"/>
                  <a:pt x="7008" y="29792"/>
                  <a:pt x="10003" y="30301"/>
                </a:cubicBezTo>
                <a:cubicBezTo>
                  <a:pt x="10433" y="30375"/>
                  <a:pt x="10862" y="30409"/>
                  <a:pt x="11297" y="30409"/>
                </a:cubicBezTo>
                <a:lnTo>
                  <a:pt x="11297" y="30409"/>
                </a:lnTo>
                <a:cubicBezTo>
                  <a:pt x="13885" y="30408"/>
                  <a:pt x="16448" y="29136"/>
                  <a:pt x="17960" y="27013"/>
                </a:cubicBezTo>
                <a:cubicBezTo>
                  <a:pt x="18204" y="26675"/>
                  <a:pt x="18420" y="26308"/>
                  <a:pt x="18635" y="25956"/>
                </a:cubicBezTo>
                <a:cubicBezTo>
                  <a:pt x="19026" y="25305"/>
                  <a:pt x="19428" y="24635"/>
                  <a:pt x="19981" y="24116"/>
                </a:cubicBezTo>
                <a:cubicBezTo>
                  <a:pt x="20920" y="23230"/>
                  <a:pt x="22153" y="22863"/>
                  <a:pt x="23460" y="22477"/>
                </a:cubicBezTo>
                <a:cubicBezTo>
                  <a:pt x="24106" y="22286"/>
                  <a:pt x="24771" y="22085"/>
                  <a:pt x="25398" y="21816"/>
                </a:cubicBezTo>
                <a:cubicBezTo>
                  <a:pt x="28353" y="20549"/>
                  <a:pt x="30418" y="17534"/>
                  <a:pt x="30541" y="14319"/>
                </a:cubicBezTo>
                <a:cubicBezTo>
                  <a:pt x="30658" y="11104"/>
                  <a:pt x="28823" y="7948"/>
                  <a:pt x="25970" y="6465"/>
                </a:cubicBezTo>
                <a:cubicBezTo>
                  <a:pt x="24463" y="5677"/>
                  <a:pt x="22760" y="5369"/>
                  <a:pt x="21111" y="5066"/>
                </a:cubicBezTo>
                <a:cubicBezTo>
                  <a:pt x="20597" y="4973"/>
                  <a:pt x="20069" y="4880"/>
                  <a:pt x="19555" y="4767"/>
                </a:cubicBezTo>
                <a:cubicBezTo>
                  <a:pt x="18004" y="4439"/>
                  <a:pt x="16839" y="4019"/>
                  <a:pt x="15890" y="3441"/>
                </a:cubicBezTo>
                <a:cubicBezTo>
                  <a:pt x="15430" y="3162"/>
                  <a:pt x="15033" y="2790"/>
                  <a:pt x="14647" y="2433"/>
                </a:cubicBezTo>
                <a:cubicBezTo>
                  <a:pt x="14211" y="2022"/>
                  <a:pt x="13756" y="1601"/>
                  <a:pt x="13208" y="1308"/>
                </a:cubicBezTo>
                <a:cubicBezTo>
                  <a:pt x="11602" y="443"/>
                  <a:pt x="9821" y="1"/>
                  <a:pt x="8122" y="1"/>
                </a:cubicBezTo>
                <a:close/>
                <a:moveTo>
                  <a:pt x="11297" y="30409"/>
                </a:moveTo>
                <a:cubicBezTo>
                  <a:pt x="11296" y="30409"/>
                  <a:pt x="11295" y="30409"/>
                  <a:pt x="11295" y="30409"/>
                </a:cubicBezTo>
                <a:lnTo>
                  <a:pt x="11300" y="30409"/>
                </a:lnTo>
                <a:cubicBezTo>
                  <a:pt x="11299" y="30409"/>
                  <a:pt x="11298" y="30409"/>
                  <a:pt x="11297" y="304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5"/>
          <p:cNvSpPr/>
          <p:nvPr/>
        </p:nvSpPr>
        <p:spPr>
          <a:xfrm>
            <a:off x="0" y="-126550"/>
            <a:ext cx="1194233" cy="1044449"/>
          </a:xfrm>
          <a:custGeom>
            <a:avLst/>
            <a:gdLst/>
            <a:ahLst/>
            <a:cxnLst/>
            <a:rect l="l" t="t" r="r" b="b"/>
            <a:pathLst>
              <a:path w="36692" h="32090" extrusionOk="0">
                <a:moveTo>
                  <a:pt x="21858" y="1"/>
                </a:moveTo>
                <a:cubicBezTo>
                  <a:pt x="20374" y="1"/>
                  <a:pt x="18889" y="255"/>
                  <a:pt x="17494" y="770"/>
                </a:cubicBezTo>
                <a:cubicBezTo>
                  <a:pt x="15982" y="1333"/>
                  <a:pt x="14573" y="2180"/>
                  <a:pt x="13389" y="3276"/>
                </a:cubicBezTo>
                <a:cubicBezTo>
                  <a:pt x="12792" y="3829"/>
                  <a:pt x="12253" y="4440"/>
                  <a:pt x="11784" y="5106"/>
                </a:cubicBezTo>
                <a:cubicBezTo>
                  <a:pt x="11265" y="5850"/>
                  <a:pt x="10868" y="6662"/>
                  <a:pt x="10452" y="7465"/>
                </a:cubicBezTo>
                <a:cubicBezTo>
                  <a:pt x="10027" y="8272"/>
                  <a:pt x="9557" y="9040"/>
                  <a:pt x="8935" y="9711"/>
                </a:cubicBezTo>
                <a:cubicBezTo>
                  <a:pt x="8387" y="10303"/>
                  <a:pt x="7771" y="10817"/>
                  <a:pt x="7130" y="11296"/>
                </a:cubicBezTo>
                <a:cubicBezTo>
                  <a:pt x="5833" y="12270"/>
                  <a:pt x="4438" y="13112"/>
                  <a:pt x="3230" y="14198"/>
                </a:cubicBezTo>
                <a:cubicBezTo>
                  <a:pt x="1953" y="15348"/>
                  <a:pt x="993" y="16796"/>
                  <a:pt x="499" y="18450"/>
                </a:cubicBezTo>
                <a:cubicBezTo>
                  <a:pt x="5" y="20119"/>
                  <a:pt x="0" y="21905"/>
                  <a:pt x="499" y="23569"/>
                </a:cubicBezTo>
                <a:cubicBezTo>
                  <a:pt x="998" y="25213"/>
                  <a:pt x="1957" y="26711"/>
                  <a:pt x="3264" y="27831"/>
                </a:cubicBezTo>
                <a:cubicBezTo>
                  <a:pt x="4663" y="29035"/>
                  <a:pt x="6386" y="29838"/>
                  <a:pt x="8104" y="30483"/>
                </a:cubicBezTo>
                <a:cubicBezTo>
                  <a:pt x="10952" y="31546"/>
                  <a:pt x="13995" y="32089"/>
                  <a:pt x="17035" y="32089"/>
                </a:cubicBezTo>
                <a:cubicBezTo>
                  <a:pt x="17886" y="32089"/>
                  <a:pt x="18737" y="32047"/>
                  <a:pt x="19584" y="31961"/>
                </a:cubicBezTo>
                <a:cubicBezTo>
                  <a:pt x="23273" y="31589"/>
                  <a:pt x="26919" y="30376"/>
                  <a:pt x="29914" y="28149"/>
                </a:cubicBezTo>
                <a:cubicBezTo>
                  <a:pt x="32615" y="26138"/>
                  <a:pt x="34734" y="23359"/>
                  <a:pt x="35718" y="20114"/>
                </a:cubicBezTo>
                <a:cubicBezTo>
                  <a:pt x="36691" y="16914"/>
                  <a:pt x="36579" y="13435"/>
                  <a:pt x="35659" y="10229"/>
                </a:cubicBezTo>
                <a:cubicBezTo>
                  <a:pt x="35194" y="8610"/>
                  <a:pt x="34519" y="7044"/>
                  <a:pt x="33657" y="5595"/>
                </a:cubicBezTo>
                <a:cubicBezTo>
                  <a:pt x="32811" y="4171"/>
                  <a:pt x="31793" y="2786"/>
                  <a:pt x="30457" y="1788"/>
                </a:cubicBezTo>
                <a:cubicBezTo>
                  <a:pt x="29821" y="1313"/>
                  <a:pt x="29111" y="946"/>
                  <a:pt x="28343" y="741"/>
                </a:cubicBezTo>
                <a:cubicBezTo>
                  <a:pt x="28331" y="738"/>
                  <a:pt x="28320" y="737"/>
                  <a:pt x="28310" y="737"/>
                </a:cubicBezTo>
                <a:cubicBezTo>
                  <a:pt x="28183" y="737"/>
                  <a:pt x="28139" y="940"/>
                  <a:pt x="28279" y="976"/>
                </a:cubicBezTo>
                <a:cubicBezTo>
                  <a:pt x="29894" y="1411"/>
                  <a:pt x="31167" y="2571"/>
                  <a:pt x="32175" y="3858"/>
                </a:cubicBezTo>
                <a:cubicBezTo>
                  <a:pt x="33197" y="5165"/>
                  <a:pt x="34024" y="6633"/>
                  <a:pt x="34661" y="8159"/>
                </a:cubicBezTo>
                <a:cubicBezTo>
                  <a:pt x="35928" y="11184"/>
                  <a:pt x="36456" y="14565"/>
                  <a:pt x="35972" y="17824"/>
                </a:cubicBezTo>
                <a:cubicBezTo>
                  <a:pt x="35732" y="19439"/>
                  <a:pt x="35243" y="21015"/>
                  <a:pt x="34494" y="22468"/>
                </a:cubicBezTo>
                <a:cubicBezTo>
                  <a:pt x="33731" y="23951"/>
                  <a:pt x="32708" y="25291"/>
                  <a:pt x="31514" y="26456"/>
                </a:cubicBezTo>
                <a:cubicBezTo>
                  <a:pt x="28955" y="28952"/>
                  <a:pt x="25657" y="30547"/>
                  <a:pt x="22182" y="31301"/>
                </a:cubicBezTo>
                <a:cubicBezTo>
                  <a:pt x="20499" y="31665"/>
                  <a:pt x="18773" y="31843"/>
                  <a:pt x="17046" y="31843"/>
                </a:cubicBezTo>
                <a:cubicBezTo>
                  <a:pt x="14968" y="31843"/>
                  <a:pt x="12888" y="31585"/>
                  <a:pt x="10878" y="31085"/>
                </a:cubicBezTo>
                <a:cubicBezTo>
                  <a:pt x="9068" y="30630"/>
                  <a:pt x="7277" y="29989"/>
                  <a:pt x="5628" y="29113"/>
                </a:cubicBezTo>
                <a:cubicBezTo>
                  <a:pt x="4052" y="28281"/>
                  <a:pt x="2652" y="27166"/>
                  <a:pt x="1708" y="25644"/>
                </a:cubicBezTo>
                <a:cubicBezTo>
                  <a:pt x="817" y="24210"/>
                  <a:pt x="338" y="22527"/>
                  <a:pt x="372" y="20838"/>
                </a:cubicBezTo>
                <a:cubicBezTo>
                  <a:pt x="411" y="19096"/>
                  <a:pt x="984" y="17374"/>
                  <a:pt x="1992" y="15950"/>
                </a:cubicBezTo>
                <a:cubicBezTo>
                  <a:pt x="3856" y="13302"/>
                  <a:pt x="7091" y="12162"/>
                  <a:pt x="9219" y="9779"/>
                </a:cubicBezTo>
                <a:cubicBezTo>
                  <a:pt x="9797" y="9138"/>
                  <a:pt x="10242" y="8409"/>
                  <a:pt x="10643" y="7650"/>
                </a:cubicBezTo>
                <a:cubicBezTo>
                  <a:pt x="11059" y="6863"/>
                  <a:pt x="11446" y="6060"/>
                  <a:pt x="11950" y="5326"/>
                </a:cubicBezTo>
                <a:cubicBezTo>
                  <a:pt x="12855" y="4005"/>
                  <a:pt x="14059" y="2899"/>
                  <a:pt x="15424" y="2062"/>
                </a:cubicBezTo>
                <a:cubicBezTo>
                  <a:pt x="17387" y="864"/>
                  <a:pt x="19637" y="269"/>
                  <a:pt x="21903" y="269"/>
                </a:cubicBezTo>
                <a:cubicBezTo>
                  <a:pt x="23044" y="269"/>
                  <a:pt x="24190" y="420"/>
                  <a:pt x="25304" y="721"/>
                </a:cubicBezTo>
                <a:cubicBezTo>
                  <a:pt x="26165" y="956"/>
                  <a:pt x="27007" y="1279"/>
                  <a:pt x="27805" y="1680"/>
                </a:cubicBezTo>
                <a:cubicBezTo>
                  <a:pt x="27820" y="1688"/>
                  <a:pt x="27835" y="1691"/>
                  <a:pt x="27850" y="1691"/>
                </a:cubicBezTo>
                <a:cubicBezTo>
                  <a:pt x="27941" y="1691"/>
                  <a:pt x="28005" y="1560"/>
                  <a:pt x="27908" y="1509"/>
                </a:cubicBezTo>
                <a:cubicBezTo>
                  <a:pt x="26056" y="509"/>
                  <a:pt x="23957" y="1"/>
                  <a:pt x="2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45"/>
          <p:cNvGrpSpPr/>
          <p:nvPr/>
        </p:nvGrpSpPr>
        <p:grpSpPr>
          <a:xfrm>
            <a:off x="7507628" y="354654"/>
            <a:ext cx="945566" cy="697105"/>
            <a:chOff x="3389650" y="2798375"/>
            <a:chExt cx="694350" cy="511900"/>
          </a:xfrm>
        </p:grpSpPr>
        <p:sp>
          <p:nvSpPr>
            <p:cNvPr id="1056" name="Google Shape;1056;p45"/>
            <p:cNvSpPr/>
            <p:nvPr/>
          </p:nvSpPr>
          <p:spPr>
            <a:xfrm>
              <a:off x="3389650" y="3071925"/>
              <a:ext cx="188525" cy="238350"/>
            </a:xfrm>
            <a:custGeom>
              <a:avLst/>
              <a:gdLst/>
              <a:ahLst/>
              <a:cxnLst/>
              <a:rect l="l" t="t" r="r" b="b"/>
              <a:pathLst>
                <a:path w="7541" h="9534" extrusionOk="0">
                  <a:moveTo>
                    <a:pt x="4352" y="1"/>
                  </a:moveTo>
                  <a:cubicBezTo>
                    <a:pt x="4180" y="1"/>
                    <a:pt x="4027" y="22"/>
                    <a:pt x="3895" y="63"/>
                  </a:cubicBezTo>
                  <a:cubicBezTo>
                    <a:pt x="3828" y="96"/>
                    <a:pt x="3762" y="113"/>
                    <a:pt x="3729" y="146"/>
                  </a:cubicBezTo>
                  <a:cubicBezTo>
                    <a:pt x="3281" y="428"/>
                    <a:pt x="2851" y="709"/>
                    <a:pt x="2420" y="991"/>
                  </a:cubicBezTo>
                  <a:cubicBezTo>
                    <a:pt x="1906" y="1322"/>
                    <a:pt x="1508" y="1637"/>
                    <a:pt x="1194" y="1952"/>
                  </a:cubicBezTo>
                  <a:cubicBezTo>
                    <a:pt x="912" y="2184"/>
                    <a:pt x="647" y="2416"/>
                    <a:pt x="382" y="2648"/>
                  </a:cubicBezTo>
                  <a:cubicBezTo>
                    <a:pt x="100" y="2930"/>
                    <a:pt x="0" y="3211"/>
                    <a:pt x="83" y="3510"/>
                  </a:cubicBezTo>
                  <a:cubicBezTo>
                    <a:pt x="165" y="3754"/>
                    <a:pt x="401" y="3876"/>
                    <a:pt x="811" y="3876"/>
                  </a:cubicBezTo>
                  <a:cubicBezTo>
                    <a:pt x="903" y="3876"/>
                    <a:pt x="1002" y="3870"/>
                    <a:pt x="1111" y="3858"/>
                  </a:cubicBezTo>
                  <a:cubicBezTo>
                    <a:pt x="1326" y="4736"/>
                    <a:pt x="1442" y="5217"/>
                    <a:pt x="1459" y="5299"/>
                  </a:cubicBezTo>
                  <a:cubicBezTo>
                    <a:pt x="1459" y="5382"/>
                    <a:pt x="1409" y="5482"/>
                    <a:pt x="1276" y="5614"/>
                  </a:cubicBezTo>
                  <a:cubicBezTo>
                    <a:pt x="1160" y="5730"/>
                    <a:pt x="1111" y="5830"/>
                    <a:pt x="1144" y="5929"/>
                  </a:cubicBezTo>
                  <a:cubicBezTo>
                    <a:pt x="1160" y="6111"/>
                    <a:pt x="1343" y="6260"/>
                    <a:pt x="1691" y="6343"/>
                  </a:cubicBezTo>
                  <a:cubicBezTo>
                    <a:pt x="1823" y="7056"/>
                    <a:pt x="2088" y="7835"/>
                    <a:pt x="2453" y="8663"/>
                  </a:cubicBezTo>
                  <a:cubicBezTo>
                    <a:pt x="2586" y="8945"/>
                    <a:pt x="2801" y="9160"/>
                    <a:pt x="3099" y="9326"/>
                  </a:cubicBezTo>
                  <a:cubicBezTo>
                    <a:pt x="3362" y="9464"/>
                    <a:pt x="3612" y="9533"/>
                    <a:pt x="3861" y="9533"/>
                  </a:cubicBezTo>
                  <a:cubicBezTo>
                    <a:pt x="3911" y="9533"/>
                    <a:pt x="3961" y="9530"/>
                    <a:pt x="4011" y="9525"/>
                  </a:cubicBezTo>
                  <a:cubicBezTo>
                    <a:pt x="4972" y="9475"/>
                    <a:pt x="6032" y="9210"/>
                    <a:pt x="7209" y="8779"/>
                  </a:cubicBezTo>
                  <a:cubicBezTo>
                    <a:pt x="7358" y="8713"/>
                    <a:pt x="7457" y="8614"/>
                    <a:pt x="7491" y="8448"/>
                  </a:cubicBezTo>
                  <a:cubicBezTo>
                    <a:pt x="7540" y="8282"/>
                    <a:pt x="7524" y="8133"/>
                    <a:pt x="7441" y="7984"/>
                  </a:cubicBezTo>
                  <a:cubicBezTo>
                    <a:pt x="7254" y="7648"/>
                    <a:pt x="7068" y="7481"/>
                    <a:pt x="6875" y="7481"/>
                  </a:cubicBezTo>
                  <a:cubicBezTo>
                    <a:pt x="6810" y="7481"/>
                    <a:pt x="6745" y="7499"/>
                    <a:pt x="6679" y="7536"/>
                  </a:cubicBezTo>
                  <a:cubicBezTo>
                    <a:pt x="6629" y="7570"/>
                    <a:pt x="6563" y="7619"/>
                    <a:pt x="6496" y="7735"/>
                  </a:cubicBezTo>
                  <a:cubicBezTo>
                    <a:pt x="6430" y="7835"/>
                    <a:pt x="6364" y="7901"/>
                    <a:pt x="6281" y="7918"/>
                  </a:cubicBezTo>
                  <a:cubicBezTo>
                    <a:pt x="5467" y="8229"/>
                    <a:pt x="4800" y="8384"/>
                    <a:pt x="4274" y="8384"/>
                  </a:cubicBezTo>
                  <a:cubicBezTo>
                    <a:pt x="4072" y="8384"/>
                    <a:pt x="3890" y="8361"/>
                    <a:pt x="3729" y="8315"/>
                  </a:cubicBezTo>
                  <a:cubicBezTo>
                    <a:pt x="3596" y="8166"/>
                    <a:pt x="3480" y="7951"/>
                    <a:pt x="3397" y="7669"/>
                  </a:cubicBezTo>
                  <a:cubicBezTo>
                    <a:pt x="3248" y="7255"/>
                    <a:pt x="3149" y="6642"/>
                    <a:pt x="3099" y="5846"/>
                  </a:cubicBezTo>
                  <a:cubicBezTo>
                    <a:pt x="3331" y="5647"/>
                    <a:pt x="3679" y="5465"/>
                    <a:pt x="4143" y="5299"/>
                  </a:cubicBezTo>
                  <a:cubicBezTo>
                    <a:pt x="4690" y="5117"/>
                    <a:pt x="5071" y="4951"/>
                    <a:pt x="5253" y="4835"/>
                  </a:cubicBezTo>
                  <a:cubicBezTo>
                    <a:pt x="5369" y="4802"/>
                    <a:pt x="5452" y="4736"/>
                    <a:pt x="5502" y="4620"/>
                  </a:cubicBezTo>
                  <a:cubicBezTo>
                    <a:pt x="5585" y="4454"/>
                    <a:pt x="5635" y="4355"/>
                    <a:pt x="5651" y="4338"/>
                  </a:cubicBezTo>
                  <a:cubicBezTo>
                    <a:pt x="5701" y="4289"/>
                    <a:pt x="5717" y="4222"/>
                    <a:pt x="5701" y="4139"/>
                  </a:cubicBezTo>
                  <a:cubicBezTo>
                    <a:pt x="5684" y="4090"/>
                    <a:pt x="5568" y="3990"/>
                    <a:pt x="5369" y="3825"/>
                  </a:cubicBezTo>
                  <a:cubicBezTo>
                    <a:pt x="5280" y="3807"/>
                    <a:pt x="5191" y="3797"/>
                    <a:pt x="5100" y="3797"/>
                  </a:cubicBezTo>
                  <a:cubicBezTo>
                    <a:pt x="4938" y="3797"/>
                    <a:pt x="4771" y="3827"/>
                    <a:pt x="4591" y="3891"/>
                  </a:cubicBezTo>
                  <a:cubicBezTo>
                    <a:pt x="4441" y="3941"/>
                    <a:pt x="4226" y="4040"/>
                    <a:pt x="3928" y="4189"/>
                  </a:cubicBezTo>
                  <a:cubicBezTo>
                    <a:pt x="3629" y="4355"/>
                    <a:pt x="3397" y="4454"/>
                    <a:pt x="3248" y="4504"/>
                  </a:cubicBezTo>
                  <a:cubicBezTo>
                    <a:pt x="3084" y="4559"/>
                    <a:pt x="2919" y="4591"/>
                    <a:pt x="2773" y="4591"/>
                  </a:cubicBezTo>
                  <a:cubicBezTo>
                    <a:pt x="2743" y="4591"/>
                    <a:pt x="2713" y="4590"/>
                    <a:pt x="2685" y="4587"/>
                  </a:cubicBezTo>
                  <a:cubicBezTo>
                    <a:pt x="2420" y="3692"/>
                    <a:pt x="2304" y="3095"/>
                    <a:pt x="2304" y="2814"/>
                  </a:cubicBezTo>
                  <a:cubicBezTo>
                    <a:pt x="2619" y="2549"/>
                    <a:pt x="3099" y="2201"/>
                    <a:pt x="3745" y="1770"/>
                  </a:cubicBezTo>
                  <a:cubicBezTo>
                    <a:pt x="4375" y="1322"/>
                    <a:pt x="4856" y="974"/>
                    <a:pt x="5171" y="709"/>
                  </a:cubicBezTo>
                  <a:cubicBezTo>
                    <a:pt x="5220" y="643"/>
                    <a:pt x="5237" y="560"/>
                    <a:pt x="5220" y="477"/>
                  </a:cubicBezTo>
                  <a:cubicBezTo>
                    <a:pt x="5204" y="428"/>
                    <a:pt x="5154" y="361"/>
                    <a:pt x="5071" y="262"/>
                  </a:cubicBezTo>
                  <a:cubicBezTo>
                    <a:pt x="5005" y="162"/>
                    <a:pt x="4955" y="113"/>
                    <a:pt x="4922" y="63"/>
                  </a:cubicBezTo>
                  <a:cubicBezTo>
                    <a:pt x="4715" y="22"/>
                    <a:pt x="4524" y="1"/>
                    <a:pt x="4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3549550" y="3080050"/>
              <a:ext cx="168225" cy="158400"/>
            </a:xfrm>
            <a:custGeom>
              <a:avLst/>
              <a:gdLst/>
              <a:ahLst/>
              <a:cxnLst/>
              <a:rect l="l" t="t" r="r" b="b"/>
              <a:pathLst>
                <a:path w="6729" h="6336" extrusionOk="0">
                  <a:moveTo>
                    <a:pt x="5190" y="1"/>
                  </a:moveTo>
                  <a:cubicBezTo>
                    <a:pt x="5094" y="1"/>
                    <a:pt x="4988" y="17"/>
                    <a:pt x="4873" y="53"/>
                  </a:cubicBezTo>
                  <a:cubicBezTo>
                    <a:pt x="4790" y="86"/>
                    <a:pt x="4674" y="136"/>
                    <a:pt x="4525" y="219"/>
                  </a:cubicBezTo>
                  <a:cubicBezTo>
                    <a:pt x="4376" y="301"/>
                    <a:pt x="4243" y="351"/>
                    <a:pt x="4160" y="384"/>
                  </a:cubicBezTo>
                  <a:cubicBezTo>
                    <a:pt x="3282" y="666"/>
                    <a:pt x="2586" y="948"/>
                    <a:pt x="2072" y="1229"/>
                  </a:cubicBezTo>
                  <a:cubicBezTo>
                    <a:pt x="1393" y="1594"/>
                    <a:pt x="747" y="1975"/>
                    <a:pt x="84" y="2340"/>
                  </a:cubicBezTo>
                  <a:cubicBezTo>
                    <a:pt x="51" y="2373"/>
                    <a:pt x="17" y="2389"/>
                    <a:pt x="1" y="2422"/>
                  </a:cubicBezTo>
                  <a:cubicBezTo>
                    <a:pt x="1" y="2472"/>
                    <a:pt x="1" y="2522"/>
                    <a:pt x="1" y="2588"/>
                  </a:cubicBezTo>
                  <a:cubicBezTo>
                    <a:pt x="1" y="3019"/>
                    <a:pt x="117" y="3317"/>
                    <a:pt x="382" y="3483"/>
                  </a:cubicBezTo>
                  <a:cubicBezTo>
                    <a:pt x="449" y="3512"/>
                    <a:pt x="506" y="3530"/>
                    <a:pt x="557" y="3530"/>
                  </a:cubicBezTo>
                  <a:cubicBezTo>
                    <a:pt x="594" y="3530"/>
                    <a:pt x="629" y="3520"/>
                    <a:pt x="664" y="3500"/>
                  </a:cubicBezTo>
                  <a:cubicBezTo>
                    <a:pt x="1840" y="2853"/>
                    <a:pt x="2553" y="2472"/>
                    <a:pt x="2834" y="2356"/>
                  </a:cubicBezTo>
                  <a:cubicBezTo>
                    <a:pt x="3564" y="2025"/>
                    <a:pt x="4094" y="1776"/>
                    <a:pt x="4458" y="1627"/>
                  </a:cubicBezTo>
                  <a:cubicBezTo>
                    <a:pt x="5005" y="1412"/>
                    <a:pt x="5420" y="1262"/>
                    <a:pt x="5701" y="1180"/>
                  </a:cubicBezTo>
                  <a:cubicBezTo>
                    <a:pt x="5768" y="1146"/>
                    <a:pt x="5801" y="1064"/>
                    <a:pt x="5768" y="931"/>
                  </a:cubicBezTo>
                  <a:cubicBezTo>
                    <a:pt x="5751" y="798"/>
                    <a:pt x="5734" y="666"/>
                    <a:pt x="5701" y="533"/>
                  </a:cubicBezTo>
                  <a:cubicBezTo>
                    <a:pt x="5685" y="268"/>
                    <a:pt x="5585" y="103"/>
                    <a:pt x="5420" y="36"/>
                  </a:cubicBezTo>
                  <a:cubicBezTo>
                    <a:pt x="5350" y="13"/>
                    <a:pt x="5274" y="1"/>
                    <a:pt x="5190" y="1"/>
                  </a:cubicBezTo>
                  <a:close/>
                  <a:moveTo>
                    <a:pt x="6137" y="2811"/>
                  </a:moveTo>
                  <a:cubicBezTo>
                    <a:pt x="6035" y="2811"/>
                    <a:pt x="5929" y="2833"/>
                    <a:pt x="5817" y="2870"/>
                  </a:cubicBezTo>
                  <a:cubicBezTo>
                    <a:pt x="5734" y="2886"/>
                    <a:pt x="5618" y="2953"/>
                    <a:pt x="5469" y="3019"/>
                  </a:cubicBezTo>
                  <a:cubicBezTo>
                    <a:pt x="5304" y="3102"/>
                    <a:pt x="5188" y="3152"/>
                    <a:pt x="5105" y="3185"/>
                  </a:cubicBezTo>
                  <a:cubicBezTo>
                    <a:pt x="4226" y="3483"/>
                    <a:pt x="3530" y="3765"/>
                    <a:pt x="3000" y="4046"/>
                  </a:cubicBezTo>
                  <a:cubicBezTo>
                    <a:pt x="2337" y="4428"/>
                    <a:pt x="1675" y="4792"/>
                    <a:pt x="1028" y="5173"/>
                  </a:cubicBezTo>
                  <a:cubicBezTo>
                    <a:pt x="979" y="5190"/>
                    <a:pt x="945" y="5223"/>
                    <a:pt x="945" y="5239"/>
                  </a:cubicBezTo>
                  <a:cubicBezTo>
                    <a:pt x="945" y="5289"/>
                    <a:pt x="945" y="5355"/>
                    <a:pt x="945" y="5405"/>
                  </a:cubicBezTo>
                  <a:cubicBezTo>
                    <a:pt x="945" y="5836"/>
                    <a:pt x="1078" y="6134"/>
                    <a:pt x="1327" y="6283"/>
                  </a:cubicBezTo>
                  <a:cubicBezTo>
                    <a:pt x="1380" y="6319"/>
                    <a:pt x="1433" y="6335"/>
                    <a:pt x="1484" y="6335"/>
                  </a:cubicBezTo>
                  <a:cubicBezTo>
                    <a:pt x="1528" y="6335"/>
                    <a:pt x="1570" y="6323"/>
                    <a:pt x="1608" y="6300"/>
                  </a:cubicBezTo>
                  <a:cubicBezTo>
                    <a:pt x="2072" y="6018"/>
                    <a:pt x="2437" y="5819"/>
                    <a:pt x="2685" y="5720"/>
                  </a:cubicBezTo>
                  <a:cubicBezTo>
                    <a:pt x="3017" y="5571"/>
                    <a:pt x="3381" y="5389"/>
                    <a:pt x="3779" y="5190"/>
                  </a:cubicBezTo>
                  <a:cubicBezTo>
                    <a:pt x="4492" y="4842"/>
                    <a:pt x="5038" y="4610"/>
                    <a:pt x="5403" y="4444"/>
                  </a:cubicBezTo>
                  <a:cubicBezTo>
                    <a:pt x="5950" y="4229"/>
                    <a:pt x="6348" y="4080"/>
                    <a:pt x="6629" y="3997"/>
                  </a:cubicBezTo>
                  <a:cubicBezTo>
                    <a:pt x="6696" y="3947"/>
                    <a:pt x="6729" y="3864"/>
                    <a:pt x="6712" y="3732"/>
                  </a:cubicBezTo>
                  <a:cubicBezTo>
                    <a:pt x="6679" y="3599"/>
                    <a:pt x="6662" y="3466"/>
                    <a:pt x="6646" y="3350"/>
                  </a:cubicBezTo>
                  <a:cubicBezTo>
                    <a:pt x="6613" y="3069"/>
                    <a:pt x="6530" y="2903"/>
                    <a:pt x="6364" y="2853"/>
                  </a:cubicBezTo>
                  <a:cubicBezTo>
                    <a:pt x="6291" y="2824"/>
                    <a:pt x="6216" y="2811"/>
                    <a:pt x="6137" y="2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3731425" y="2950575"/>
              <a:ext cx="213375" cy="288275"/>
            </a:xfrm>
            <a:custGeom>
              <a:avLst/>
              <a:gdLst/>
              <a:ahLst/>
              <a:cxnLst/>
              <a:rect l="l" t="t" r="r" b="b"/>
              <a:pathLst>
                <a:path w="8535" h="11531" extrusionOk="0">
                  <a:moveTo>
                    <a:pt x="4566" y="1"/>
                  </a:moveTo>
                  <a:cubicBezTo>
                    <a:pt x="4467" y="1"/>
                    <a:pt x="4354" y="21"/>
                    <a:pt x="4226" y="62"/>
                  </a:cubicBezTo>
                  <a:cubicBezTo>
                    <a:pt x="3978" y="145"/>
                    <a:pt x="3845" y="277"/>
                    <a:pt x="3862" y="443"/>
                  </a:cubicBezTo>
                  <a:cubicBezTo>
                    <a:pt x="4110" y="2050"/>
                    <a:pt x="4210" y="4337"/>
                    <a:pt x="4143" y="7287"/>
                  </a:cubicBezTo>
                  <a:cubicBezTo>
                    <a:pt x="3712" y="6972"/>
                    <a:pt x="3348" y="6524"/>
                    <a:pt x="3033" y="5928"/>
                  </a:cubicBezTo>
                  <a:cubicBezTo>
                    <a:pt x="2768" y="5398"/>
                    <a:pt x="2503" y="4867"/>
                    <a:pt x="2221" y="4337"/>
                  </a:cubicBezTo>
                  <a:cubicBezTo>
                    <a:pt x="2122" y="4022"/>
                    <a:pt x="1906" y="3558"/>
                    <a:pt x="1608" y="2945"/>
                  </a:cubicBezTo>
                  <a:cubicBezTo>
                    <a:pt x="1293" y="2348"/>
                    <a:pt x="1094" y="1901"/>
                    <a:pt x="1011" y="1619"/>
                  </a:cubicBezTo>
                  <a:cubicBezTo>
                    <a:pt x="931" y="1575"/>
                    <a:pt x="837" y="1554"/>
                    <a:pt x="729" y="1554"/>
                  </a:cubicBezTo>
                  <a:cubicBezTo>
                    <a:pt x="593" y="1554"/>
                    <a:pt x="434" y="1588"/>
                    <a:pt x="249" y="1652"/>
                  </a:cubicBezTo>
                  <a:cubicBezTo>
                    <a:pt x="116" y="1686"/>
                    <a:pt x="50" y="1785"/>
                    <a:pt x="50" y="1951"/>
                  </a:cubicBezTo>
                  <a:cubicBezTo>
                    <a:pt x="34" y="2166"/>
                    <a:pt x="17" y="2282"/>
                    <a:pt x="0" y="2299"/>
                  </a:cubicBezTo>
                  <a:cubicBezTo>
                    <a:pt x="365" y="4171"/>
                    <a:pt x="564" y="5480"/>
                    <a:pt x="597" y="6259"/>
                  </a:cubicBezTo>
                  <a:cubicBezTo>
                    <a:pt x="680" y="8496"/>
                    <a:pt x="713" y="9756"/>
                    <a:pt x="696" y="10021"/>
                  </a:cubicBezTo>
                  <a:cubicBezTo>
                    <a:pt x="680" y="10634"/>
                    <a:pt x="680" y="10982"/>
                    <a:pt x="713" y="11065"/>
                  </a:cubicBezTo>
                  <a:cubicBezTo>
                    <a:pt x="796" y="11313"/>
                    <a:pt x="995" y="11479"/>
                    <a:pt x="1326" y="11512"/>
                  </a:cubicBezTo>
                  <a:cubicBezTo>
                    <a:pt x="1426" y="11524"/>
                    <a:pt x="1513" y="11530"/>
                    <a:pt x="1588" y="11530"/>
                  </a:cubicBezTo>
                  <a:cubicBezTo>
                    <a:pt x="1826" y="11530"/>
                    <a:pt x="1943" y="11468"/>
                    <a:pt x="1956" y="11330"/>
                  </a:cubicBezTo>
                  <a:cubicBezTo>
                    <a:pt x="2105" y="10170"/>
                    <a:pt x="2055" y="8480"/>
                    <a:pt x="1790" y="6276"/>
                  </a:cubicBezTo>
                  <a:lnTo>
                    <a:pt x="1790" y="6276"/>
                  </a:lnTo>
                  <a:cubicBezTo>
                    <a:pt x="1972" y="6458"/>
                    <a:pt x="2254" y="6872"/>
                    <a:pt x="2635" y="7469"/>
                  </a:cubicBezTo>
                  <a:cubicBezTo>
                    <a:pt x="2983" y="8016"/>
                    <a:pt x="3282" y="8413"/>
                    <a:pt x="3547" y="8629"/>
                  </a:cubicBezTo>
                  <a:cubicBezTo>
                    <a:pt x="3880" y="8919"/>
                    <a:pt x="4277" y="9069"/>
                    <a:pt x="4714" y="9069"/>
                  </a:cubicBezTo>
                  <a:cubicBezTo>
                    <a:pt x="4777" y="9069"/>
                    <a:pt x="4841" y="9066"/>
                    <a:pt x="4906" y="9060"/>
                  </a:cubicBezTo>
                  <a:cubicBezTo>
                    <a:pt x="5137" y="9010"/>
                    <a:pt x="5287" y="8811"/>
                    <a:pt x="5353" y="8447"/>
                  </a:cubicBezTo>
                  <a:cubicBezTo>
                    <a:pt x="5369" y="8364"/>
                    <a:pt x="5386" y="8065"/>
                    <a:pt x="5403" y="7519"/>
                  </a:cubicBezTo>
                  <a:cubicBezTo>
                    <a:pt x="5403" y="6541"/>
                    <a:pt x="5403" y="5812"/>
                    <a:pt x="5369" y="5331"/>
                  </a:cubicBezTo>
                  <a:lnTo>
                    <a:pt x="5369" y="5331"/>
                  </a:lnTo>
                  <a:cubicBezTo>
                    <a:pt x="5519" y="5580"/>
                    <a:pt x="5717" y="6044"/>
                    <a:pt x="5966" y="6756"/>
                  </a:cubicBezTo>
                  <a:cubicBezTo>
                    <a:pt x="6198" y="7369"/>
                    <a:pt x="6413" y="7850"/>
                    <a:pt x="6629" y="8165"/>
                  </a:cubicBezTo>
                  <a:cubicBezTo>
                    <a:pt x="6861" y="8496"/>
                    <a:pt x="7109" y="8712"/>
                    <a:pt x="7341" y="8828"/>
                  </a:cubicBezTo>
                  <a:cubicBezTo>
                    <a:pt x="7515" y="8895"/>
                    <a:pt x="7673" y="8929"/>
                    <a:pt x="7816" y="8929"/>
                  </a:cubicBezTo>
                  <a:cubicBezTo>
                    <a:pt x="7918" y="8929"/>
                    <a:pt x="8014" y="8912"/>
                    <a:pt x="8104" y="8877"/>
                  </a:cubicBezTo>
                  <a:cubicBezTo>
                    <a:pt x="8419" y="8745"/>
                    <a:pt x="8535" y="8596"/>
                    <a:pt x="8419" y="8413"/>
                  </a:cubicBezTo>
                  <a:cubicBezTo>
                    <a:pt x="7656" y="7104"/>
                    <a:pt x="6894" y="5431"/>
                    <a:pt x="6099" y="3376"/>
                  </a:cubicBezTo>
                  <a:cubicBezTo>
                    <a:pt x="6016" y="3127"/>
                    <a:pt x="5900" y="2796"/>
                    <a:pt x="5767" y="2365"/>
                  </a:cubicBezTo>
                  <a:cubicBezTo>
                    <a:pt x="5635" y="1868"/>
                    <a:pt x="5535" y="1553"/>
                    <a:pt x="5485" y="1404"/>
                  </a:cubicBezTo>
                  <a:cubicBezTo>
                    <a:pt x="5320" y="940"/>
                    <a:pt x="5154" y="542"/>
                    <a:pt x="4972" y="211"/>
                  </a:cubicBezTo>
                  <a:cubicBezTo>
                    <a:pt x="4886" y="71"/>
                    <a:pt x="4750" y="1"/>
                    <a:pt x="4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3898800" y="2902925"/>
              <a:ext cx="140050" cy="231475"/>
            </a:xfrm>
            <a:custGeom>
              <a:avLst/>
              <a:gdLst/>
              <a:ahLst/>
              <a:cxnLst/>
              <a:rect l="l" t="t" r="r" b="b"/>
              <a:pathLst>
                <a:path w="5602" h="9259" extrusionOk="0">
                  <a:moveTo>
                    <a:pt x="2911" y="1"/>
                  </a:moveTo>
                  <a:cubicBezTo>
                    <a:pt x="2741" y="1"/>
                    <a:pt x="2569" y="27"/>
                    <a:pt x="2403" y="79"/>
                  </a:cubicBezTo>
                  <a:cubicBezTo>
                    <a:pt x="1757" y="294"/>
                    <a:pt x="1243" y="775"/>
                    <a:pt x="829" y="1520"/>
                  </a:cubicBezTo>
                  <a:cubicBezTo>
                    <a:pt x="133" y="2796"/>
                    <a:pt x="0" y="4105"/>
                    <a:pt x="448" y="5448"/>
                  </a:cubicBezTo>
                  <a:cubicBezTo>
                    <a:pt x="530" y="5696"/>
                    <a:pt x="630" y="5945"/>
                    <a:pt x="762" y="6210"/>
                  </a:cubicBezTo>
                  <a:cubicBezTo>
                    <a:pt x="1160" y="7022"/>
                    <a:pt x="1409" y="7486"/>
                    <a:pt x="1508" y="7585"/>
                  </a:cubicBezTo>
                  <a:cubicBezTo>
                    <a:pt x="1624" y="7734"/>
                    <a:pt x="1790" y="7867"/>
                    <a:pt x="1989" y="8016"/>
                  </a:cubicBezTo>
                  <a:cubicBezTo>
                    <a:pt x="2204" y="8149"/>
                    <a:pt x="2403" y="8281"/>
                    <a:pt x="2602" y="8414"/>
                  </a:cubicBezTo>
                  <a:cubicBezTo>
                    <a:pt x="3381" y="8911"/>
                    <a:pt x="4043" y="9193"/>
                    <a:pt x="4590" y="9259"/>
                  </a:cubicBezTo>
                  <a:cubicBezTo>
                    <a:pt x="4872" y="9242"/>
                    <a:pt x="5087" y="9226"/>
                    <a:pt x="5220" y="9209"/>
                  </a:cubicBezTo>
                  <a:cubicBezTo>
                    <a:pt x="5353" y="9193"/>
                    <a:pt x="5452" y="9110"/>
                    <a:pt x="5518" y="8977"/>
                  </a:cubicBezTo>
                  <a:cubicBezTo>
                    <a:pt x="5585" y="8845"/>
                    <a:pt x="5601" y="8712"/>
                    <a:pt x="5568" y="8596"/>
                  </a:cubicBezTo>
                  <a:cubicBezTo>
                    <a:pt x="5518" y="8480"/>
                    <a:pt x="5419" y="8414"/>
                    <a:pt x="5237" y="8397"/>
                  </a:cubicBezTo>
                  <a:lnTo>
                    <a:pt x="4739" y="8397"/>
                  </a:lnTo>
                  <a:cubicBezTo>
                    <a:pt x="4325" y="8347"/>
                    <a:pt x="3944" y="8182"/>
                    <a:pt x="3580" y="7900"/>
                  </a:cubicBezTo>
                  <a:cubicBezTo>
                    <a:pt x="3430" y="7784"/>
                    <a:pt x="3149" y="7519"/>
                    <a:pt x="2768" y="7105"/>
                  </a:cubicBezTo>
                  <a:cubicBezTo>
                    <a:pt x="2304" y="6608"/>
                    <a:pt x="1956" y="6011"/>
                    <a:pt x="1724" y="5348"/>
                  </a:cubicBezTo>
                  <a:cubicBezTo>
                    <a:pt x="1260" y="3940"/>
                    <a:pt x="1425" y="2597"/>
                    <a:pt x="2221" y="1338"/>
                  </a:cubicBezTo>
                  <a:cubicBezTo>
                    <a:pt x="2304" y="1205"/>
                    <a:pt x="2569" y="1023"/>
                    <a:pt x="3000" y="808"/>
                  </a:cubicBezTo>
                  <a:cubicBezTo>
                    <a:pt x="3331" y="642"/>
                    <a:pt x="3480" y="443"/>
                    <a:pt x="3397" y="244"/>
                  </a:cubicBezTo>
                  <a:cubicBezTo>
                    <a:pt x="3364" y="112"/>
                    <a:pt x="3298" y="45"/>
                    <a:pt x="3215" y="29"/>
                  </a:cubicBezTo>
                  <a:cubicBezTo>
                    <a:pt x="3116" y="10"/>
                    <a:pt x="3014" y="1"/>
                    <a:pt x="2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3970450" y="2798375"/>
              <a:ext cx="113550" cy="180575"/>
            </a:xfrm>
            <a:custGeom>
              <a:avLst/>
              <a:gdLst/>
              <a:ahLst/>
              <a:cxnLst/>
              <a:rect l="l" t="t" r="r" b="b"/>
              <a:pathLst>
                <a:path w="4542" h="7223" extrusionOk="0">
                  <a:moveTo>
                    <a:pt x="1603" y="0"/>
                  </a:moveTo>
                  <a:cubicBezTo>
                    <a:pt x="1517" y="0"/>
                    <a:pt x="1424" y="17"/>
                    <a:pt x="1327" y="52"/>
                  </a:cubicBezTo>
                  <a:cubicBezTo>
                    <a:pt x="1244" y="68"/>
                    <a:pt x="1177" y="101"/>
                    <a:pt x="1111" y="151"/>
                  </a:cubicBezTo>
                  <a:cubicBezTo>
                    <a:pt x="531" y="532"/>
                    <a:pt x="183" y="1062"/>
                    <a:pt x="51" y="1758"/>
                  </a:cubicBezTo>
                  <a:cubicBezTo>
                    <a:pt x="1" y="2023"/>
                    <a:pt x="1" y="2255"/>
                    <a:pt x="67" y="2438"/>
                  </a:cubicBezTo>
                  <a:cubicBezTo>
                    <a:pt x="117" y="2570"/>
                    <a:pt x="200" y="2670"/>
                    <a:pt x="316" y="2736"/>
                  </a:cubicBezTo>
                  <a:cubicBezTo>
                    <a:pt x="641" y="2878"/>
                    <a:pt x="870" y="2959"/>
                    <a:pt x="992" y="2959"/>
                  </a:cubicBezTo>
                  <a:cubicBezTo>
                    <a:pt x="1013" y="2959"/>
                    <a:pt x="1030" y="2956"/>
                    <a:pt x="1045" y="2951"/>
                  </a:cubicBezTo>
                  <a:cubicBezTo>
                    <a:pt x="1111" y="2918"/>
                    <a:pt x="1177" y="2869"/>
                    <a:pt x="1211" y="2786"/>
                  </a:cubicBezTo>
                  <a:cubicBezTo>
                    <a:pt x="1244" y="2703"/>
                    <a:pt x="1260" y="2637"/>
                    <a:pt x="1227" y="2554"/>
                  </a:cubicBezTo>
                  <a:cubicBezTo>
                    <a:pt x="1211" y="2504"/>
                    <a:pt x="1177" y="2421"/>
                    <a:pt x="1095" y="2338"/>
                  </a:cubicBezTo>
                  <a:cubicBezTo>
                    <a:pt x="1028" y="2255"/>
                    <a:pt x="979" y="2189"/>
                    <a:pt x="962" y="2156"/>
                  </a:cubicBezTo>
                  <a:cubicBezTo>
                    <a:pt x="962" y="2123"/>
                    <a:pt x="945" y="2090"/>
                    <a:pt x="962" y="2057"/>
                  </a:cubicBezTo>
                  <a:cubicBezTo>
                    <a:pt x="995" y="1841"/>
                    <a:pt x="1045" y="1609"/>
                    <a:pt x="1095" y="1377"/>
                  </a:cubicBezTo>
                  <a:cubicBezTo>
                    <a:pt x="1144" y="1129"/>
                    <a:pt x="1227" y="996"/>
                    <a:pt x="1310" y="980"/>
                  </a:cubicBezTo>
                  <a:cubicBezTo>
                    <a:pt x="1332" y="972"/>
                    <a:pt x="1354" y="968"/>
                    <a:pt x="1376" y="968"/>
                  </a:cubicBezTo>
                  <a:cubicBezTo>
                    <a:pt x="1498" y="968"/>
                    <a:pt x="1607" y="1090"/>
                    <a:pt x="1691" y="1344"/>
                  </a:cubicBezTo>
                  <a:cubicBezTo>
                    <a:pt x="1741" y="1526"/>
                    <a:pt x="1757" y="1775"/>
                    <a:pt x="1741" y="2090"/>
                  </a:cubicBezTo>
                  <a:cubicBezTo>
                    <a:pt x="1708" y="2355"/>
                    <a:pt x="1675" y="2620"/>
                    <a:pt x="1658" y="2885"/>
                  </a:cubicBezTo>
                  <a:cubicBezTo>
                    <a:pt x="1608" y="3316"/>
                    <a:pt x="1509" y="3995"/>
                    <a:pt x="1343" y="4907"/>
                  </a:cubicBezTo>
                  <a:cubicBezTo>
                    <a:pt x="1177" y="5802"/>
                    <a:pt x="1078" y="6481"/>
                    <a:pt x="1045" y="6962"/>
                  </a:cubicBezTo>
                  <a:cubicBezTo>
                    <a:pt x="1196" y="7134"/>
                    <a:pt x="1388" y="7222"/>
                    <a:pt x="1622" y="7222"/>
                  </a:cubicBezTo>
                  <a:cubicBezTo>
                    <a:pt x="1749" y="7222"/>
                    <a:pt x="1888" y="7196"/>
                    <a:pt x="2039" y="7144"/>
                  </a:cubicBezTo>
                  <a:cubicBezTo>
                    <a:pt x="2089" y="7127"/>
                    <a:pt x="2221" y="7094"/>
                    <a:pt x="2437" y="7011"/>
                  </a:cubicBezTo>
                  <a:cubicBezTo>
                    <a:pt x="2536" y="6962"/>
                    <a:pt x="2818" y="6879"/>
                    <a:pt x="3265" y="6746"/>
                  </a:cubicBezTo>
                  <a:cubicBezTo>
                    <a:pt x="3597" y="6630"/>
                    <a:pt x="3879" y="6514"/>
                    <a:pt x="4111" y="6415"/>
                  </a:cubicBezTo>
                  <a:cubicBezTo>
                    <a:pt x="4376" y="6282"/>
                    <a:pt x="4525" y="6133"/>
                    <a:pt x="4541" y="5984"/>
                  </a:cubicBezTo>
                  <a:cubicBezTo>
                    <a:pt x="4541" y="5934"/>
                    <a:pt x="4541" y="5885"/>
                    <a:pt x="4525" y="5835"/>
                  </a:cubicBezTo>
                  <a:cubicBezTo>
                    <a:pt x="4447" y="5633"/>
                    <a:pt x="4311" y="5518"/>
                    <a:pt x="4117" y="5518"/>
                  </a:cubicBezTo>
                  <a:cubicBezTo>
                    <a:pt x="4104" y="5518"/>
                    <a:pt x="4091" y="5519"/>
                    <a:pt x="4077" y="5520"/>
                  </a:cubicBezTo>
                  <a:cubicBezTo>
                    <a:pt x="3812" y="5537"/>
                    <a:pt x="3481" y="5603"/>
                    <a:pt x="3083" y="5735"/>
                  </a:cubicBezTo>
                  <a:cubicBezTo>
                    <a:pt x="2553" y="5918"/>
                    <a:pt x="2221" y="6017"/>
                    <a:pt x="2105" y="6050"/>
                  </a:cubicBezTo>
                  <a:cubicBezTo>
                    <a:pt x="2122" y="5719"/>
                    <a:pt x="2172" y="5305"/>
                    <a:pt x="2271" y="4807"/>
                  </a:cubicBezTo>
                  <a:cubicBezTo>
                    <a:pt x="2387" y="4227"/>
                    <a:pt x="2453" y="3813"/>
                    <a:pt x="2470" y="3565"/>
                  </a:cubicBezTo>
                  <a:cubicBezTo>
                    <a:pt x="2503" y="3117"/>
                    <a:pt x="2536" y="2670"/>
                    <a:pt x="2586" y="2222"/>
                  </a:cubicBezTo>
                  <a:cubicBezTo>
                    <a:pt x="2603" y="1709"/>
                    <a:pt x="2553" y="1261"/>
                    <a:pt x="2437" y="913"/>
                  </a:cubicBezTo>
                  <a:cubicBezTo>
                    <a:pt x="2354" y="681"/>
                    <a:pt x="2255" y="466"/>
                    <a:pt x="2122" y="284"/>
                  </a:cubicBezTo>
                  <a:cubicBezTo>
                    <a:pt x="1982" y="97"/>
                    <a:pt x="1809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 rot="899891">
            <a:off x="1025351" y="4337911"/>
            <a:ext cx="538349" cy="531132"/>
            <a:chOff x="1425750" y="3206875"/>
            <a:chExt cx="272000" cy="268350"/>
          </a:xfrm>
        </p:grpSpPr>
        <p:sp>
          <p:nvSpPr>
            <p:cNvPr id="1068" name="Google Shape;1068;p45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5"/>
          <p:cNvGrpSpPr/>
          <p:nvPr/>
        </p:nvGrpSpPr>
        <p:grpSpPr>
          <a:xfrm>
            <a:off x="294526" y="930422"/>
            <a:ext cx="692256" cy="669309"/>
            <a:chOff x="3320475" y="478475"/>
            <a:chExt cx="387775" cy="374900"/>
          </a:xfrm>
        </p:grpSpPr>
        <p:sp>
          <p:nvSpPr>
            <p:cNvPr id="1085" name="Google Shape;1085;p45"/>
            <p:cNvSpPr/>
            <p:nvPr/>
          </p:nvSpPr>
          <p:spPr>
            <a:xfrm>
              <a:off x="3320475" y="478475"/>
              <a:ext cx="387775" cy="374900"/>
            </a:xfrm>
            <a:custGeom>
              <a:avLst/>
              <a:gdLst/>
              <a:ahLst/>
              <a:cxnLst/>
              <a:rect l="l" t="t" r="r" b="b"/>
              <a:pathLst>
                <a:path w="15511" h="14996" extrusionOk="0">
                  <a:moveTo>
                    <a:pt x="7822" y="2171"/>
                  </a:moveTo>
                  <a:cubicBezTo>
                    <a:pt x="10672" y="2171"/>
                    <a:pt x="12992" y="4491"/>
                    <a:pt x="12992" y="7341"/>
                  </a:cubicBezTo>
                  <a:cubicBezTo>
                    <a:pt x="12992" y="10208"/>
                    <a:pt x="10672" y="12528"/>
                    <a:pt x="7822" y="12528"/>
                  </a:cubicBezTo>
                  <a:cubicBezTo>
                    <a:pt x="4971" y="12528"/>
                    <a:pt x="2651" y="10208"/>
                    <a:pt x="2651" y="7341"/>
                  </a:cubicBezTo>
                  <a:cubicBezTo>
                    <a:pt x="2651" y="4491"/>
                    <a:pt x="4971" y="2171"/>
                    <a:pt x="7822" y="2171"/>
                  </a:cubicBezTo>
                  <a:close/>
                  <a:moveTo>
                    <a:pt x="7954" y="1"/>
                  </a:moveTo>
                  <a:cubicBezTo>
                    <a:pt x="7871" y="17"/>
                    <a:pt x="7788" y="50"/>
                    <a:pt x="7739" y="117"/>
                  </a:cubicBezTo>
                  <a:cubicBezTo>
                    <a:pt x="7689" y="183"/>
                    <a:pt x="7672" y="249"/>
                    <a:pt x="7672" y="332"/>
                  </a:cubicBezTo>
                  <a:cubicBezTo>
                    <a:pt x="7656" y="746"/>
                    <a:pt x="7639" y="1160"/>
                    <a:pt x="7623" y="1575"/>
                  </a:cubicBezTo>
                  <a:cubicBezTo>
                    <a:pt x="7159" y="1591"/>
                    <a:pt x="6728" y="1674"/>
                    <a:pt x="6297" y="1790"/>
                  </a:cubicBezTo>
                  <a:cubicBezTo>
                    <a:pt x="6131" y="1276"/>
                    <a:pt x="5982" y="746"/>
                    <a:pt x="5816" y="233"/>
                  </a:cubicBezTo>
                  <a:cubicBezTo>
                    <a:pt x="5791" y="116"/>
                    <a:pt x="5663" y="29"/>
                    <a:pt x="5537" y="29"/>
                  </a:cubicBezTo>
                  <a:cubicBezTo>
                    <a:pt x="5502" y="29"/>
                    <a:pt x="5468" y="36"/>
                    <a:pt x="5435" y="50"/>
                  </a:cubicBezTo>
                  <a:cubicBezTo>
                    <a:pt x="5270" y="117"/>
                    <a:pt x="5203" y="282"/>
                    <a:pt x="5253" y="448"/>
                  </a:cubicBezTo>
                  <a:cubicBezTo>
                    <a:pt x="5402" y="962"/>
                    <a:pt x="5568" y="1475"/>
                    <a:pt x="5717" y="1989"/>
                  </a:cubicBezTo>
                  <a:cubicBezTo>
                    <a:pt x="5419" y="2105"/>
                    <a:pt x="5137" y="2238"/>
                    <a:pt x="4855" y="2403"/>
                  </a:cubicBezTo>
                  <a:cubicBezTo>
                    <a:pt x="4789" y="2254"/>
                    <a:pt x="4723" y="2105"/>
                    <a:pt x="4657" y="1939"/>
                  </a:cubicBezTo>
                  <a:cubicBezTo>
                    <a:pt x="4623" y="1873"/>
                    <a:pt x="4574" y="1807"/>
                    <a:pt x="4491" y="1774"/>
                  </a:cubicBezTo>
                  <a:cubicBezTo>
                    <a:pt x="4452" y="1754"/>
                    <a:pt x="4402" y="1746"/>
                    <a:pt x="4354" y="1746"/>
                  </a:cubicBezTo>
                  <a:cubicBezTo>
                    <a:pt x="4319" y="1746"/>
                    <a:pt x="4286" y="1750"/>
                    <a:pt x="4259" y="1757"/>
                  </a:cubicBezTo>
                  <a:cubicBezTo>
                    <a:pt x="4193" y="1790"/>
                    <a:pt x="4126" y="1840"/>
                    <a:pt x="4093" y="1923"/>
                  </a:cubicBezTo>
                  <a:cubicBezTo>
                    <a:pt x="4060" y="1989"/>
                    <a:pt x="4043" y="2088"/>
                    <a:pt x="4077" y="2155"/>
                  </a:cubicBezTo>
                  <a:cubicBezTo>
                    <a:pt x="4176" y="2354"/>
                    <a:pt x="4259" y="2552"/>
                    <a:pt x="4342" y="2751"/>
                  </a:cubicBezTo>
                  <a:cubicBezTo>
                    <a:pt x="4027" y="3000"/>
                    <a:pt x="3729" y="3282"/>
                    <a:pt x="3463" y="3580"/>
                  </a:cubicBezTo>
                  <a:lnTo>
                    <a:pt x="2287" y="2287"/>
                  </a:lnTo>
                  <a:cubicBezTo>
                    <a:pt x="2237" y="2238"/>
                    <a:pt x="2187" y="2188"/>
                    <a:pt x="2088" y="2171"/>
                  </a:cubicBezTo>
                  <a:cubicBezTo>
                    <a:pt x="2071" y="2167"/>
                    <a:pt x="2053" y="2165"/>
                    <a:pt x="2033" y="2165"/>
                  </a:cubicBezTo>
                  <a:cubicBezTo>
                    <a:pt x="1975" y="2165"/>
                    <a:pt x="1910" y="2184"/>
                    <a:pt x="1873" y="2221"/>
                  </a:cubicBezTo>
                  <a:cubicBezTo>
                    <a:pt x="1757" y="2304"/>
                    <a:pt x="1674" y="2519"/>
                    <a:pt x="1790" y="2635"/>
                  </a:cubicBezTo>
                  <a:lnTo>
                    <a:pt x="3066" y="4044"/>
                  </a:lnTo>
                  <a:cubicBezTo>
                    <a:pt x="3066" y="4044"/>
                    <a:pt x="3082" y="4060"/>
                    <a:pt x="3082" y="4060"/>
                  </a:cubicBezTo>
                  <a:cubicBezTo>
                    <a:pt x="2933" y="4276"/>
                    <a:pt x="2801" y="4491"/>
                    <a:pt x="2685" y="4723"/>
                  </a:cubicBezTo>
                  <a:cubicBezTo>
                    <a:pt x="2519" y="4607"/>
                    <a:pt x="2337" y="4491"/>
                    <a:pt x="2171" y="4375"/>
                  </a:cubicBezTo>
                  <a:cubicBezTo>
                    <a:pt x="2116" y="4334"/>
                    <a:pt x="2062" y="4305"/>
                    <a:pt x="1998" y="4305"/>
                  </a:cubicBezTo>
                  <a:cubicBezTo>
                    <a:pt x="1984" y="4305"/>
                    <a:pt x="1970" y="4306"/>
                    <a:pt x="1955" y="4309"/>
                  </a:cubicBezTo>
                  <a:cubicBezTo>
                    <a:pt x="1873" y="4309"/>
                    <a:pt x="1790" y="4359"/>
                    <a:pt x="1740" y="4408"/>
                  </a:cubicBezTo>
                  <a:cubicBezTo>
                    <a:pt x="1707" y="4475"/>
                    <a:pt x="1674" y="4558"/>
                    <a:pt x="1674" y="4640"/>
                  </a:cubicBezTo>
                  <a:cubicBezTo>
                    <a:pt x="1690" y="4707"/>
                    <a:pt x="1723" y="4790"/>
                    <a:pt x="1790" y="4839"/>
                  </a:cubicBezTo>
                  <a:cubicBezTo>
                    <a:pt x="2005" y="4988"/>
                    <a:pt x="2221" y="5138"/>
                    <a:pt x="2436" y="5287"/>
                  </a:cubicBezTo>
                  <a:cubicBezTo>
                    <a:pt x="2221" y="5833"/>
                    <a:pt x="2088" y="6430"/>
                    <a:pt x="2055" y="7043"/>
                  </a:cubicBezTo>
                  <a:cubicBezTo>
                    <a:pt x="1508" y="6960"/>
                    <a:pt x="945" y="6894"/>
                    <a:pt x="381" y="6828"/>
                  </a:cubicBezTo>
                  <a:cubicBezTo>
                    <a:pt x="362" y="6823"/>
                    <a:pt x="342" y="6821"/>
                    <a:pt x="322" y="6821"/>
                  </a:cubicBezTo>
                  <a:cubicBezTo>
                    <a:pt x="188" y="6821"/>
                    <a:pt x="48" y="6915"/>
                    <a:pt x="33" y="7060"/>
                  </a:cubicBezTo>
                  <a:cubicBezTo>
                    <a:pt x="0" y="7225"/>
                    <a:pt x="100" y="7391"/>
                    <a:pt x="265" y="7424"/>
                  </a:cubicBezTo>
                  <a:cubicBezTo>
                    <a:pt x="845" y="7491"/>
                    <a:pt x="1409" y="7557"/>
                    <a:pt x="1989" y="7640"/>
                  </a:cubicBezTo>
                  <a:lnTo>
                    <a:pt x="2055" y="7640"/>
                  </a:lnTo>
                  <a:cubicBezTo>
                    <a:pt x="2071" y="7938"/>
                    <a:pt x="2121" y="8236"/>
                    <a:pt x="2187" y="8535"/>
                  </a:cubicBezTo>
                  <a:lnTo>
                    <a:pt x="1342" y="8783"/>
                  </a:lnTo>
                  <a:cubicBezTo>
                    <a:pt x="1193" y="8833"/>
                    <a:pt x="1110" y="9032"/>
                    <a:pt x="1160" y="9164"/>
                  </a:cubicBezTo>
                  <a:cubicBezTo>
                    <a:pt x="1212" y="9294"/>
                    <a:pt x="1325" y="9363"/>
                    <a:pt x="1451" y="9363"/>
                  </a:cubicBezTo>
                  <a:cubicBezTo>
                    <a:pt x="1486" y="9363"/>
                    <a:pt x="1522" y="9357"/>
                    <a:pt x="1558" y="9347"/>
                  </a:cubicBezTo>
                  <a:cubicBezTo>
                    <a:pt x="1806" y="9264"/>
                    <a:pt x="2071" y="9197"/>
                    <a:pt x="2337" y="9115"/>
                  </a:cubicBezTo>
                  <a:cubicBezTo>
                    <a:pt x="2419" y="9380"/>
                    <a:pt x="2519" y="9628"/>
                    <a:pt x="2651" y="9877"/>
                  </a:cubicBezTo>
                  <a:cubicBezTo>
                    <a:pt x="2171" y="10109"/>
                    <a:pt x="1707" y="10357"/>
                    <a:pt x="1226" y="10589"/>
                  </a:cubicBezTo>
                  <a:cubicBezTo>
                    <a:pt x="1094" y="10656"/>
                    <a:pt x="994" y="10821"/>
                    <a:pt x="1061" y="10970"/>
                  </a:cubicBezTo>
                  <a:cubicBezTo>
                    <a:pt x="1099" y="11085"/>
                    <a:pt x="1216" y="11180"/>
                    <a:pt x="1335" y="11180"/>
                  </a:cubicBezTo>
                  <a:cubicBezTo>
                    <a:pt x="1371" y="11180"/>
                    <a:pt x="1407" y="11172"/>
                    <a:pt x="1442" y="11153"/>
                  </a:cubicBezTo>
                  <a:cubicBezTo>
                    <a:pt x="1939" y="10904"/>
                    <a:pt x="2436" y="10656"/>
                    <a:pt x="2933" y="10407"/>
                  </a:cubicBezTo>
                  <a:cubicBezTo>
                    <a:pt x="3115" y="10689"/>
                    <a:pt x="3314" y="10954"/>
                    <a:pt x="3546" y="11219"/>
                  </a:cubicBezTo>
                  <a:cubicBezTo>
                    <a:pt x="3364" y="11352"/>
                    <a:pt x="3182" y="11484"/>
                    <a:pt x="3016" y="11617"/>
                  </a:cubicBezTo>
                  <a:cubicBezTo>
                    <a:pt x="2950" y="11666"/>
                    <a:pt x="2900" y="11733"/>
                    <a:pt x="2883" y="11816"/>
                  </a:cubicBezTo>
                  <a:cubicBezTo>
                    <a:pt x="2867" y="11882"/>
                    <a:pt x="2900" y="11981"/>
                    <a:pt x="2933" y="12048"/>
                  </a:cubicBezTo>
                  <a:cubicBezTo>
                    <a:pt x="2983" y="12114"/>
                    <a:pt x="3049" y="12164"/>
                    <a:pt x="3132" y="12164"/>
                  </a:cubicBezTo>
                  <a:cubicBezTo>
                    <a:pt x="3153" y="12168"/>
                    <a:pt x="3173" y="12170"/>
                    <a:pt x="3194" y="12170"/>
                  </a:cubicBezTo>
                  <a:cubicBezTo>
                    <a:pt x="3255" y="12170"/>
                    <a:pt x="3314" y="12151"/>
                    <a:pt x="3364" y="12114"/>
                  </a:cubicBezTo>
                  <a:cubicBezTo>
                    <a:pt x="3563" y="11965"/>
                    <a:pt x="3778" y="11799"/>
                    <a:pt x="3977" y="11650"/>
                  </a:cubicBezTo>
                  <a:cubicBezTo>
                    <a:pt x="4209" y="11849"/>
                    <a:pt x="4458" y="12031"/>
                    <a:pt x="4723" y="12213"/>
                  </a:cubicBezTo>
                  <a:cubicBezTo>
                    <a:pt x="4458" y="12661"/>
                    <a:pt x="4209" y="13108"/>
                    <a:pt x="3944" y="13572"/>
                  </a:cubicBezTo>
                  <a:cubicBezTo>
                    <a:pt x="3878" y="13705"/>
                    <a:pt x="3944" y="13904"/>
                    <a:pt x="4093" y="13970"/>
                  </a:cubicBezTo>
                  <a:cubicBezTo>
                    <a:pt x="4137" y="13987"/>
                    <a:pt x="4179" y="13996"/>
                    <a:pt x="4219" y="13996"/>
                  </a:cubicBezTo>
                  <a:cubicBezTo>
                    <a:pt x="4333" y="13996"/>
                    <a:pt x="4430" y="13931"/>
                    <a:pt x="4491" y="13821"/>
                  </a:cubicBezTo>
                  <a:cubicBezTo>
                    <a:pt x="4739" y="13390"/>
                    <a:pt x="4988" y="12942"/>
                    <a:pt x="5237" y="12512"/>
                  </a:cubicBezTo>
                  <a:cubicBezTo>
                    <a:pt x="5535" y="12661"/>
                    <a:pt x="5850" y="12793"/>
                    <a:pt x="6181" y="12893"/>
                  </a:cubicBezTo>
                  <a:cubicBezTo>
                    <a:pt x="6131" y="13092"/>
                    <a:pt x="6082" y="13290"/>
                    <a:pt x="6032" y="13506"/>
                  </a:cubicBezTo>
                  <a:cubicBezTo>
                    <a:pt x="6015" y="13572"/>
                    <a:pt x="6048" y="13672"/>
                    <a:pt x="6082" y="13738"/>
                  </a:cubicBezTo>
                  <a:cubicBezTo>
                    <a:pt x="6131" y="13788"/>
                    <a:pt x="6198" y="13854"/>
                    <a:pt x="6280" y="13854"/>
                  </a:cubicBezTo>
                  <a:cubicBezTo>
                    <a:pt x="6300" y="13858"/>
                    <a:pt x="6319" y="13860"/>
                    <a:pt x="6338" y="13860"/>
                  </a:cubicBezTo>
                  <a:cubicBezTo>
                    <a:pt x="6479" y="13860"/>
                    <a:pt x="6599" y="13754"/>
                    <a:pt x="6628" y="13622"/>
                  </a:cubicBezTo>
                  <a:lnTo>
                    <a:pt x="6761" y="13025"/>
                  </a:lnTo>
                  <a:cubicBezTo>
                    <a:pt x="7076" y="13092"/>
                    <a:pt x="7407" y="13125"/>
                    <a:pt x="7739" y="13125"/>
                  </a:cubicBezTo>
                  <a:cubicBezTo>
                    <a:pt x="7722" y="13688"/>
                    <a:pt x="7772" y="14235"/>
                    <a:pt x="7904" y="14798"/>
                  </a:cubicBezTo>
                  <a:cubicBezTo>
                    <a:pt x="7931" y="14918"/>
                    <a:pt x="8075" y="14995"/>
                    <a:pt x="8199" y="14995"/>
                  </a:cubicBezTo>
                  <a:cubicBezTo>
                    <a:pt x="8230" y="14995"/>
                    <a:pt x="8259" y="14990"/>
                    <a:pt x="8286" y="14981"/>
                  </a:cubicBezTo>
                  <a:cubicBezTo>
                    <a:pt x="8451" y="14898"/>
                    <a:pt x="8501" y="14749"/>
                    <a:pt x="8468" y="14583"/>
                  </a:cubicBezTo>
                  <a:lnTo>
                    <a:pt x="8468" y="14583"/>
                  </a:lnTo>
                  <a:cubicBezTo>
                    <a:pt x="8472" y="14594"/>
                    <a:pt x="8474" y="14599"/>
                    <a:pt x="8474" y="14599"/>
                  </a:cubicBezTo>
                  <a:cubicBezTo>
                    <a:pt x="8477" y="14599"/>
                    <a:pt x="8464" y="14546"/>
                    <a:pt x="8451" y="14533"/>
                  </a:cubicBezTo>
                  <a:cubicBezTo>
                    <a:pt x="8451" y="14500"/>
                    <a:pt x="8451" y="14450"/>
                    <a:pt x="8435" y="14417"/>
                  </a:cubicBezTo>
                  <a:cubicBezTo>
                    <a:pt x="8418" y="14351"/>
                    <a:pt x="8418" y="14285"/>
                    <a:pt x="8402" y="14218"/>
                  </a:cubicBezTo>
                  <a:cubicBezTo>
                    <a:pt x="8385" y="14086"/>
                    <a:pt x="8368" y="13953"/>
                    <a:pt x="8352" y="13804"/>
                  </a:cubicBezTo>
                  <a:cubicBezTo>
                    <a:pt x="8335" y="13672"/>
                    <a:pt x="8335" y="13539"/>
                    <a:pt x="8335" y="13406"/>
                  </a:cubicBezTo>
                  <a:cubicBezTo>
                    <a:pt x="8335" y="13340"/>
                    <a:pt x="8335" y="13274"/>
                    <a:pt x="8335" y="13208"/>
                  </a:cubicBezTo>
                  <a:cubicBezTo>
                    <a:pt x="8335" y="13174"/>
                    <a:pt x="8335" y="13141"/>
                    <a:pt x="8335" y="13108"/>
                  </a:cubicBezTo>
                  <a:cubicBezTo>
                    <a:pt x="8700" y="13075"/>
                    <a:pt x="9048" y="13009"/>
                    <a:pt x="9379" y="12909"/>
                  </a:cubicBezTo>
                  <a:cubicBezTo>
                    <a:pt x="9396" y="13141"/>
                    <a:pt x="9429" y="13357"/>
                    <a:pt x="9446" y="13589"/>
                  </a:cubicBezTo>
                  <a:cubicBezTo>
                    <a:pt x="9446" y="13730"/>
                    <a:pt x="9595" y="13872"/>
                    <a:pt x="9737" y="13872"/>
                  </a:cubicBezTo>
                  <a:cubicBezTo>
                    <a:pt x="9745" y="13872"/>
                    <a:pt x="9753" y="13871"/>
                    <a:pt x="9760" y="13870"/>
                  </a:cubicBezTo>
                  <a:cubicBezTo>
                    <a:pt x="9926" y="13837"/>
                    <a:pt x="10059" y="13705"/>
                    <a:pt x="10042" y="13539"/>
                  </a:cubicBezTo>
                  <a:cubicBezTo>
                    <a:pt x="10026" y="13274"/>
                    <a:pt x="10009" y="13009"/>
                    <a:pt x="9976" y="12744"/>
                  </a:cubicBezTo>
                  <a:cubicBezTo>
                    <a:pt x="9976" y="12727"/>
                    <a:pt x="9976" y="12727"/>
                    <a:pt x="9976" y="12710"/>
                  </a:cubicBezTo>
                  <a:cubicBezTo>
                    <a:pt x="10158" y="12628"/>
                    <a:pt x="10324" y="12545"/>
                    <a:pt x="10490" y="12462"/>
                  </a:cubicBezTo>
                  <a:cubicBezTo>
                    <a:pt x="10672" y="12942"/>
                    <a:pt x="10854" y="13440"/>
                    <a:pt x="11036" y="13937"/>
                  </a:cubicBezTo>
                  <a:cubicBezTo>
                    <a:pt x="11087" y="14050"/>
                    <a:pt x="11205" y="14125"/>
                    <a:pt x="11324" y="14125"/>
                  </a:cubicBezTo>
                  <a:cubicBezTo>
                    <a:pt x="11361" y="14125"/>
                    <a:pt x="11399" y="14118"/>
                    <a:pt x="11434" y="14102"/>
                  </a:cubicBezTo>
                  <a:cubicBezTo>
                    <a:pt x="11583" y="14053"/>
                    <a:pt x="11666" y="13870"/>
                    <a:pt x="11616" y="13721"/>
                  </a:cubicBezTo>
                  <a:cubicBezTo>
                    <a:pt x="11417" y="13191"/>
                    <a:pt x="11219" y="12677"/>
                    <a:pt x="11020" y="12147"/>
                  </a:cubicBezTo>
                  <a:cubicBezTo>
                    <a:pt x="11268" y="11981"/>
                    <a:pt x="11484" y="11816"/>
                    <a:pt x="11699" y="11617"/>
                  </a:cubicBezTo>
                  <a:cubicBezTo>
                    <a:pt x="11782" y="11749"/>
                    <a:pt x="11881" y="11898"/>
                    <a:pt x="11981" y="12031"/>
                  </a:cubicBezTo>
                  <a:cubicBezTo>
                    <a:pt x="12014" y="12097"/>
                    <a:pt x="12097" y="12130"/>
                    <a:pt x="12163" y="12147"/>
                  </a:cubicBezTo>
                  <a:cubicBezTo>
                    <a:pt x="12184" y="12151"/>
                    <a:pt x="12206" y="12153"/>
                    <a:pt x="12227" y="12153"/>
                  </a:cubicBezTo>
                  <a:cubicBezTo>
                    <a:pt x="12293" y="12153"/>
                    <a:pt x="12358" y="12135"/>
                    <a:pt x="12395" y="12097"/>
                  </a:cubicBezTo>
                  <a:cubicBezTo>
                    <a:pt x="12528" y="11998"/>
                    <a:pt x="12577" y="11816"/>
                    <a:pt x="12478" y="11683"/>
                  </a:cubicBezTo>
                  <a:cubicBezTo>
                    <a:pt x="12362" y="11517"/>
                    <a:pt x="12246" y="11352"/>
                    <a:pt x="12130" y="11186"/>
                  </a:cubicBezTo>
                  <a:cubicBezTo>
                    <a:pt x="12296" y="11004"/>
                    <a:pt x="12445" y="10805"/>
                    <a:pt x="12577" y="10606"/>
                  </a:cubicBezTo>
                  <a:cubicBezTo>
                    <a:pt x="13041" y="10904"/>
                    <a:pt x="13522" y="11202"/>
                    <a:pt x="13986" y="11501"/>
                  </a:cubicBezTo>
                  <a:cubicBezTo>
                    <a:pt x="14022" y="11523"/>
                    <a:pt x="14064" y="11534"/>
                    <a:pt x="14108" y="11534"/>
                  </a:cubicBezTo>
                  <a:cubicBezTo>
                    <a:pt x="14224" y="11534"/>
                    <a:pt x="14348" y="11460"/>
                    <a:pt x="14384" y="11352"/>
                  </a:cubicBezTo>
                  <a:cubicBezTo>
                    <a:pt x="14467" y="11186"/>
                    <a:pt x="14384" y="11037"/>
                    <a:pt x="14251" y="10954"/>
                  </a:cubicBezTo>
                  <a:cubicBezTo>
                    <a:pt x="13804" y="10672"/>
                    <a:pt x="13340" y="10374"/>
                    <a:pt x="12892" y="10092"/>
                  </a:cubicBezTo>
                  <a:cubicBezTo>
                    <a:pt x="13058" y="9811"/>
                    <a:pt x="13191" y="9496"/>
                    <a:pt x="13290" y="9181"/>
                  </a:cubicBezTo>
                  <a:cubicBezTo>
                    <a:pt x="13489" y="9247"/>
                    <a:pt x="13688" y="9313"/>
                    <a:pt x="13887" y="9363"/>
                  </a:cubicBezTo>
                  <a:cubicBezTo>
                    <a:pt x="13905" y="9372"/>
                    <a:pt x="13927" y="9376"/>
                    <a:pt x="13951" y="9376"/>
                  </a:cubicBezTo>
                  <a:cubicBezTo>
                    <a:pt x="14012" y="9376"/>
                    <a:pt x="14083" y="9349"/>
                    <a:pt x="14119" y="9313"/>
                  </a:cubicBezTo>
                  <a:cubicBezTo>
                    <a:pt x="14185" y="9280"/>
                    <a:pt x="14235" y="9197"/>
                    <a:pt x="14251" y="9131"/>
                  </a:cubicBezTo>
                  <a:cubicBezTo>
                    <a:pt x="14251" y="9048"/>
                    <a:pt x="14235" y="8965"/>
                    <a:pt x="14185" y="8899"/>
                  </a:cubicBezTo>
                  <a:cubicBezTo>
                    <a:pt x="14168" y="8883"/>
                    <a:pt x="14152" y="8849"/>
                    <a:pt x="14135" y="8833"/>
                  </a:cubicBezTo>
                  <a:cubicBezTo>
                    <a:pt x="14102" y="8800"/>
                    <a:pt x="14052" y="8783"/>
                    <a:pt x="14003" y="8767"/>
                  </a:cubicBezTo>
                  <a:cubicBezTo>
                    <a:pt x="13820" y="8717"/>
                    <a:pt x="13638" y="8667"/>
                    <a:pt x="13456" y="8601"/>
                  </a:cubicBezTo>
                  <a:cubicBezTo>
                    <a:pt x="13489" y="8435"/>
                    <a:pt x="13522" y="8269"/>
                    <a:pt x="13555" y="8087"/>
                  </a:cubicBezTo>
                  <a:cubicBezTo>
                    <a:pt x="14102" y="8021"/>
                    <a:pt x="14649" y="7955"/>
                    <a:pt x="15212" y="7888"/>
                  </a:cubicBezTo>
                  <a:cubicBezTo>
                    <a:pt x="15361" y="7872"/>
                    <a:pt x="15511" y="7739"/>
                    <a:pt x="15477" y="7573"/>
                  </a:cubicBezTo>
                  <a:cubicBezTo>
                    <a:pt x="15462" y="7417"/>
                    <a:pt x="15343" y="7290"/>
                    <a:pt x="15190" y="7290"/>
                  </a:cubicBezTo>
                  <a:cubicBezTo>
                    <a:pt x="15181" y="7290"/>
                    <a:pt x="15172" y="7291"/>
                    <a:pt x="15163" y="7292"/>
                  </a:cubicBezTo>
                  <a:cubicBezTo>
                    <a:pt x="14632" y="7358"/>
                    <a:pt x="14119" y="7408"/>
                    <a:pt x="13605" y="7474"/>
                  </a:cubicBezTo>
                  <a:cubicBezTo>
                    <a:pt x="13605" y="7441"/>
                    <a:pt x="13605" y="7391"/>
                    <a:pt x="13605" y="7341"/>
                  </a:cubicBezTo>
                  <a:cubicBezTo>
                    <a:pt x="13605" y="7159"/>
                    <a:pt x="13588" y="6977"/>
                    <a:pt x="13572" y="6795"/>
                  </a:cubicBezTo>
                  <a:cubicBezTo>
                    <a:pt x="13820" y="6778"/>
                    <a:pt x="14069" y="6761"/>
                    <a:pt x="14317" y="6728"/>
                  </a:cubicBezTo>
                  <a:cubicBezTo>
                    <a:pt x="14467" y="6712"/>
                    <a:pt x="14599" y="6563"/>
                    <a:pt x="14583" y="6397"/>
                  </a:cubicBezTo>
                  <a:cubicBezTo>
                    <a:pt x="14567" y="6256"/>
                    <a:pt x="14448" y="6130"/>
                    <a:pt x="14282" y="6130"/>
                  </a:cubicBezTo>
                  <a:cubicBezTo>
                    <a:pt x="14272" y="6130"/>
                    <a:pt x="14262" y="6131"/>
                    <a:pt x="14251" y="6132"/>
                  </a:cubicBezTo>
                  <a:cubicBezTo>
                    <a:pt x="14003" y="6148"/>
                    <a:pt x="13737" y="6181"/>
                    <a:pt x="13489" y="6198"/>
                  </a:cubicBezTo>
                  <a:cubicBezTo>
                    <a:pt x="13439" y="5966"/>
                    <a:pt x="13373" y="5734"/>
                    <a:pt x="13290" y="5519"/>
                  </a:cubicBezTo>
                  <a:cubicBezTo>
                    <a:pt x="13853" y="5336"/>
                    <a:pt x="14400" y="5138"/>
                    <a:pt x="14947" y="4955"/>
                  </a:cubicBezTo>
                  <a:cubicBezTo>
                    <a:pt x="15096" y="4906"/>
                    <a:pt x="15196" y="4707"/>
                    <a:pt x="15129" y="4558"/>
                  </a:cubicBezTo>
                  <a:cubicBezTo>
                    <a:pt x="15079" y="4444"/>
                    <a:pt x="14971" y="4369"/>
                    <a:pt x="14856" y="4369"/>
                  </a:cubicBezTo>
                  <a:cubicBezTo>
                    <a:pt x="14820" y="4369"/>
                    <a:pt x="14784" y="4376"/>
                    <a:pt x="14748" y="4392"/>
                  </a:cubicBezTo>
                  <a:cubicBezTo>
                    <a:pt x="14185" y="4574"/>
                    <a:pt x="13638" y="4756"/>
                    <a:pt x="13075" y="4955"/>
                  </a:cubicBezTo>
                  <a:cubicBezTo>
                    <a:pt x="12992" y="4773"/>
                    <a:pt x="12909" y="4607"/>
                    <a:pt x="12809" y="4458"/>
                  </a:cubicBezTo>
                  <a:lnTo>
                    <a:pt x="13621" y="4044"/>
                  </a:lnTo>
                  <a:cubicBezTo>
                    <a:pt x="13704" y="3994"/>
                    <a:pt x="13754" y="3961"/>
                    <a:pt x="13787" y="3878"/>
                  </a:cubicBezTo>
                  <a:cubicBezTo>
                    <a:pt x="13820" y="3812"/>
                    <a:pt x="13837" y="3712"/>
                    <a:pt x="13804" y="3646"/>
                  </a:cubicBezTo>
                  <a:cubicBezTo>
                    <a:pt x="13771" y="3580"/>
                    <a:pt x="13721" y="3514"/>
                    <a:pt x="13655" y="3480"/>
                  </a:cubicBezTo>
                  <a:cubicBezTo>
                    <a:pt x="13614" y="3460"/>
                    <a:pt x="13560" y="3446"/>
                    <a:pt x="13509" y="3446"/>
                  </a:cubicBezTo>
                  <a:cubicBezTo>
                    <a:pt x="13478" y="3446"/>
                    <a:pt x="13448" y="3451"/>
                    <a:pt x="13423" y="3464"/>
                  </a:cubicBezTo>
                  <a:cubicBezTo>
                    <a:pt x="13108" y="3630"/>
                    <a:pt x="12793" y="3779"/>
                    <a:pt x="12478" y="3944"/>
                  </a:cubicBezTo>
                  <a:cubicBezTo>
                    <a:pt x="12395" y="3812"/>
                    <a:pt x="12296" y="3696"/>
                    <a:pt x="12196" y="3580"/>
                  </a:cubicBezTo>
                  <a:cubicBezTo>
                    <a:pt x="12660" y="3099"/>
                    <a:pt x="13124" y="2635"/>
                    <a:pt x="13588" y="2155"/>
                  </a:cubicBezTo>
                  <a:cubicBezTo>
                    <a:pt x="13688" y="2039"/>
                    <a:pt x="13671" y="1823"/>
                    <a:pt x="13539" y="1724"/>
                  </a:cubicBezTo>
                  <a:cubicBezTo>
                    <a:pt x="13480" y="1680"/>
                    <a:pt x="13415" y="1659"/>
                    <a:pt x="13350" y="1659"/>
                  </a:cubicBezTo>
                  <a:cubicBezTo>
                    <a:pt x="13269" y="1659"/>
                    <a:pt x="13189" y="1692"/>
                    <a:pt x="13124" y="1757"/>
                  </a:cubicBezTo>
                  <a:lnTo>
                    <a:pt x="11765" y="3149"/>
                  </a:lnTo>
                  <a:cubicBezTo>
                    <a:pt x="11666" y="3050"/>
                    <a:pt x="11550" y="2950"/>
                    <a:pt x="11434" y="2851"/>
                  </a:cubicBezTo>
                  <a:cubicBezTo>
                    <a:pt x="11633" y="2536"/>
                    <a:pt x="11848" y="2221"/>
                    <a:pt x="12047" y="1906"/>
                  </a:cubicBezTo>
                  <a:cubicBezTo>
                    <a:pt x="12097" y="1840"/>
                    <a:pt x="12130" y="1774"/>
                    <a:pt x="12113" y="1691"/>
                  </a:cubicBezTo>
                  <a:cubicBezTo>
                    <a:pt x="12113" y="1608"/>
                    <a:pt x="12080" y="1525"/>
                    <a:pt x="12014" y="1475"/>
                  </a:cubicBezTo>
                  <a:cubicBezTo>
                    <a:pt x="11948" y="1442"/>
                    <a:pt x="11865" y="1409"/>
                    <a:pt x="11799" y="1409"/>
                  </a:cubicBezTo>
                  <a:cubicBezTo>
                    <a:pt x="11716" y="1426"/>
                    <a:pt x="11633" y="1459"/>
                    <a:pt x="11583" y="1525"/>
                  </a:cubicBezTo>
                  <a:cubicBezTo>
                    <a:pt x="11368" y="1840"/>
                    <a:pt x="11152" y="2171"/>
                    <a:pt x="10937" y="2503"/>
                  </a:cubicBezTo>
                  <a:cubicBezTo>
                    <a:pt x="10771" y="2403"/>
                    <a:pt x="10606" y="2304"/>
                    <a:pt x="10440" y="2204"/>
                  </a:cubicBezTo>
                  <a:cubicBezTo>
                    <a:pt x="10556" y="1972"/>
                    <a:pt x="10672" y="1724"/>
                    <a:pt x="10771" y="1475"/>
                  </a:cubicBezTo>
                  <a:cubicBezTo>
                    <a:pt x="10854" y="1343"/>
                    <a:pt x="10788" y="1144"/>
                    <a:pt x="10639" y="1078"/>
                  </a:cubicBezTo>
                  <a:cubicBezTo>
                    <a:pt x="10596" y="1059"/>
                    <a:pt x="10551" y="1049"/>
                    <a:pt x="10506" y="1049"/>
                  </a:cubicBezTo>
                  <a:cubicBezTo>
                    <a:pt x="10393" y="1049"/>
                    <a:pt x="10284" y="1108"/>
                    <a:pt x="10224" y="1227"/>
                  </a:cubicBezTo>
                  <a:cubicBezTo>
                    <a:pt x="10108" y="1475"/>
                    <a:pt x="9992" y="1707"/>
                    <a:pt x="9876" y="1956"/>
                  </a:cubicBezTo>
                  <a:cubicBezTo>
                    <a:pt x="9644" y="1873"/>
                    <a:pt x="9396" y="1790"/>
                    <a:pt x="9147" y="1740"/>
                  </a:cubicBezTo>
                  <a:lnTo>
                    <a:pt x="9396" y="564"/>
                  </a:lnTo>
                  <a:cubicBezTo>
                    <a:pt x="9429" y="398"/>
                    <a:pt x="9313" y="233"/>
                    <a:pt x="9147" y="199"/>
                  </a:cubicBezTo>
                  <a:cubicBezTo>
                    <a:pt x="9135" y="198"/>
                    <a:pt x="9123" y="198"/>
                    <a:pt x="9111" y="198"/>
                  </a:cubicBezTo>
                  <a:cubicBezTo>
                    <a:pt x="8961" y="198"/>
                    <a:pt x="8830" y="294"/>
                    <a:pt x="8799" y="448"/>
                  </a:cubicBezTo>
                  <a:cubicBezTo>
                    <a:pt x="8716" y="846"/>
                    <a:pt x="8634" y="1227"/>
                    <a:pt x="8551" y="1624"/>
                  </a:cubicBezTo>
                  <a:cubicBezTo>
                    <a:pt x="8451" y="1608"/>
                    <a:pt x="8335" y="1591"/>
                    <a:pt x="8219" y="1591"/>
                  </a:cubicBezTo>
                  <a:cubicBezTo>
                    <a:pt x="8219" y="1591"/>
                    <a:pt x="8236" y="1575"/>
                    <a:pt x="8236" y="1575"/>
                  </a:cubicBezTo>
                  <a:lnTo>
                    <a:pt x="8286" y="282"/>
                  </a:lnTo>
                  <a:cubicBezTo>
                    <a:pt x="8286" y="199"/>
                    <a:pt x="8219" y="117"/>
                    <a:pt x="8170" y="67"/>
                  </a:cubicBezTo>
                  <a:cubicBezTo>
                    <a:pt x="8120" y="17"/>
                    <a:pt x="8020" y="1"/>
                    <a:pt x="7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3396275" y="548875"/>
              <a:ext cx="212125" cy="192700"/>
            </a:xfrm>
            <a:custGeom>
              <a:avLst/>
              <a:gdLst/>
              <a:ahLst/>
              <a:cxnLst/>
              <a:rect l="l" t="t" r="r" b="b"/>
              <a:pathLst>
                <a:path w="8485" h="7708" extrusionOk="0">
                  <a:moveTo>
                    <a:pt x="4348" y="1"/>
                  </a:moveTo>
                  <a:cubicBezTo>
                    <a:pt x="4324" y="1"/>
                    <a:pt x="4300" y="1"/>
                    <a:pt x="4276" y="2"/>
                  </a:cubicBezTo>
                  <a:cubicBezTo>
                    <a:pt x="3132" y="18"/>
                    <a:pt x="2122" y="515"/>
                    <a:pt x="1393" y="1294"/>
                  </a:cubicBezTo>
                  <a:cubicBezTo>
                    <a:pt x="1359" y="1311"/>
                    <a:pt x="1326" y="1327"/>
                    <a:pt x="1293" y="1377"/>
                  </a:cubicBezTo>
                  <a:cubicBezTo>
                    <a:pt x="1277" y="1410"/>
                    <a:pt x="1243" y="1460"/>
                    <a:pt x="1210" y="1493"/>
                  </a:cubicBezTo>
                  <a:cubicBezTo>
                    <a:pt x="813" y="1990"/>
                    <a:pt x="531" y="2570"/>
                    <a:pt x="365" y="3200"/>
                  </a:cubicBezTo>
                  <a:cubicBezTo>
                    <a:pt x="1" y="4443"/>
                    <a:pt x="83" y="5785"/>
                    <a:pt x="1045" y="6812"/>
                  </a:cubicBezTo>
                  <a:cubicBezTo>
                    <a:pt x="1551" y="7361"/>
                    <a:pt x="2262" y="7707"/>
                    <a:pt x="3003" y="7707"/>
                  </a:cubicBezTo>
                  <a:cubicBezTo>
                    <a:pt x="3134" y="7707"/>
                    <a:pt x="3266" y="7696"/>
                    <a:pt x="3398" y="7674"/>
                  </a:cubicBezTo>
                  <a:cubicBezTo>
                    <a:pt x="4309" y="7525"/>
                    <a:pt x="4839" y="6961"/>
                    <a:pt x="5287" y="6199"/>
                  </a:cubicBezTo>
                  <a:cubicBezTo>
                    <a:pt x="5535" y="5768"/>
                    <a:pt x="5817" y="5503"/>
                    <a:pt x="6298" y="5337"/>
                  </a:cubicBezTo>
                  <a:cubicBezTo>
                    <a:pt x="6679" y="5205"/>
                    <a:pt x="7093" y="5139"/>
                    <a:pt x="7474" y="4956"/>
                  </a:cubicBezTo>
                  <a:cubicBezTo>
                    <a:pt x="8286" y="4559"/>
                    <a:pt x="8485" y="3697"/>
                    <a:pt x="8253" y="2868"/>
                  </a:cubicBezTo>
                  <a:cubicBezTo>
                    <a:pt x="7795" y="1169"/>
                    <a:pt x="6064" y="1"/>
                    <a:pt x="4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3532975" y="690575"/>
              <a:ext cx="67150" cy="67150"/>
            </a:xfrm>
            <a:custGeom>
              <a:avLst/>
              <a:gdLst/>
              <a:ahLst/>
              <a:cxnLst/>
              <a:rect l="l" t="t" r="r" b="b"/>
              <a:pathLst>
                <a:path w="2686" h="2686" extrusionOk="0">
                  <a:moveTo>
                    <a:pt x="1343" y="1"/>
                  </a:moveTo>
                  <a:cubicBezTo>
                    <a:pt x="614" y="1"/>
                    <a:pt x="1" y="597"/>
                    <a:pt x="1" y="1343"/>
                  </a:cubicBezTo>
                  <a:cubicBezTo>
                    <a:pt x="1" y="2089"/>
                    <a:pt x="614" y="2685"/>
                    <a:pt x="1343" y="2685"/>
                  </a:cubicBezTo>
                  <a:cubicBezTo>
                    <a:pt x="2089" y="2685"/>
                    <a:pt x="2685" y="2089"/>
                    <a:pt x="2685" y="1343"/>
                  </a:cubicBezTo>
                  <a:cubicBezTo>
                    <a:pt x="2685" y="597"/>
                    <a:pt x="2089" y="1"/>
                    <a:pt x="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F1E0AF85-BD1A-48B2-BD15-830C104D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56" y="1352018"/>
            <a:ext cx="5132063" cy="29655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Google Shape;624;p42">
            <a:extLst>
              <a:ext uri="{FF2B5EF4-FFF2-40B4-BE49-F238E27FC236}">
                <a16:creationId xmlns:a16="http://schemas.microsoft.com/office/drawing/2014/main" id="{70275E32-B765-0993-EFF7-71BC6AE828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chemeClr val="tx1"/>
                </a:solidFill>
              </a:rPr>
              <a:t>Detalhes – Computador</a:t>
            </a:r>
            <a:endParaRPr sz="3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46"/>
          <p:cNvGrpSpPr/>
          <p:nvPr/>
        </p:nvGrpSpPr>
        <p:grpSpPr>
          <a:xfrm rot="900072">
            <a:off x="2458423" y="4300512"/>
            <a:ext cx="614219" cy="605976"/>
            <a:chOff x="1425750" y="3206875"/>
            <a:chExt cx="272000" cy="268350"/>
          </a:xfrm>
        </p:grpSpPr>
        <p:sp>
          <p:nvSpPr>
            <p:cNvPr id="1093" name="Google Shape;1093;p46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46"/>
          <p:cNvGrpSpPr/>
          <p:nvPr/>
        </p:nvGrpSpPr>
        <p:grpSpPr>
          <a:xfrm rot="899969">
            <a:off x="7881809" y="871221"/>
            <a:ext cx="774244" cy="763880"/>
            <a:chOff x="1425750" y="3206875"/>
            <a:chExt cx="272000" cy="268350"/>
          </a:xfrm>
        </p:grpSpPr>
        <p:sp>
          <p:nvSpPr>
            <p:cNvPr id="1110" name="Google Shape;1110;p46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46"/>
          <p:cNvSpPr txBox="1">
            <a:spLocks noGrp="1"/>
          </p:cNvSpPr>
          <p:nvPr>
            <p:ph type="title"/>
          </p:nvPr>
        </p:nvSpPr>
        <p:spPr>
          <a:xfrm>
            <a:off x="1767696" y="285608"/>
            <a:ext cx="56058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dirty="0">
                <a:solidFill>
                  <a:schemeClr val="bg2"/>
                </a:solidFill>
              </a:rPr>
              <a:t>Detalhes - Vidros</a:t>
            </a:r>
            <a:endParaRPr sz="3500" dirty="0">
              <a:solidFill>
                <a:schemeClr val="bg2"/>
              </a:solidFill>
            </a:endParaRPr>
          </a:p>
        </p:txBody>
      </p:sp>
      <p:sp>
        <p:nvSpPr>
          <p:cNvPr id="1128" name="Google Shape;1128;p46"/>
          <p:cNvSpPr/>
          <p:nvPr/>
        </p:nvSpPr>
        <p:spPr>
          <a:xfrm rot="-8999983">
            <a:off x="308797" y="-470126"/>
            <a:ext cx="1136395" cy="1226046"/>
          </a:xfrm>
          <a:custGeom>
            <a:avLst/>
            <a:gdLst/>
            <a:ahLst/>
            <a:cxnLst/>
            <a:rect l="l" t="t" r="r" b="b"/>
            <a:pathLst>
              <a:path w="18885" h="20376" extrusionOk="0">
                <a:moveTo>
                  <a:pt x="10264" y="0"/>
                </a:moveTo>
                <a:cubicBezTo>
                  <a:pt x="9873" y="0"/>
                  <a:pt x="9477" y="39"/>
                  <a:pt x="9073" y="123"/>
                </a:cubicBezTo>
                <a:cubicBezTo>
                  <a:pt x="7297" y="495"/>
                  <a:pt x="5692" y="1689"/>
                  <a:pt x="4899" y="3318"/>
                </a:cubicBezTo>
                <a:cubicBezTo>
                  <a:pt x="4175" y="4791"/>
                  <a:pt x="4126" y="6494"/>
                  <a:pt x="3993" y="8133"/>
                </a:cubicBezTo>
                <a:cubicBezTo>
                  <a:pt x="3861" y="9768"/>
                  <a:pt x="3587" y="11495"/>
                  <a:pt x="2535" y="12758"/>
                </a:cubicBezTo>
                <a:cubicBezTo>
                  <a:pt x="2056" y="13325"/>
                  <a:pt x="1449" y="13771"/>
                  <a:pt x="935" y="14309"/>
                </a:cubicBezTo>
                <a:cubicBezTo>
                  <a:pt x="426" y="14847"/>
                  <a:pt x="0" y="15542"/>
                  <a:pt x="44" y="16281"/>
                </a:cubicBezTo>
                <a:cubicBezTo>
                  <a:pt x="93" y="17206"/>
                  <a:pt x="837" y="17935"/>
                  <a:pt x="1601" y="18463"/>
                </a:cubicBezTo>
                <a:cubicBezTo>
                  <a:pt x="3421" y="19725"/>
                  <a:pt x="5638" y="20375"/>
                  <a:pt x="7851" y="20375"/>
                </a:cubicBezTo>
                <a:cubicBezTo>
                  <a:pt x="9338" y="20375"/>
                  <a:pt x="10824" y="20081"/>
                  <a:pt x="12185" y="19481"/>
                </a:cubicBezTo>
                <a:cubicBezTo>
                  <a:pt x="15576" y="17989"/>
                  <a:pt x="18087" y="14651"/>
                  <a:pt x="18581" y="10981"/>
                </a:cubicBezTo>
                <a:cubicBezTo>
                  <a:pt x="18884" y="8730"/>
                  <a:pt x="18419" y="6401"/>
                  <a:pt x="17358" y="4400"/>
                </a:cubicBezTo>
                <a:cubicBezTo>
                  <a:pt x="16350" y="2501"/>
                  <a:pt x="15185" y="1419"/>
                  <a:pt x="13242" y="646"/>
                </a:cubicBezTo>
                <a:cubicBezTo>
                  <a:pt x="12262" y="261"/>
                  <a:pt x="11282" y="0"/>
                  <a:pt x="102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6"/>
          <p:cNvSpPr/>
          <p:nvPr/>
        </p:nvSpPr>
        <p:spPr>
          <a:xfrm>
            <a:off x="7712525" y="3853025"/>
            <a:ext cx="1299447" cy="1136467"/>
          </a:xfrm>
          <a:custGeom>
            <a:avLst/>
            <a:gdLst/>
            <a:ahLst/>
            <a:cxnLst/>
            <a:rect l="l" t="t" r="r" b="b"/>
            <a:pathLst>
              <a:path w="36692" h="32090" extrusionOk="0">
                <a:moveTo>
                  <a:pt x="21858" y="1"/>
                </a:moveTo>
                <a:cubicBezTo>
                  <a:pt x="20374" y="1"/>
                  <a:pt x="18889" y="255"/>
                  <a:pt x="17494" y="770"/>
                </a:cubicBezTo>
                <a:cubicBezTo>
                  <a:pt x="15982" y="1333"/>
                  <a:pt x="14573" y="2180"/>
                  <a:pt x="13389" y="3276"/>
                </a:cubicBezTo>
                <a:cubicBezTo>
                  <a:pt x="12792" y="3829"/>
                  <a:pt x="12253" y="4440"/>
                  <a:pt x="11784" y="5106"/>
                </a:cubicBezTo>
                <a:cubicBezTo>
                  <a:pt x="11265" y="5850"/>
                  <a:pt x="10868" y="6662"/>
                  <a:pt x="10452" y="7465"/>
                </a:cubicBezTo>
                <a:cubicBezTo>
                  <a:pt x="10027" y="8272"/>
                  <a:pt x="9557" y="9040"/>
                  <a:pt x="8935" y="9711"/>
                </a:cubicBezTo>
                <a:cubicBezTo>
                  <a:pt x="8387" y="10303"/>
                  <a:pt x="7771" y="10817"/>
                  <a:pt x="7130" y="11296"/>
                </a:cubicBezTo>
                <a:cubicBezTo>
                  <a:pt x="5833" y="12270"/>
                  <a:pt x="4438" y="13112"/>
                  <a:pt x="3230" y="14198"/>
                </a:cubicBezTo>
                <a:cubicBezTo>
                  <a:pt x="1953" y="15348"/>
                  <a:pt x="993" y="16796"/>
                  <a:pt x="499" y="18450"/>
                </a:cubicBezTo>
                <a:cubicBezTo>
                  <a:pt x="5" y="20119"/>
                  <a:pt x="0" y="21905"/>
                  <a:pt x="499" y="23569"/>
                </a:cubicBezTo>
                <a:cubicBezTo>
                  <a:pt x="998" y="25213"/>
                  <a:pt x="1957" y="26711"/>
                  <a:pt x="3264" y="27831"/>
                </a:cubicBezTo>
                <a:cubicBezTo>
                  <a:pt x="4663" y="29035"/>
                  <a:pt x="6386" y="29838"/>
                  <a:pt x="8104" y="30483"/>
                </a:cubicBezTo>
                <a:cubicBezTo>
                  <a:pt x="10952" y="31546"/>
                  <a:pt x="13995" y="32089"/>
                  <a:pt x="17035" y="32089"/>
                </a:cubicBezTo>
                <a:cubicBezTo>
                  <a:pt x="17886" y="32089"/>
                  <a:pt x="18737" y="32047"/>
                  <a:pt x="19584" y="31961"/>
                </a:cubicBezTo>
                <a:cubicBezTo>
                  <a:pt x="23273" y="31589"/>
                  <a:pt x="26919" y="30376"/>
                  <a:pt x="29914" y="28149"/>
                </a:cubicBezTo>
                <a:cubicBezTo>
                  <a:pt x="32615" y="26138"/>
                  <a:pt x="34734" y="23359"/>
                  <a:pt x="35718" y="20114"/>
                </a:cubicBezTo>
                <a:cubicBezTo>
                  <a:pt x="36691" y="16914"/>
                  <a:pt x="36579" y="13435"/>
                  <a:pt x="35659" y="10229"/>
                </a:cubicBezTo>
                <a:cubicBezTo>
                  <a:pt x="35194" y="8610"/>
                  <a:pt x="34519" y="7044"/>
                  <a:pt x="33657" y="5595"/>
                </a:cubicBezTo>
                <a:cubicBezTo>
                  <a:pt x="32811" y="4171"/>
                  <a:pt x="31793" y="2786"/>
                  <a:pt x="30457" y="1788"/>
                </a:cubicBezTo>
                <a:cubicBezTo>
                  <a:pt x="29821" y="1313"/>
                  <a:pt x="29111" y="946"/>
                  <a:pt x="28343" y="741"/>
                </a:cubicBezTo>
                <a:cubicBezTo>
                  <a:pt x="28331" y="738"/>
                  <a:pt x="28320" y="737"/>
                  <a:pt x="28310" y="737"/>
                </a:cubicBezTo>
                <a:cubicBezTo>
                  <a:pt x="28183" y="737"/>
                  <a:pt x="28139" y="940"/>
                  <a:pt x="28279" y="976"/>
                </a:cubicBezTo>
                <a:cubicBezTo>
                  <a:pt x="29894" y="1411"/>
                  <a:pt x="31167" y="2571"/>
                  <a:pt x="32175" y="3858"/>
                </a:cubicBezTo>
                <a:cubicBezTo>
                  <a:pt x="33197" y="5165"/>
                  <a:pt x="34024" y="6633"/>
                  <a:pt x="34661" y="8159"/>
                </a:cubicBezTo>
                <a:cubicBezTo>
                  <a:pt x="35928" y="11184"/>
                  <a:pt x="36456" y="14565"/>
                  <a:pt x="35972" y="17824"/>
                </a:cubicBezTo>
                <a:cubicBezTo>
                  <a:pt x="35732" y="19439"/>
                  <a:pt x="35243" y="21015"/>
                  <a:pt x="34494" y="22468"/>
                </a:cubicBezTo>
                <a:cubicBezTo>
                  <a:pt x="33731" y="23951"/>
                  <a:pt x="32708" y="25291"/>
                  <a:pt x="31514" y="26456"/>
                </a:cubicBezTo>
                <a:cubicBezTo>
                  <a:pt x="28955" y="28952"/>
                  <a:pt x="25657" y="30547"/>
                  <a:pt x="22182" y="31301"/>
                </a:cubicBezTo>
                <a:cubicBezTo>
                  <a:pt x="20499" y="31665"/>
                  <a:pt x="18773" y="31843"/>
                  <a:pt x="17046" y="31843"/>
                </a:cubicBezTo>
                <a:cubicBezTo>
                  <a:pt x="14968" y="31843"/>
                  <a:pt x="12888" y="31585"/>
                  <a:pt x="10878" y="31085"/>
                </a:cubicBezTo>
                <a:cubicBezTo>
                  <a:pt x="9068" y="30630"/>
                  <a:pt x="7277" y="29989"/>
                  <a:pt x="5628" y="29113"/>
                </a:cubicBezTo>
                <a:cubicBezTo>
                  <a:pt x="4052" y="28281"/>
                  <a:pt x="2652" y="27166"/>
                  <a:pt x="1708" y="25644"/>
                </a:cubicBezTo>
                <a:cubicBezTo>
                  <a:pt x="817" y="24210"/>
                  <a:pt x="338" y="22527"/>
                  <a:pt x="372" y="20838"/>
                </a:cubicBezTo>
                <a:cubicBezTo>
                  <a:pt x="411" y="19096"/>
                  <a:pt x="984" y="17374"/>
                  <a:pt x="1992" y="15950"/>
                </a:cubicBezTo>
                <a:cubicBezTo>
                  <a:pt x="3856" y="13302"/>
                  <a:pt x="7091" y="12162"/>
                  <a:pt x="9219" y="9779"/>
                </a:cubicBezTo>
                <a:cubicBezTo>
                  <a:pt x="9797" y="9138"/>
                  <a:pt x="10242" y="8409"/>
                  <a:pt x="10643" y="7650"/>
                </a:cubicBezTo>
                <a:cubicBezTo>
                  <a:pt x="11059" y="6863"/>
                  <a:pt x="11446" y="6060"/>
                  <a:pt x="11950" y="5326"/>
                </a:cubicBezTo>
                <a:cubicBezTo>
                  <a:pt x="12855" y="4005"/>
                  <a:pt x="14059" y="2899"/>
                  <a:pt x="15424" y="2062"/>
                </a:cubicBezTo>
                <a:cubicBezTo>
                  <a:pt x="17387" y="864"/>
                  <a:pt x="19637" y="269"/>
                  <a:pt x="21903" y="269"/>
                </a:cubicBezTo>
                <a:cubicBezTo>
                  <a:pt x="23044" y="269"/>
                  <a:pt x="24190" y="420"/>
                  <a:pt x="25304" y="721"/>
                </a:cubicBezTo>
                <a:cubicBezTo>
                  <a:pt x="26165" y="956"/>
                  <a:pt x="27007" y="1279"/>
                  <a:pt x="27805" y="1680"/>
                </a:cubicBezTo>
                <a:cubicBezTo>
                  <a:pt x="27820" y="1688"/>
                  <a:pt x="27835" y="1691"/>
                  <a:pt x="27850" y="1691"/>
                </a:cubicBezTo>
                <a:cubicBezTo>
                  <a:pt x="27941" y="1691"/>
                  <a:pt x="28005" y="1560"/>
                  <a:pt x="27908" y="1509"/>
                </a:cubicBezTo>
                <a:cubicBezTo>
                  <a:pt x="26056" y="509"/>
                  <a:pt x="23957" y="1"/>
                  <a:pt x="2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6"/>
          <p:cNvSpPr/>
          <p:nvPr/>
        </p:nvSpPr>
        <p:spPr>
          <a:xfrm>
            <a:off x="147100" y="4035250"/>
            <a:ext cx="1145803" cy="1136498"/>
          </a:xfrm>
          <a:custGeom>
            <a:avLst/>
            <a:gdLst/>
            <a:ahLst/>
            <a:cxnLst/>
            <a:rect l="l" t="t" r="r" b="b"/>
            <a:pathLst>
              <a:path w="30659" h="30410" extrusionOk="0">
                <a:moveTo>
                  <a:pt x="8125" y="245"/>
                </a:moveTo>
                <a:cubicBezTo>
                  <a:pt x="9783" y="245"/>
                  <a:pt x="11523" y="677"/>
                  <a:pt x="13091" y="1523"/>
                </a:cubicBezTo>
                <a:cubicBezTo>
                  <a:pt x="13614" y="1802"/>
                  <a:pt x="14035" y="2193"/>
                  <a:pt x="14480" y="2609"/>
                </a:cubicBezTo>
                <a:cubicBezTo>
                  <a:pt x="14872" y="2976"/>
                  <a:pt x="15278" y="3358"/>
                  <a:pt x="15762" y="3652"/>
                </a:cubicBezTo>
                <a:cubicBezTo>
                  <a:pt x="16736" y="4244"/>
                  <a:pt x="17925" y="4674"/>
                  <a:pt x="19506" y="5007"/>
                </a:cubicBezTo>
                <a:cubicBezTo>
                  <a:pt x="20025" y="5120"/>
                  <a:pt x="20553" y="5217"/>
                  <a:pt x="21067" y="5310"/>
                </a:cubicBezTo>
                <a:cubicBezTo>
                  <a:pt x="22697" y="5604"/>
                  <a:pt x="24380" y="5912"/>
                  <a:pt x="25853" y="6681"/>
                </a:cubicBezTo>
                <a:cubicBezTo>
                  <a:pt x="28627" y="8124"/>
                  <a:pt x="30409" y="11192"/>
                  <a:pt x="30291" y="14314"/>
                </a:cubicBezTo>
                <a:cubicBezTo>
                  <a:pt x="30179" y="17436"/>
                  <a:pt x="28172" y="20358"/>
                  <a:pt x="25300" y="21591"/>
                </a:cubicBezTo>
                <a:cubicBezTo>
                  <a:pt x="24688" y="21855"/>
                  <a:pt x="24028" y="22051"/>
                  <a:pt x="23386" y="22242"/>
                </a:cubicBezTo>
                <a:cubicBezTo>
                  <a:pt x="22114" y="22619"/>
                  <a:pt x="20798" y="23010"/>
                  <a:pt x="19814" y="23935"/>
                </a:cubicBezTo>
                <a:cubicBezTo>
                  <a:pt x="19237" y="24478"/>
                  <a:pt x="18821" y="25168"/>
                  <a:pt x="18424" y="25829"/>
                </a:cubicBezTo>
                <a:cubicBezTo>
                  <a:pt x="18214" y="26181"/>
                  <a:pt x="17994" y="26538"/>
                  <a:pt x="17759" y="26871"/>
                </a:cubicBezTo>
                <a:cubicBezTo>
                  <a:pt x="16297" y="28928"/>
                  <a:pt x="13813" y="30164"/>
                  <a:pt x="11305" y="30164"/>
                </a:cubicBezTo>
                <a:cubicBezTo>
                  <a:pt x="10883" y="30164"/>
                  <a:pt x="10460" y="30129"/>
                  <a:pt x="10042" y="30057"/>
                </a:cubicBezTo>
                <a:cubicBezTo>
                  <a:pt x="7140" y="29562"/>
                  <a:pt x="4635" y="27326"/>
                  <a:pt x="3817" y="24498"/>
                </a:cubicBezTo>
                <a:cubicBezTo>
                  <a:pt x="3313" y="22746"/>
                  <a:pt x="3431" y="20862"/>
                  <a:pt x="3548" y="19037"/>
                </a:cubicBezTo>
                <a:cubicBezTo>
                  <a:pt x="3671" y="17079"/>
                  <a:pt x="3798" y="15053"/>
                  <a:pt x="3157" y="13174"/>
                </a:cubicBezTo>
                <a:cubicBezTo>
                  <a:pt x="2888" y="12381"/>
                  <a:pt x="2482" y="11633"/>
                  <a:pt x="2090" y="10909"/>
                </a:cubicBezTo>
                <a:cubicBezTo>
                  <a:pt x="1591" y="9974"/>
                  <a:pt x="1067" y="9005"/>
                  <a:pt x="847" y="7963"/>
                </a:cubicBezTo>
                <a:cubicBezTo>
                  <a:pt x="270" y="5203"/>
                  <a:pt x="2031" y="2091"/>
                  <a:pt x="4870" y="877"/>
                </a:cubicBezTo>
                <a:cubicBezTo>
                  <a:pt x="5859" y="454"/>
                  <a:pt x="6972" y="245"/>
                  <a:pt x="8125" y="245"/>
                </a:cubicBezTo>
                <a:close/>
                <a:moveTo>
                  <a:pt x="8122" y="1"/>
                </a:moveTo>
                <a:cubicBezTo>
                  <a:pt x="6937" y="1"/>
                  <a:pt x="5791" y="216"/>
                  <a:pt x="4772" y="652"/>
                </a:cubicBezTo>
                <a:cubicBezTo>
                  <a:pt x="1831" y="1909"/>
                  <a:pt x="1" y="5144"/>
                  <a:pt x="607" y="8012"/>
                </a:cubicBezTo>
                <a:cubicBezTo>
                  <a:pt x="832" y="9093"/>
                  <a:pt x="1361" y="10072"/>
                  <a:pt x="1875" y="11026"/>
                </a:cubicBezTo>
                <a:cubicBezTo>
                  <a:pt x="2261" y="11740"/>
                  <a:pt x="2658" y="12479"/>
                  <a:pt x="2922" y="13253"/>
                </a:cubicBezTo>
                <a:cubicBezTo>
                  <a:pt x="3548" y="15088"/>
                  <a:pt x="3421" y="17089"/>
                  <a:pt x="3299" y="19022"/>
                </a:cubicBezTo>
                <a:cubicBezTo>
                  <a:pt x="3186" y="20867"/>
                  <a:pt x="3064" y="22775"/>
                  <a:pt x="3583" y="24566"/>
                </a:cubicBezTo>
                <a:cubicBezTo>
                  <a:pt x="4424" y="27483"/>
                  <a:pt x="7008" y="29792"/>
                  <a:pt x="10003" y="30301"/>
                </a:cubicBezTo>
                <a:cubicBezTo>
                  <a:pt x="10433" y="30375"/>
                  <a:pt x="10862" y="30409"/>
                  <a:pt x="11297" y="30409"/>
                </a:cubicBezTo>
                <a:lnTo>
                  <a:pt x="11297" y="30409"/>
                </a:lnTo>
                <a:cubicBezTo>
                  <a:pt x="13885" y="30408"/>
                  <a:pt x="16448" y="29136"/>
                  <a:pt x="17960" y="27013"/>
                </a:cubicBezTo>
                <a:cubicBezTo>
                  <a:pt x="18204" y="26675"/>
                  <a:pt x="18420" y="26308"/>
                  <a:pt x="18635" y="25956"/>
                </a:cubicBezTo>
                <a:cubicBezTo>
                  <a:pt x="19026" y="25305"/>
                  <a:pt x="19428" y="24635"/>
                  <a:pt x="19981" y="24116"/>
                </a:cubicBezTo>
                <a:cubicBezTo>
                  <a:pt x="20920" y="23230"/>
                  <a:pt x="22153" y="22863"/>
                  <a:pt x="23460" y="22477"/>
                </a:cubicBezTo>
                <a:cubicBezTo>
                  <a:pt x="24106" y="22286"/>
                  <a:pt x="24771" y="22085"/>
                  <a:pt x="25398" y="21816"/>
                </a:cubicBezTo>
                <a:cubicBezTo>
                  <a:pt x="28353" y="20549"/>
                  <a:pt x="30418" y="17534"/>
                  <a:pt x="30541" y="14319"/>
                </a:cubicBezTo>
                <a:cubicBezTo>
                  <a:pt x="30658" y="11104"/>
                  <a:pt x="28823" y="7948"/>
                  <a:pt x="25970" y="6465"/>
                </a:cubicBezTo>
                <a:cubicBezTo>
                  <a:pt x="24463" y="5677"/>
                  <a:pt x="22760" y="5369"/>
                  <a:pt x="21111" y="5066"/>
                </a:cubicBezTo>
                <a:cubicBezTo>
                  <a:pt x="20597" y="4973"/>
                  <a:pt x="20069" y="4880"/>
                  <a:pt x="19555" y="4767"/>
                </a:cubicBezTo>
                <a:cubicBezTo>
                  <a:pt x="18004" y="4439"/>
                  <a:pt x="16839" y="4019"/>
                  <a:pt x="15890" y="3441"/>
                </a:cubicBezTo>
                <a:cubicBezTo>
                  <a:pt x="15430" y="3162"/>
                  <a:pt x="15033" y="2790"/>
                  <a:pt x="14647" y="2433"/>
                </a:cubicBezTo>
                <a:cubicBezTo>
                  <a:pt x="14211" y="2022"/>
                  <a:pt x="13756" y="1601"/>
                  <a:pt x="13208" y="1308"/>
                </a:cubicBezTo>
                <a:cubicBezTo>
                  <a:pt x="11602" y="443"/>
                  <a:pt x="9821" y="1"/>
                  <a:pt x="8122" y="1"/>
                </a:cubicBezTo>
                <a:close/>
                <a:moveTo>
                  <a:pt x="11297" y="30409"/>
                </a:moveTo>
                <a:cubicBezTo>
                  <a:pt x="11296" y="30409"/>
                  <a:pt x="11295" y="30409"/>
                  <a:pt x="11295" y="30409"/>
                </a:cubicBezTo>
                <a:lnTo>
                  <a:pt x="11300" y="30409"/>
                </a:lnTo>
                <a:cubicBezTo>
                  <a:pt x="11299" y="30409"/>
                  <a:pt x="11298" y="30409"/>
                  <a:pt x="11297" y="304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1" name="Google Shape;1141;p46"/>
          <p:cNvGrpSpPr/>
          <p:nvPr/>
        </p:nvGrpSpPr>
        <p:grpSpPr>
          <a:xfrm rot="-1799882">
            <a:off x="54048" y="790240"/>
            <a:ext cx="1604709" cy="983496"/>
            <a:chOff x="2171722" y="3393325"/>
            <a:chExt cx="1120853" cy="686950"/>
          </a:xfrm>
        </p:grpSpPr>
        <p:sp>
          <p:nvSpPr>
            <p:cNvPr id="1142" name="Google Shape;1142;p46"/>
            <p:cNvSpPr/>
            <p:nvPr/>
          </p:nvSpPr>
          <p:spPr>
            <a:xfrm>
              <a:off x="2171722" y="3874643"/>
              <a:ext cx="110625" cy="100800"/>
            </a:xfrm>
            <a:custGeom>
              <a:avLst/>
              <a:gdLst/>
              <a:ahLst/>
              <a:cxnLst/>
              <a:rect l="l" t="t" r="r" b="b"/>
              <a:pathLst>
                <a:path w="4425" h="4032" extrusionOk="0">
                  <a:moveTo>
                    <a:pt x="2219" y="0"/>
                  </a:moveTo>
                  <a:cubicBezTo>
                    <a:pt x="1706" y="0"/>
                    <a:pt x="1191" y="195"/>
                    <a:pt x="795" y="582"/>
                  </a:cubicBezTo>
                  <a:cubicBezTo>
                    <a:pt x="0" y="1378"/>
                    <a:pt x="0" y="2654"/>
                    <a:pt x="779" y="3433"/>
                  </a:cubicBezTo>
                  <a:cubicBezTo>
                    <a:pt x="1179" y="3832"/>
                    <a:pt x="1700" y="4031"/>
                    <a:pt x="2218" y="4031"/>
                  </a:cubicBezTo>
                  <a:cubicBezTo>
                    <a:pt x="2731" y="4031"/>
                    <a:pt x="3242" y="3837"/>
                    <a:pt x="3629" y="3449"/>
                  </a:cubicBezTo>
                  <a:cubicBezTo>
                    <a:pt x="4425" y="2670"/>
                    <a:pt x="4425" y="1394"/>
                    <a:pt x="3646" y="599"/>
                  </a:cubicBezTo>
                  <a:cubicBezTo>
                    <a:pt x="3254" y="199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2438300" y="3776050"/>
              <a:ext cx="296250" cy="61650"/>
            </a:xfrm>
            <a:custGeom>
              <a:avLst/>
              <a:gdLst/>
              <a:ahLst/>
              <a:cxnLst/>
              <a:rect l="l" t="t" r="r" b="b"/>
              <a:pathLst>
                <a:path w="11850" h="2466" extrusionOk="0">
                  <a:moveTo>
                    <a:pt x="11525" y="0"/>
                  </a:moveTo>
                  <a:cubicBezTo>
                    <a:pt x="11506" y="0"/>
                    <a:pt x="11487" y="2"/>
                    <a:pt x="11468" y="6"/>
                  </a:cubicBezTo>
                  <a:lnTo>
                    <a:pt x="282" y="1862"/>
                  </a:lnTo>
                  <a:cubicBezTo>
                    <a:pt x="117" y="1895"/>
                    <a:pt x="1" y="2044"/>
                    <a:pt x="34" y="2210"/>
                  </a:cubicBezTo>
                  <a:cubicBezTo>
                    <a:pt x="34" y="2243"/>
                    <a:pt x="50" y="2276"/>
                    <a:pt x="67" y="2293"/>
                  </a:cubicBezTo>
                  <a:cubicBezTo>
                    <a:pt x="109" y="2391"/>
                    <a:pt x="211" y="2466"/>
                    <a:pt x="322" y="2466"/>
                  </a:cubicBezTo>
                  <a:cubicBezTo>
                    <a:pt x="342" y="2466"/>
                    <a:pt x="362" y="2463"/>
                    <a:pt x="382" y="2458"/>
                  </a:cubicBezTo>
                  <a:lnTo>
                    <a:pt x="11567" y="602"/>
                  </a:lnTo>
                  <a:cubicBezTo>
                    <a:pt x="11733" y="569"/>
                    <a:pt x="11849" y="420"/>
                    <a:pt x="11816" y="254"/>
                  </a:cubicBezTo>
                  <a:cubicBezTo>
                    <a:pt x="11787" y="108"/>
                    <a:pt x="11667" y="0"/>
                    <a:pt x="11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2267625" y="3811925"/>
              <a:ext cx="201375" cy="100650"/>
            </a:xfrm>
            <a:custGeom>
              <a:avLst/>
              <a:gdLst/>
              <a:ahLst/>
              <a:cxnLst/>
              <a:rect l="l" t="t" r="r" b="b"/>
              <a:pathLst>
                <a:path w="8055" h="4026" extrusionOk="0">
                  <a:moveTo>
                    <a:pt x="7714" y="1"/>
                  </a:moveTo>
                  <a:cubicBezTo>
                    <a:pt x="7668" y="1"/>
                    <a:pt x="7621" y="10"/>
                    <a:pt x="7573" y="29"/>
                  </a:cubicBezTo>
                  <a:lnTo>
                    <a:pt x="216" y="3443"/>
                  </a:lnTo>
                  <a:cubicBezTo>
                    <a:pt x="67" y="3509"/>
                    <a:pt x="1" y="3691"/>
                    <a:pt x="67" y="3840"/>
                  </a:cubicBezTo>
                  <a:cubicBezTo>
                    <a:pt x="114" y="3958"/>
                    <a:pt x="219" y="4025"/>
                    <a:pt x="329" y="4025"/>
                  </a:cubicBezTo>
                  <a:cubicBezTo>
                    <a:pt x="375" y="4025"/>
                    <a:pt x="421" y="4014"/>
                    <a:pt x="465" y="3989"/>
                  </a:cubicBezTo>
                  <a:lnTo>
                    <a:pt x="7839" y="576"/>
                  </a:lnTo>
                  <a:cubicBezTo>
                    <a:pt x="7988" y="510"/>
                    <a:pt x="8054" y="327"/>
                    <a:pt x="7988" y="178"/>
                  </a:cubicBezTo>
                  <a:cubicBezTo>
                    <a:pt x="7929" y="60"/>
                    <a:pt x="7827" y="1"/>
                    <a:pt x="7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2437900" y="3822575"/>
              <a:ext cx="99025" cy="211550"/>
            </a:xfrm>
            <a:custGeom>
              <a:avLst/>
              <a:gdLst/>
              <a:ahLst/>
              <a:cxnLst/>
              <a:rect l="l" t="t" r="r" b="b"/>
              <a:pathLst>
                <a:path w="3961" h="8462" extrusionOk="0">
                  <a:moveTo>
                    <a:pt x="334" y="1"/>
                  </a:moveTo>
                  <a:cubicBezTo>
                    <a:pt x="300" y="1"/>
                    <a:pt x="265" y="6"/>
                    <a:pt x="232" y="17"/>
                  </a:cubicBezTo>
                  <a:cubicBezTo>
                    <a:pt x="83" y="84"/>
                    <a:pt x="0" y="266"/>
                    <a:pt x="66" y="415"/>
                  </a:cubicBezTo>
                  <a:lnTo>
                    <a:pt x="3348" y="8270"/>
                  </a:lnTo>
                  <a:cubicBezTo>
                    <a:pt x="3348" y="8286"/>
                    <a:pt x="3348" y="8286"/>
                    <a:pt x="3348" y="8286"/>
                  </a:cubicBezTo>
                  <a:cubicBezTo>
                    <a:pt x="3396" y="8396"/>
                    <a:pt x="3508" y="8461"/>
                    <a:pt x="3623" y="8461"/>
                  </a:cubicBezTo>
                  <a:cubicBezTo>
                    <a:pt x="3665" y="8461"/>
                    <a:pt x="3706" y="8453"/>
                    <a:pt x="3745" y="8435"/>
                  </a:cubicBezTo>
                  <a:cubicBezTo>
                    <a:pt x="3894" y="8369"/>
                    <a:pt x="3961" y="8203"/>
                    <a:pt x="3911" y="8038"/>
                  </a:cubicBezTo>
                  <a:lnTo>
                    <a:pt x="630" y="183"/>
                  </a:lnTo>
                  <a:cubicBezTo>
                    <a:pt x="578" y="67"/>
                    <a:pt x="45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326050" y="3724400"/>
              <a:ext cx="234900" cy="207175"/>
            </a:xfrm>
            <a:custGeom>
              <a:avLst/>
              <a:gdLst/>
              <a:ahLst/>
              <a:cxnLst/>
              <a:rect l="l" t="t" r="r" b="b"/>
              <a:pathLst>
                <a:path w="9396" h="8287" extrusionOk="0">
                  <a:moveTo>
                    <a:pt x="4698" y="0"/>
                  </a:moveTo>
                  <a:cubicBezTo>
                    <a:pt x="3401" y="0"/>
                    <a:pt x="2120" y="612"/>
                    <a:pt x="1309" y="1757"/>
                  </a:cubicBezTo>
                  <a:cubicBezTo>
                    <a:pt x="0" y="3629"/>
                    <a:pt x="447" y="6215"/>
                    <a:pt x="2320" y="7524"/>
                  </a:cubicBezTo>
                  <a:cubicBezTo>
                    <a:pt x="3048" y="8039"/>
                    <a:pt x="3881" y="8286"/>
                    <a:pt x="4705" y="8286"/>
                  </a:cubicBezTo>
                  <a:cubicBezTo>
                    <a:pt x="6001" y="8286"/>
                    <a:pt x="7276" y="7674"/>
                    <a:pt x="8087" y="6529"/>
                  </a:cubicBezTo>
                  <a:cubicBezTo>
                    <a:pt x="9396" y="4657"/>
                    <a:pt x="8948" y="2072"/>
                    <a:pt x="7076" y="763"/>
                  </a:cubicBezTo>
                  <a:cubicBezTo>
                    <a:pt x="6355" y="247"/>
                    <a:pt x="5523" y="0"/>
                    <a:pt x="4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2467300" y="3972775"/>
              <a:ext cx="122250" cy="107500"/>
            </a:xfrm>
            <a:custGeom>
              <a:avLst/>
              <a:gdLst/>
              <a:ahLst/>
              <a:cxnLst/>
              <a:rect l="l" t="t" r="r" b="b"/>
              <a:pathLst>
                <a:path w="4890" h="4300" extrusionOk="0">
                  <a:moveTo>
                    <a:pt x="2455" y="0"/>
                  </a:moveTo>
                  <a:cubicBezTo>
                    <a:pt x="1780" y="0"/>
                    <a:pt x="1114" y="319"/>
                    <a:pt x="697" y="919"/>
                  </a:cubicBezTo>
                  <a:cubicBezTo>
                    <a:pt x="1" y="1881"/>
                    <a:pt x="233" y="3223"/>
                    <a:pt x="1210" y="3902"/>
                  </a:cubicBezTo>
                  <a:cubicBezTo>
                    <a:pt x="1589" y="4171"/>
                    <a:pt x="2021" y="4299"/>
                    <a:pt x="2449" y="4299"/>
                  </a:cubicBezTo>
                  <a:cubicBezTo>
                    <a:pt x="3127" y="4299"/>
                    <a:pt x="3793" y="3978"/>
                    <a:pt x="4210" y="3388"/>
                  </a:cubicBezTo>
                  <a:cubicBezTo>
                    <a:pt x="4889" y="2411"/>
                    <a:pt x="4657" y="1069"/>
                    <a:pt x="3680" y="389"/>
                  </a:cubicBezTo>
                  <a:cubicBezTo>
                    <a:pt x="3308" y="127"/>
                    <a:pt x="2880" y="0"/>
                    <a:pt x="2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2918875" y="3555850"/>
              <a:ext cx="167800" cy="136550"/>
            </a:xfrm>
            <a:custGeom>
              <a:avLst/>
              <a:gdLst/>
              <a:ahLst/>
              <a:cxnLst/>
              <a:rect l="l" t="t" r="r" b="b"/>
              <a:pathLst>
                <a:path w="6712" h="5462" extrusionOk="0">
                  <a:moveTo>
                    <a:pt x="6369" y="0"/>
                  </a:moveTo>
                  <a:cubicBezTo>
                    <a:pt x="6304" y="0"/>
                    <a:pt x="6238" y="22"/>
                    <a:pt x="6181" y="64"/>
                  </a:cubicBezTo>
                  <a:lnTo>
                    <a:pt x="149" y="4920"/>
                  </a:lnTo>
                  <a:cubicBezTo>
                    <a:pt x="33" y="5002"/>
                    <a:pt x="0" y="5152"/>
                    <a:pt x="66" y="5284"/>
                  </a:cubicBezTo>
                  <a:cubicBezTo>
                    <a:pt x="66" y="5301"/>
                    <a:pt x="83" y="5317"/>
                    <a:pt x="100" y="5350"/>
                  </a:cubicBezTo>
                  <a:cubicBezTo>
                    <a:pt x="163" y="5423"/>
                    <a:pt x="247" y="5461"/>
                    <a:pt x="332" y="5461"/>
                  </a:cubicBezTo>
                  <a:cubicBezTo>
                    <a:pt x="401" y="5461"/>
                    <a:pt x="471" y="5436"/>
                    <a:pt x="530" y="5384"/>
                  </a:cubicBezTo>
                  <a:lnTo>
                    <a:pt x="6562" y="545"/>
                  </a:lnTo>
                  <a:cubicBezTo>
                    <a:pt x="6678" y="429"/>
                    <a:pt x="6711" y="247"/>
                    <a:pt x="6595" y="114"/>
                  </a:cubicBezTo>
                  <a:cubicBezTo>
                    <a:pt x="6539" y="38"/>
                    <a:pt x="6455" y="0"/>
                    <a:pt x="6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3070075" y="3555900"/>
              <a:ext cx="141300" cy="75125"/>
            </a:xfrm>
            <a:custGeom>
              <a:avLst/>
              <a:gdLst/>
              <a:ahLst/>
              <a:cxnLst/>
              <a:rect l="l" t="t" r="r" b="b"/>
              <a:pathLst>
                <a:path w="5652" h="3005" extrusionOk="0">
                  <a:moveTo>
                    <a:pt x="315" y="1"/>
                  </a:moveTo>
                  <a:cubicBezTo>
                    <a:pt x="204" y="1"/>
                    <a:pt x="98" y="60"/>
                    <a:pt x="50" y="178"/>
                  </a:cubicBezTo>
                  <a:cubicBezTo>
                    <a:pt x="1" y="261"/>
                    <a:pt x="1" y="344"/>
                    <a:pt x="50" y="427"/>
                  </a:cubicBezTo>
                  <a:cubicBezTo>
                    <a:pt x="67" y="493"/>
                    <a:pt x="117" y="543"/>
                    <a:pt x="183" y="576"/>
                  </a:cubicBezTo>
                  <a:lnTo>
                    <a:pt x="5187" y="2979"/>
                  </a:lnTo>
                  <a:cubicBezTo>
                    <a:pt x="5226" y="2996"/>
                    <a:pt x="5268" y="3005"/>
                    <a:pt x="5309" y="3005"/>
                  </a:cubicBezTo>
                  <a:cubicBezTo>
                    <a:pt x="5424" y="3005"/>
                    <a:pt x="5536" y="2940"/>
                    <a:pt x="5585" y="2830"/>
                  </a:cubicBezTo>
                  <a:cubicBezTo>
                    <a:pt x="5651" y="2681"/>
                    <a:pt x="5602" y="2498"/>
                    <a:pt x="5436" y="2432"/>
                  </a:cubicBezTo>
                  <a:lnTo>
                    <a:pt x="448" y="29"/>
                  </a:lnTo>
                  <a:cubicBezTo>
                    <a:pt x="405" y="10"/>
                    <a:pt x="360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2955725" y="3466500"/>
              <a:ext cx="130950" cy="104575"/>
            </a:xfrm>
            <a:custGeom>
              <a:avLst/>
              <a:gdLst/>
              <a:ahLst/>
              <a:cxnLst/>
              <a:rect l="l" t="t" r="r" b="b"/>
              <a:pathLst>
                <a:path w="5238" h="4183" extrusionOk="0">
                  <a:moveTo>
                    <a:pt x="321" y="0"/>
                  </a:moveTo>
                  <a:cubicBezTo>
                    <a:pt x="231" y="0"/>
                    <a:pt x="143" y="40"/>
                    <a:pt x="84" y="109"/>
                  </a:cubicBezTo>
                  <a:cubicBezTo>
                    <a:pt x="1" y="208"/>
                    <a:pt x="1" y="324"/>
                    <a:pt x="34" y="424"/>
                  </a:cubicBezTo>
                  <a:cubicBezTo>
                    <a:pt x="67" y="473"/>
                    <a:pt x="84" y="506"/>
                    <a:pt x="134" y="540"/>
                  </a:cubicBezTo>
                  <a:lnTo>
                    <a:pt x="4707" y="4119"/>
                  </a:lnTo>
                  <a:cubicBezTo>
                    <a:pt x="4764" y="4161"/>
                    <a:pt x="4830" y="4183"/>
                    <a:pt x="4896" y="4183"/>
                  </a:cubicBezTo>
                  <a:cubicBezTo>
                    <a:pt x="4984" y="4183"/>
                    <a:pt x="5072" y="4145"/>
                    <a:pt x="5138" y="4069"/>
                  </a:cubicBezTo>
                  <a:cubicBezTo>
                    <a:pt x="5237" y="3937"/>
                    <a:pt x="5204" y="3738"/>
                    <a:pt x="5072" y="3638"/>
                  </a:cubicBezTo>
                  <a:lnTo>
                    <a:pt x="498" y="59"/>
                  </a:lnTo>
                  <a:cubicBezTo>
                    <a:pt x="444" y="19"/>
                    <a:pt x="382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3087475" y="3847225"/>
              <a:ext cx="176925" cy="84150"/>
            </a:xfrm>
            <a:custGeom>
              <a:avLst/>
              <a:gdLst/>
              <a:ahLst/>
              <a:cxnLst/>
              <a:rect l="l" t="t" r="r" b="b"/>
              <a:pathLst>
                <a:path w="7077" h="3366" extrusionOk="0">
                  <a:moveTo>
                    <a:pt x="6742" y="0"/>
                  </a:moveTo>
                  <a:cubicBezTo>
                    <a:pt x="6699" y="0"/>
                    <a:pt x="6655" y="8"/>
                    <a:pt x="6612" y="26"/>
                  </a:cubicBezTo>
                  <a:lnTo>
                    <a:pt x="233" y="2776"/>
                  </a:lnTo>
                  <a:cubicBezTo>
                    <a:pt x="67" y="2843"/>
                    <a:pt x="1" y="3025"/>
                    <a:pt x="67" y="3191"/>
                  </a:cubicBezTo>
                  <a:cubicBezTo>
                    <a:pt x="116" y="3301"/>
                    <a:pt x="228" y="3365"/>
                    <a:pt x="343" y="3365"/>
                  </a:cubicBezTo>
                  <a:cubicBezTo>
                    <a:pt x="384" y="3365"/>
                    <a:pt x="425" y="3357"/>
                    <a:pt x="465" y="3340"/>
                  </a:cubicBezTo>
                  <a:lnTo>
                    <a:pt x="6861" y="589"/>
                  </a:lnTo>
                  <a:cubicBezTo>
                    <a:pt x="7010" y="523"/>
                    <a:pt x="7076" y="340"/>
                    <a:pt x="7010" y="191"/>
                  </a:cubicBezTo>
                  <a:cubicBezTo>
                    <a:pt x="6973" y="68"/>
                    <a:pt x="6863" y="0"/>
                    <a:pt x="6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3078350" y="3423850"/>
              <a:ext cx="113950" cy="145825"/>
            </a:xfrm>
            <a:custGeom>
              <a:avLst/>
              <a:gdLst/>
              <a:ahLst/>
              <a:cxnLst/>
              <a:rect l="l" t="t" r="r" b="b"/>
              <a:pathLst>
                <a:path w="4558" h="5833" extrusionOk="0">
                  <a:moveTo>
                    <a:pt x="4220" y="0"/>
                  </a:moveTo>
                  <a:cubicBezTo>
                    <a:pt x="4129" y="0"/>
                    <a:pt x="4038" y="44"/>
                    <a:pt x="3978" y="124"/>
                  </a:cubicBezTo>
                  <a:lnTo>
                    <a:pt x="84" y="5344"/>
                  </a:lnTo>
                  <a:cubicBezTo>
                    <a:pt x="18" y="5444"/>
                    <a:pt x="1" y="5560"/>
                    <a:pt x="51" y="5659"/>
                  </a:cubicBezTo>
                  <a:cubicBezTo>
                    <a:pt x="67" y="5709"/>
                    <a:pt x="100" y="5742"/>
                    <a:pt x="134" y="5775"/>
                  </a:cubicBezTo>
                  <a:cubicBezTo>
                    <a:pt x="192" y="5814"/>
                    <a:pt x="256" y="5833"/>
                    <a:pt x="318" y="5833"/>
                  </a:cubicBezTo>
                  <a:cubicBezTo>
                    <a:pt x="414" y="5833"/>
                    <a:pt x="504" y="5789"/>
                    <a:pt x="564" y="5709"/>
                  </a:cubicBezTo>
                  <a:lnTo>
                    <a:pt x="4459" y="489"/>
                  </a:lnTo>
                  <a:cubicBezTo>
                    <a:pt x="4558" y="356"/>
                    <a:pt x="4541" y="158"/>
                    <a:pt x="4392" y="58"/>
                  </a:cubicBezTo>
                  <a:cubicBezTo>
                    <a:pt x="4340" y="19"/>
                    <a:pt x="4280" y="0"/>
                    <a:pt x="4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2930875" y="3815250"/>
              <a:ext cx="174025" cy="116175"/>
            </a:xfrm>
            <a:custGeom>
              <a:avLst/>
              <a:gdLst/>
              <a:ahLst/>
              <a:cxnLst/>
              <a:rect l="l" t="t" r="r" b="b"/>
              <a:pathLst>
                <a:path w="6961" h="4647" extrusionOk="0">
                  <a:moveTo>
                    <a:pt x="322" y="1"/>
                  </a:moveTo>
                  <a:cubicBezTo>
                    <a:pt x="221" y="1"/>
                    <a:pt x="120" y="49"/>
                    <a:pt x="67" y="145"/>
                  </a:cubicBezTo>
                  <a:cubicBezTo>
                    <a:pt x="1" y="227"/>
                    <a:pt x="1" y="343"/>
                    <a:pt x="50" y="426"/>
                  </a:cubicBezTo>
                  <a:cubicBezTo>
                    <a:pt x="67" y="476"/>
                    <a:pt x="100" y="526"/>
                    <a:pt x="150" y="559"/>
                  </a:cubicBezTo>
                  <a:lnTo>
                    <a:pt x="6447" y="4602"/>
                  </a:lnTo>
                  <a:cubicBezTo>
                    <a:pt x="6494" y="4632"/>
                    <a:pt x="6550" y="4647"/>
                    <a:pt x="6606" y="4647"/>
                  </a:cubicBezTo>
                  <a:cubicBezTo>
                    <a:pt x="6707" y="4647"/>
                    <a:pt x="6808" y="4599"/>
                    <a:pt x="6861" y="4503"/>
                  </a:cubicBezTo>
                  <a:cubicBezTo>
                    <a:pt x="6960" y="4370"/>
                    <a:pt x="6911" y="4171"/>
                    <a:pt x="6778" y="4088"/>
                  </a:cubicBezTo>
                  <a:lnTo>
                    <a:pt x="481" y="45"/>
                  </a:lnTo>
                  <a:cubicBezTo>
                    <a:pt x="434" y="16"/>
                    <a:pt x="378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2639225" y="3577600"/>
              <a:ext cx="381150" cy="362750"/>
            </a:xfrm>
            <a:custGeom>
              <a:avLst/>
              <a:gdLst/>
              <a:ahLst/>
              <a:cxnLst/>
              <a:rect l="l" t="t" r="r" b="b"/>
              <a:pathLst>
                <a:path w="15246" h="14510" extrusionOk="0">
                  <a:moveTo>
                    <a:pt x="7597" y="0"/>
                  </a:moveTo>
                  <a:cubicBezTo>
                    <a:pt x="3921" y="0"/>
                    <a:pt x="786" y="2794"/>
                    <a:pt x="398" y="6519"/>
                  </a:cubicBezTo>
                  <a:cubicBezTo>
                    <a:pt x="1" y="10512"/>
                    <a:pt x="2901" y="14075"/>
                    <a:pt x="6894" y="14473"/>
                  </a:cubicBezTo>
                  <a:cubicBezTo>
                    <a:pt x="7140" y="14497"/>
                    <a:pt x="7384" y="14509"/>
                    <a:pt x="7626" y="14509"/>
                  </a:cubicBezTo>
                  <a:cubicBezTo>
                    <a:pt x="11313" y="14509"/>
                    <a:pt x="14460" y="11725"/>
                    <a:pt x="14848" y="7977"/>
                  </a:cubicBezTo>
                  <a:cubicBezTo>
                    <a:pt x="15246" y="4000"/>
                    <a:pt x="12346" y="437"/>
                    <a:pt x="8352" y="39"/>
                  </a:cubicBezTo>
                  <a:cubicBezTo>
                    <a:pt x="8099" y="13"/>
                    <a:pt x="7847" y="0"/>
                    <a:pt x="7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3013325" y="3845000"/>
              <a:ext cx="165725" cy="157425"/>
            </a:xfrm>
            <a:custGeom>
              <a:avLst/>
              <a:gdLst/>
              <a:ahLst/>
              <a:cxnLst/>
              <a:rect l="l" t="t" r="r" b="b"/>
              <a:pathLst>
                <a:path w="6629" h="6297" extrusionOk="0">
                  <a:moveTo>
                    <a:pt x="3322" y="0"/>
                  </a:moveTo>
                  <a:cubicBezTo>
                    <a:pt x="1711" y="0"/>
                    <a:pt x="338" y="1211"/>
                    <a:pt x="183" y="2832"/>
                  </a:cubicBezTo>
                  <a:cubicBezTo>
                    <a:pt x="0" y="4572"/>
                    <a:pt x="1260" y="6113"/>
                    <a:pt x="3000" y="6279"/>
                  </a:cubicBezTo>
                  <a:cubicBezTo>
                    <a:pt x="3111" y="6291"/>
                    <a:pt x="3222" y="6296"/>
                    <a:pt x="3331" y="6296"/>
                  </a:cubicBezTo>
                  <a:cubicBezTo>
                    <a:pt x="4917" y="6296"/>
                    <a:pt x="6276" y="5089"/>
                    <a:pt x="6446" y="3462"/>
                  </a:cubicBezTo>
                  <a:cubicBezTo>
                    <a:pt x="6629" y="1739"/>
                    <a:pt x="5353" y="197"/>
                    <a:pt x="3629" y="15"/>
                  </a:cubicBezTo>
                  <a:cubicBezTo>
                    <a:pt x="3526" y="5"/>
                    <a:pt x="3424" y="0"/>
                    <a:pt x="3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3209675" y="3814950"/>
              <a:ext cx="82900" cy="78750"/>
            </a:xfrm>
            <a:custGeom>
              <a:avLst/>
              <a:gdLst/>
              <a:ahLst/>
              <a:cxnLst/>
              <a:rect l="l" t="t" r="r" b="b"/>
              <a:pathLst>
                <a:path w="3316" h="3150" extrusionOk="0">
                  <a:moveTo>
                    <a:pt x="1655" y="0"/>
                  </a:moveTo>
                  <a:cubicBezTo>
                    <a:pt x="856" y="0"/>
                    <a:pt x="162" y="605"/>
                    <a:pt x="84" y="1416"/>
                  </a:cubicBezTo>
                  <a:cubicBezTo>
                    <a:pt x="1" y="2278"/>
                    <a:pt x="631" y="3057"/>
                    <a:pt x="1492" y="3139"/>
                  </a:cubicBezTo>
                  <a:cubicBezTo>
                    <a:pt x="1551" y="3146"/>
                    <a:pt x="1610" y="3149"/>
                    <a:pt x="1668" y="3149"/>
                  </a:cubicBezTo>
                  <a:cubicBezTo>
                    <a:pt x="2457" y="3149"/>
                    <a:pt x="3139" y="2534"/>
                    <a:pt x="3216" y="1731"/>
                  </a:cubicBezTo>
                  <a:cubicBezTo>
                    <a:pt x="3315" y="869"/>
                    <a:pt x="2669" y="90"/>
                    <a:pt x="1807" y="7"/>
                  </a:cubicBezTo>
                  <a:cubicBezTo>
                    <a:pt x="1756" y="3"/>
                    <a:pt x="1705" y="0"/>
                    <a:pt x="1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3142150" y="3393325"/>
              <a:ext cx="83300" cy="76400"/>
            </a:xfrm>
            <a:custGeom>
              <a:avLst/>
              <a:gdLst/>
              <a:ahLst/>
              <a:cxnLst/>
              <a:rect l="l" t="t" r="r" b="b"/>
              <a:pathLst>
                <a:path w="3332" h="3056" extrusionOk="0">
                  <a:moveTo>
                    <a:pt x="1666" y="0"/>
                  </a:moveTo>
                  <a:cubicBezTo>
                    <a:pt x="972" y="0"/>
                    <a:pt x="341" y="493"/>
                    <a:pt x="183" y="1196"/>
                  </a:cubicBezTo>
                  <a:cubicBezTo>
                    <a:pt x="1" y="2025"/>
                    <a:pt x="515" y="2837"/>
                    <a:pt x="1343" y="3019"/>
                  </a:cubicBezTo>
                  <a:cubicBezTo>
                    <a:pt x="1451" y="3043"/>
                    <a:pt x="1560" y="3055"/>
                    <a:pt x="1666" y="3055"/>
                  </a:cubicBezTo>
                  <a:cubicBezTo>
                    <a:pt x="2360" y="3055"/>
                    <a:pt x="2991" y="2563"/>
                    <a:pt x="3149" y="1859"/>
                  </a:cubicBezTo>
                  <a:cubicBezTo>
                    <a:pt x="3332" y="1031"/>
                    <a:pt x="2818" y="219"/>
                    <a:pt x="1989" y="36"/>
                  </a:cubicBezTo>
                  <a:cubicBezTo>
                    <a:pt x="1881" y="12"/>
                    <a:pt x="1773" y="0"/>
                    <a:pt x="1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3006275" y="3492900"/>
              <a:ext cx="148325" cy="141550"/>
            </a:xfrm>
            <a:custGeom>
              <a:avLst/>
              <a:gdLst/>
              <a:ahLst/>
              <a:cxnLst/>
              <a:rect l="l" t="t" r="r" b="b"/>
              <a:pathLst>
                <a:path w="5933" h="5662" extrusionOk="0">
                  <a:moveTo>
                    <a:pt x="2988" y="1"/>
                  </a:moveTo>
                  <a:cubicBezTo>
                    <a:pt x="1546" y="1"/>
                    <a:pt x="307" y="1084"/>
                    <a:pt x="166" y="2549"/>
                  </a:cubicBezTo>
                  <a:cubicBezTo>
                    <a:pt x="1" y="4107"/>
                    <a:pt x="1144" y="5482"/>
                    <a:pt x="2685" y="5648"/>
                  </a:cubicBezTo>
                  <a:cubicBezTo>
                    <a:pt x="2778" y="5657"/>
                    <a:pt x="2870" y="5661"/>
                    <a:pt x="2962" y="5661"/>
                  </a:cubicBezTo>
                  <a:cubicBezTo>
                    <a:pt x="4404" y="5661"/>
                    <a:pt x="5644" y="4577"/>
                    <a:pt x="5784" y="3113"/>
                  </a:cubicBezTo>
                  <a:cubicBezTo>
                    <a:pt x="5933" y="1572"/>
                    <a:pt x="4806" y="180"/>
                    <a:pt x="3265" y="14"/>
                  </a:cubicBezTo>
                  <a:cubicBezTo>
                    <a:pt x="3172" y="5"/>
                    <a:pt x="3080" y="1"/>
                    <a:pt x="2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3166600" y="3588800"/>
              <a:ext cx="72525" cy="69050"/>
            </a:xfrm>
            <a:custGeom>
              <a:avLst/>
              <a:gdLst/>
              <a:ahLst/>
              <a:cxnLst/>
              <a:rect l="l" t="t" r="r" b="b"/>
              <a:pathLst>
                <a:path w="2901" h="2762" extrusionOk="0">
                  <a:moveTo>
                    <a:pt x="1467" y="0"/>
                  </a:moveTo>
                  <a:cubicBezTo>
                    <a:pt x="758" y="0"/>
                    <a:pt x="162" y="528"/>
                    <a:pt x="83" y="1249"/>
                  </a:cubicBezTo>
                  <a:cubicBezTo>
                    <a:pt x="1" y="1994"/>
                    <a:pt x="564" y="2674"/>
                    <a:pt x="1310" y="2757"/>
                  </a:cubicBezTo>
                  <a:cubicBezTo>
                    <a:pt x="1352" y="2760"/>
                    <a:pt x="1393" y="2762"/>
                    <a:pt x="1435" y="2762"/>
                  </a:cubicBezTo>
                  <a:cubicBezTo>
                    <a:pt x="2145" y="2762"/>
                    <a:pt x="2755" y="2234"/>
                    <a:pt x="2818" y="1514"/>
                  </a:cubicBezTo>
                  <a:cubicBezTo>
                    <a:pt x="2900" y="768"/>
                    <a:pt x="2354" y="89"/>
                    <a:pt x="1591" y="6"/>
                  </a:cubicBezTo>
                  <a:cubicBezTo>
                    <a:pt x="1549" y="2"/>
                    <a:pt x="1508" y="0"/>
                    <a:pt x="1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2925075" y="3437525"/>
              <a:ext cx="77075" cy="73325"/>
            </a:xfrm>
            <a:custGeom>
              <a:avLst/>
              <a:gdLst/>
              <a:ahLst/>
              <a:cxnLst/>
              <a:rect l="l" t="t" r="r" b="b"/>
              <a:pathLst>
                <a:path w="3083" h="2933" extrusionOk="0">
                  <a:moveTo>
                    <a:pt x="1537" y="0"/>
                  </a:moveTo>
                  <a:cubicBezTo>
                    <a:pt x="791" y="0"/>
                    <a:pt x="161" y="557"/>
                    <a:pt x="84" y="1317"/>
                  </a:cubicBezTo>
                  <a:cubicBezTo>
                    <a:pt x="1" y="2113"/>
                    <a:pt x="581" y="2842"/>
                    <a:pt x="1393" y="2925"/>
                  </a:cubicBezTo>
                  <a:cubicBezTo>
                    <a:pt x="1443" y="2930"/>
                    <a:pt x="1494" y="2933"/>
                    <a:pt x="1543" y="2933"/>
                  </a:cubicBezTo>
                  <a:cubicBezTo>
                    <a:pt x="2291" y="2933"/>
                    <a:pt x="2922" y="2362"/>
                    <a:pt x="3000" y="1616"/>
                  </a:cubicBezTo>
                  <a:cubicBezTo>
                    <a:pt x="3083" y="804"/>
                    <a:pt x="2503" y="91"/>
                    <a:pt x="1691" y="8"/>
                  </a:cubicBezTo>
                  <a:cubicBezTo>
                    <a:pt x="1639" y="3"/>
                    <a:pt x="1588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2681075" y="3618675"/>
              <a:ext cx="243625" cy="222650"/>
            </a:xfrm>
            <a:custGeom>
              <a:avLst/>
              <a:gdLst/>
              <a:ahLst/>
              <a:cxnLst/>
              <a:rect l="l" t="t" r="r" b="b"/>
              <a:pathLst>
                <a:path w="9745" h="8906" extrusionOk="0">
                  <a:moveTo>
                    <a:pt x="3116" y="617"/>
                  </a:moveTo>
                  <a:lnTo>
                    <a:pt x="7325" y="1015"/>
                  </a:lnTo>
                  <a:lnTo>
                    <a:pt x="9081" y="4843"/>
                  </a:lnTo>
                  <a:lnTo>
                    <a:pt x="6645" y="8289"/>
                  </a:lnTo>
                  <a:lnTo>
                    <a:pt x="2436" y="7892"/>
                  </a:lnTo>
                  <a:lnTo>
                    <a:pt x="680" y="4064"/>
                  </a:lnTo>
                  <a:lnTo>
                    <a:pt x="3116" y="617"/>
                  </a:lnTo>
                  <a:close/>
                  <a:moveTo>
                    <a:pt x="2956" y="1"/>
                  </a:moveTo>
                  <a:cubicBezTo>
                    <a:pt x="2859" y="1"/>
                    <a:pt x="2776" y="48"/>
                    <a:pt x="2718" y="120"/>
                  </a:cubicBezTo>
                  <a:lnTo>
                    <a:pt x="83" y="3848"/>
                  </a:lnTo>
                  <a:cubicBezTo>
                    <a:pt x="17" y="3948"/>
                    <a:pt x="0" y="4064"/>
                    <a:pt x="50" y="4163"/>
                  </a:cubicBezTo>
                  <a:lnTo>
                    <a:pt x="1956" y="8306"/>
                  </a:lnTo>
                  <a:cubicBezTo>
                    <a:pt x="2005" y="8405"/>
                    <a:pt x="2105" y="8472"/>
                    <a:pt x="2204" y="8488"/>
                  </a:cubicBezTo>
                  <a:lnTo>
                    <a:pt x="6761" y="8902"/>
                  </a:lnTo>
                  <a:cubicBezTo>
                    <a:pt x="6774" y="8905"/>
                    <a:pt x="6787" y="8906"/>
                    <a:pt x="6801" y="8906"/>
                  </a:cubicBezTo>
                  <a:cubicBezTo>
                    <a:pt x="6890" y="8906"/>
                    <a:pt x="6983" y="8859"/>
                    <a:pt x="7026" y="8786"/>
                  </a:cubicBezTo>
                  <a:lnTo>
                    <a:pt x="9678" y="5058"/>
                  </a:lnTo>
                  <a:cubicBezTo>
                    <a:pt x="9744" y="4959"/>
                    <a:pt x="9744" y="4843"/>
                    <a:pt x="9711" y="4743"/>
                  </a:cubicBezTo>
                  <a:lnTo>
                    <a:pt x="7789" y="600"/>
                  </a:lnTo>
                  <a:cubicBezTo>
                    <a:pt x="7756" y="501"/>
                    <a:pt x="7656" y="435"/>
                    <a:pt x="7540" y="418"/>
                  </a:cubicBezTo>
                  <a:lnTo>
                    <a:pt x="3000" y="4"/>
                  </a:lnTo>
                  <a:cubicBezTo>
                    <a:pt x="2985" y="2"/>
                    <a:pt x="2970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3069650" y="3898725"/>
              <a:ext cx="91600" cy="83875"/>
            </a:xfrm>
            <a:custGeom>
              <a:avLst/>
              <a:gdLst/>
              <a:ahLst/>
              <a:cxnLst/>
              <a:rect l="l" t="t" r="r" b="b"/>
              <a:pathLst>
                <a:path w="3664" h="3355" extrusionOk="0">
                  <a:moveTo>
                    <a:pt x="1343" y="617"/>
                  </a:moveTo>
                  <a:lnTo>
                    <a:pt x="2503" y="716"/>
                  </a:lnTo>
                  <a:lnTo>
                    <a:pt x="2984" y="1777"/>
                  </a:lnTo>
                  <a:lnTo>
                    <a:pt x="2321" y="2738"/>
                  </a:lnTo>
                  <a:lnTo>
                    <a:pt x="1161" y="2622"/>
                  </a:lnTo>
                  <a:lnTo>
                    <a:pt x="664" y="1561"/>
                  </a:lnTo>
                  <a:lnTo>
                    <a:pt x="1343" y="617"/>
                  </a:lnTo>
                  <a:close/>
                  <a:moveTo>
                    <a:pt x="1183" y="1"/>
                  </a:moveTo>
                  <a:cubicBezTo>
                    <a:pt x="1086" y="1"/>
                    <a:pt x="1003" y="48"/>
                    <a:pt x="946" y="120"/>
                  </a:cubicBezTo>
                  <a:lnTo>
                    <a:pt x="67" y="1363"/>
                  </a:lnTo>
                  <a:cubicBezTo>
                    <a:pt x="18" y="1445"/>
                    <a:pt x="1" y="1561"/>
                    <a:pt x="51" y="1661"/>
                  </a:cubicBezTo>
                  <a:lnTo>
                    <a:pt x="680" y="3036"/>
                  </a:lnTo>
                  <a:cubicBezTo>
                    <a:pt x="730" y="3136"/>
                    <a:pt x="813" y="3202"/>
                    <a:pt x="929" y="3219"/>
                  </a:cubicBezTo>
                  <a:lnTo>
                    <a:pt x="2437" y="3351"/>
                  </a:lnTo>
                  <a:cubicBezTo>
                    <a:pt x="2450" y="3353"/>
                    <a:pt x="2462" y="3354"/>
                    <a:pt x="2475" y="3354"/>
                  </a:cubicBezTo>
                  <a:cubicBezTo>
                    <a:pt x="2565" y="3354"/>
                    <a:pt x="2659" y="3305"/>
                    <a:pt x="2702" y="3219"/>
                  </a:cubicBezTo>
                  <a:lnTo>
                    <a:pt x="3580" y="1992"/>
                  </a:lnTo>
                  <a:cubicBezTo>
                    <a:pt x="3647" y="1909"/>
                    <a:pt x="3663" y="1793"/>
                    <a:pt x="3613" y="1694"/>
                  </a:cubicBezTo>
                  <a:lnTo>
                    <a:pt x="2984" y="319"/>
                  </a:lnTo>
                  <a:cubicBezTo>
                    <a:pt x="2934" y="219"/>
                    <a:pt x="2835" y="153"/>
                    <a:pt x="2735" y="136"/>
                  </a:cubicBezTo>
                  <a:lnTo>
                    <a:pt x="1227" y="4"/>
                  </a:lnTo>
                  <a:cubicBezTo>
                    <a:pt x="1212" y="2"/>
                    <a:pt x="1198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2369125" y="3763675"/>
              <a:ext cx="147100" cy="134400"/>
            </a:xfrm>
            <a:custGeom>
              <a:avLst/>
              <a:gdLst/>
              <a:ahLst/>
              <a:cxnLst/>
              <a:rect l="l" t="t" r="r" b="b"/>
              <a:pathLst>
                <a:path w="5884" h="5376" extrusionOk="0">
                  <a:moveTo>
                    <a:pt x="1989" y="617"/>
                  </a:moveTo>
                  <a:lnTo>
                    <a:pt x="4259" y="832"/>
                  </a:lnTo>
                  <a:lnTo>
                    <a:pt x="5220" y="2904"/>
                  </a:lnTo>
                  <a:lnTo>
                    <a:pt x="3895" y="4760"/>
                  </a:lnTo>
                  <a:lnTo>
                    <a:pt x="1624" y="4544"/>
                  </a:lnTo>
                  <a:lnTo>
                    <a:pt x="680" y="2473"/>
                  </a:lnTo>
                  <a:lnTo>
                    <a:pt x="1989" y="617"/>
                  </a:lnTo>
                  <a:close/>
                  <a:moveTo>
                    <a:pt x="1834" y="0"/>
                  </a:moveTo>
                  <a:cubicBezTo>
                    <a:pt x="1745" y="0"/>
                    <a:pt x="1651" y="48"/>
                    <a:pt x="1608" y="120"/>
                  </a:cubicBezTo>
                  <a:lnTo>
                    <a:pt x="83" y="2274"/>
                  </a:lnTo>
                  <a:cubicBezTo>
                    <a:pt x="17" y="2357"/>
                    <a:pt x="0" y="2473"/>
                    <a:pt x="50" y="2572"/>
                  </a:cubicBezTo>
                  <a:lnTo>
                    <a:pt x="1144" y="4958"/>
                  </a:lnTo>
                  <a:cubicBezTo>
                    <a:pt x="1194" y="5058"/>
                    <a:pt x="1293" y="5124"/>
                    <a:pt x="1392" y="5141"/>
                  </a:cubicBezTo>
                  <a:lnTo>
                    <a:pt x="4011" y="5373"/>
                  </a:lnTo>
                  <a:cubicBezTo>
                    <a:pt x="4026" y="5375"/>
                    <a:pt x="4040" y="5376"/>
                    <a:pt x="4055" y="5376"/>
                  </a:cubicBezTo>
                  <a:cubicBezTo>
                    <a:pt x="4152" y="5376"/>
                    <a:pt x="4235" y="5329"/>
                    <a:pt x="4292" y="5257"/>
                  </a:cubicBezTo>
                  <a:lnTo>
                    <a:pt x="5817" y="3102"/>
                  </a:lnTo>
                  <a:cubicBezTo>
                    <a:pt x="5867" y="3020"/>
                    <a:pt x="5883" y="2904"/>
                    <a:pt x="5833" y="2804"/>
                  </a:cubicBezTo>
                  <a:lnTo>
                    <a:pt x="4740" y="418"/>
                  </a:lnTo>
                  <a:cubicBezTo>
                    <a:pt x="4690" y="319"/>
                    <a:pt x="4607" y="252"/>
                    <a:pt x="4491" y="236"/>
                  </a:cubicBezTo>
                  <a:lnTo>
                    <a:pt x="1873" y="4"/>
                  </a:lnTo>
                  <a:cubicBezTo>
                    <a:pt x="1860" y="2"/>
                    <a:pt x="1847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46"/>
          <p:cNvSpPr/>
          <p:nvPr/>
        </p:nvSpPr>
        <p:spPr>
          <a:xfrm flipH="1">
            <a:off x="6632750" y="4384976"/>
            <a:ext cx="816274" cy="488795"/>
          </a:xfrm>
          <a:custGeom>
            <a:avLst/>
            <a:gdLst/>
            <a:ahLst/>
            <a:cxnLst/>
            <a:rect l="l" t="t" r="r" b="b"/>
            <a:pathLst>
              <a:path w="22057" h="13208" extrusionOk="0">
                <a:moveTo>
                  <a:pt x="8137" y="0"/>
                </a:moveTo>
                <a:cubicBezTo>
                  <a:pt x="7855" y="0"/>
                  <a:pt x="7606" y="182"/>
                  <a:pt x="7540" y="464"/>
                </a:cubicBezTo>
                <a:lnTo>
                  <a:pt x="4822" y="11186"/>
                </a:lnTo>
                <a:lnTo>
                  <a:pt x="1177" y="6098"/>
                </a:lnTo>
                <a:cubicBezTo>
                  <a:pt x="1066" y="5927"/>
                  <a:pt x="882" y="5842"/>
                  <a:pt x="692" y="5842"/>
                </a:cubicBezTo>
                <a:cubicBezTo>
                  <a:pt x="568" y="5842"/>
                  <a:pt x="442" y="5878"/>
                  <a:pt x="332" y="5949"/>
                </a:cubicBezTo>
                <a:cubicBezTo>
                  <a:pt x="66" y="6148"/>
                  <a:pt x="0" y="6529"/>
                  <a:pt x="199" y="6794"/>
                </a:cubicBezTo>
                <a:lnTo>
                  <a:pt x="4590" y="12942"/>
                </a:lnTo>
                <a:cubicBezTo>
                  <a:pt x="4706" y="13108"/>
                  <a:pt x="4889" y="13207"/>
                  <a:pt x="5087" y="13207"/>
                </a:cubicBezTo>
                <a:cubicBezTo>
                  <a:pt x="5121" y="13207"/>
                  <a:pt x="5154" y="13207"/>
                  <a:pt x="5203" y="13191"/>
                </a:cubicBezTo>
                <a:cubicBezTo>
                  <a:pt x="5435" y="13158"/>
                  <a:pt x="5618" y="12975"/>
                  <a:pt x="5667" y="12743"/>
                </a:cubicBezTo>
                <a:lnTo>
                  <a:pt x="8601" y="1210"/>
                </a:lnTo>
                <a:lnTo>
                  <a:pt x="20648" y="1210"/>
                </a:lnTo>
                <a:lnTo>
                  <a:pt x="20217" y="3016"/>
                </a:lnTo>
                <a:cubicBezTo>
                  <a:pt x="20134" y="3348"/>
                  <a:pt x="20333" y="3662"/>
                  <a:pt x="20648" y="3745"/>
                </a:cubicBezTo>
                <a:cubicBezTo>
                  <a:pt x="20698" y="3758"/>
                  <a:pt x="20749" y="3764"/>
                  <a:pt x="20799" y="3764"/>
                </a:cubicBezTo>
                <a:cubicBezTo>
                  <a:pt x="21075" y="3764"/>
                  <a:pt x="21323" y="3578"/>
                  <a:pt x="21393" y="3298"/>
                </a:cubicBezTo>
                <a:lnTo>
                  <a:pt x="22006" y="746"/>
                </a:lnTo>
                <a:cubicBezTo>
                  <a:pt x="22056" y="564"/>
                  <a:pt x="22006" y="381"/>
                  <a:pt x="21890" y="232"/>
                </a:cubicBezTo>
                <a:cubicBezTo>
                  <a:pt x="21774" y="83"/>
                  <a:pt x="21609" y="0"/>
                  <a:pt x="21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5" name="Google Shape;1165;p46"/>
          <p:cNvGrpSpPr/>
          <p:nvPr/>
        </p:nvGrpSpPr>
        <p:grpSpPr>
          <a:xfrm>
            <a:off x="1728803" y="4410186"/>
            <a:ext cx="606984" cy="586868"/>
            <a:chOff x="3320475" y="478475"/>
            <a:chExt cx="387775" cy="374900"/>
          </a:xfrm>
        </p:grpSpPr>
        <p:sp>
          <p:nvSpPr>
            <p:cNvPr id="1166" name="Google Shape;1166;p46"/>
            <p:cNvSpPr/>
            <p:nvPr/>
          </p:nvSpPr>
          <p:spPr>
            <a:xfrm>
              <a:off x="3320475" y="478475"/>
              <a:ext cx="387775" cy="374900"/>
            </a:xfrm>
            <a:custGeom>
              <a:avLst/>
              <a:gdLst/>
              <a:ahLst/>
              <a:cxnLst/>
              <a:rect l="l" t="t" r="r" b="b"/>
              <a:pathLst>
                <a:path w="15511" h="14996" extrusionOk="0">
                  <a:moveTo>
                    <a:pt x="7822" y="2171"/>
                  </a:moveTo>
                  <a:cubicBezTo>
                    <a:pt x="10672" y="2171"/>
                    <a:pt x="12992" y="4491"/>
                    <a:pt x="12992" y="7341"/>
                  </a:cubicBezTo>
                  <a:cubicBezTo>
                    <a:pt x="12992" y="10208"/>
                    <a:pt x="10672" y="12528"/>
                    <a:pt x="7822" y="12528"/>
                  </a:cubicBezTo>
                  <a:cubicBezTo>
                    <a:pt x="4971" y="12528"/>
                    <a:pt x="2651" y="10208"/>
                    <a:pt x="2651" y="7341"/>
                  </a:cubicBezTo>
                  <a:cubicBezTo>
                    <a:pt x="2651" y="4491"/>
                    <a:pt x="4971" y="2171"/>
                    <a:pt x="7822" y="2171"/>
                  </a:cubicBezTo>
                  <a:close/>
                  <a:moveTo>
                    <a:pt x="7954" y="1"/>
                  </a:moveTo>
                  <a:cubicBezTo>
                    <a:pt x="7871" y="17"/>
                    <a:pt x="7788" y="50"/>
                    <a:pt x="7739" y="117"/>
                  </a:cubicBezTo>
                  <a:cubicBezTo>
                    <a:pt x="7689" y="183"/>
                    <a:pt x="7672" y="249"/>
                    <a:pt x="7672" y="332"/>
                  </a:cubicBezTo>
                  <a:cubicBezTo>
                    <a:pt x="7656" y="746"/>
                    <a:pt x="7639" y="1160"/>
                    <a:pt x="7623" y="1575"/>
                  </a:cubicBezTo>
                  <a:cubicBezTo>
                    <a:pt x="7159" y="1591"/>
                    <a:pt x="6728" y="1674"/>
                    <a:pt x="6297" y="1790"/>
                  </a:cubicBezTo>
                  <a:cubicBezTo>
                    <a:pt x="6131" y="1276"/>
                    <a:pt x="5982" y="746"/>
                    <a:pt x="5816" y="233"/>
                  </a:cubicBezTo>
                  <a:cubicBezTo>
                    <a:pt x="5791" y="116"/>
                    <a:pt x="5663" y="29"/>
                    <a:pt x="5537" y="29"/>
                  </a:cubicBezTo>
                  <a:cubicBezTo>
                    <a:pt x="5502" y="29"/>
                    <a:pt x="5468" y="36"/>
                    <a:pt x="5435" y="50"/>
                  </a:cubicBezTo>
                  <a:cubicBezTo>
                    <a:pt x="5270" y="117"/>
                    <a:pt x="5203" y="282"/>
                    <a:pt x="5253" y="448"/>
                  </a:cubicBezTo>
                  <a:cubicBezTo>
                    <a:pt x="5402" y="962"/>
                    <a:pt x="5568" y="1475"/>
                    <a:pt x="5717" y="1989"/>
                  </a:cubicBezTo>
                  <a:cubicBezTo>
                    <a:pt x="5419" y="2105"/>
                    <a:pt x="5137" y="2238"/>
                    <a:pt x="4855" y="2403"/>
                  </a:cubicBezTo>
                  <a:cubicBezTo>
                    <a:pt x="4789" y="2254"/>
                    <a:pt x="4723" y="2105"/>
                    <a:pt x="4657" y="1939"/>
                  </a:cubicBezTo>
                  <a:cubicBezTo>
                    <a:pt x="4623" y="1873"/>
                    <a:pt x="4574" y="1807"/>
                    <a:pt x="4491" y="1774"/>
                  </a:cubicBezTo>
                  <a:cubicBezTo>
                    <a:pt x="4452" y="1754"/>
                    <a:pt x="4402" y="1746"/>
                    <a:pt x="4354" y="1746"/>
                  </a:cubicBezTo>
                  <a:cubicBezTo>
                    <a:pt x="4319" y="1746"/>
                    <a:pt x="4286" y="1750"/>
                    <a:pt x="4259" y="1757"/>
                  </a:cubicBezTo>
                  <a:cubicBezTo>
                    <a:pt x="4193" y="1790"/>
                    <a:pt x="4126" y="1840"/>
                    <a:pt x="4093" y="1923"/>
                  </a:cubicBezTo>
                  <a:cubicBezTo>
                    <a:pt x="4060" y="1989"/>
                    <a:pt x="4043" y="2088"/>
                    <a:pt x="4077" y="2155"/>
                  </a:cubicBezTo>
                  <a:cubicBezTo>
                    <a:pt x="4176" y="2354"/>
                    <a:pt x="4259" y="2552"/>
                    <a:pt x="4342" y="2751"/>
                  </a:cubicBezTo>
                  <a:cubicBezTo>
                    <a:pt x="4027" y="3000"/>
                    <a:pt x="3729" y="3282"/>
                    <a:pt x="3463" y="3580"/>
                  </a:cubicBezTo>
                  <a:lnTo>
                    <a:pt x="2287" y="2287"/>
                  </a:lnTo>
                  <a:cubicBezTo>
                    <a:pt x="2237" y="2238"/>
                    <a:pt x="2187" y="2188"/>
                    <a:pt x="2088" y="2171"/>
                  </a:cubicBezTo>
                  <a:cubicBezTo>
                    <a:pt x="2071" y="2167"/>
                    <a:pt x="2053" y="2165"/>
                    <a:pt x="2033" y="2165"/>
                  </a:cubicBezTo>
                  <a:cubicBezTo>
                    <a:pt x="1975" y="2165"/>
                    <a:pt x="1910" y="2184"/>
                    <a:pt x="1873" y="2221"/>
                  </a:cubicBezTo>
                  <a:cubicBezTo>
                    <a:pt x="1757" y="2304"/>
                    <a:pt x="1674" y="2519"/>
                    <a:pt x="1790" y="2635"/>
                  </a:cubicBezTo>
                  <a:lnTo>
                    <a:pt x="3066" y="4044"/>
                  </a:lnTo>
                  <a:cubicBezTo>
                    <a:pt x="3066" y="4044"/>
                    <a:pt x="3082" y="4060"/>
                    <a:pt x="3082" y="4060"/>
                  </a:cubicBezTo>
                  <a:cubicBezTo>
                    <a:pt x="2933" y="4276"/>
                    <a:pt x="2801" y="4491"/>
                    <a:pt x="2685" y="4723"/>
                  </a:cubicBezTo>
                  <a:cubicBezTo>
                    <a:pt x="2519" y="4607"/>
                    <a:pt x="2337" y="4491"/>
                    <a:pt x="2171" y="4375"/>
                  </a:cubicBezTo>
                  <a:cubicBezTo>
                    <a:pt x="2116" y="4334"/>
                    <a:pt x="2062" y="4305"/>
                    <a:pt x="1998" y="4305"/>
                  </a:cubicBezTo>
                  <a:cubicBezTo>
                    <a:pt x="1984" y="4305"/>
                    <a:pt x="1970" y="4306"/>
                    <a:pt x="1955" y="4309"/>
                  </a:cubicBezTo>
                  <a:cubicBezTo>
                    <a:pt x="1873" y="4309"/>
                    <a:pt x="1790" y="4359"/>
                    <a:pt x="1740" y="4408"/>
                  </a:cubicBezTo>
                  <a:cubicBezTo>
                    <a:pt x="1707" y="4475"/>
                    <a:pt x="1674" y="4558"/>
                    <a:pt x="1674" y="4640"/>
                  </a:cubicBezTo>
                  <a:cubicBezTo>
                    <a:pt x="1690" y="4707"/>
                    <a:pt x="1723" y="4790"/>
                    <a:pt x="1790" y="4839"/>
                  </a:cubicBezTo>
                  <a:cubicBezTo>
                    <a:pt x="2005" y="4988"/>
                    <a:pt x="2221" y="5138"/>
                    <a:pt x="2436" y="5287"/>
                  </a:cubicBezTo>
                  <a:cubicBezTo>
                    <a:pt x="2221" y="5833"/>
                    <a:pt x="2088" y="6430"/>
                    <a:pt x="2055" y="7043"/>
                  </a:cubicBezTo>
                  <a:cubicBezTo>
                    <a:pt x="1508" y="6960"/>
                    <a:pt x="945" y="6894"/>
                    <a:pt x="381" y="6828"/>
                  </a:cubicBezTo>
                  <a:cubicBezTo>
                    <a:pt x="362" y="6823"/>
                    <a:pt x="342" y="6821"/>
                    <a:pt x="322" y="6821"/>
                  </a:cubicBezTo>
                  <a:cubicBezTo>
                    <a:pt x="188" y="6821"/>
                    <a:pt x="48" y="6915"/>
                    <a:pt x="33" y="7060"/>
                  </a:cubicBezTo>
                  <a:cubicBezTo>
                    <a:pt x="0" y="7225"/>
                    <a:pt x="100" y="7391"/>
                    <a:pt x="265" y="7424"/>
                  </a:cubicBezTo>
                  <a:cubicBezTo>
                    <a:pt x="845" y="7491"/>
                    <a:pt x="1409" y="7557"/>
                    <a:pt x="1989" y="7640"/>
                  </a:cubicBezTo>
                  <a:lnTo>
                    <a:pt x="2055" y="7640"/>
                  </a:lnTo>
                  <a:cubicBezTo>
                    <a:pt x="2071" y="7938"/>
                    <a:pt x="2121" y="8236"/>
                    <a:pt x="2187" y="8535"/>
                  </a:cubicBezTo>
                  <a:lnTo>
                    <a:pt x="1342" y="8783"/>
                  </a:lnTo>
                  <a:cubicBezTo>
                    <a:pt x="1193" y="8833"/>
                    <a:pt x="1110" y="9032"/>
                    <a:pt x="1160" y="9164"/>
                  </a:cubicBezTo>
                  <a:cubicBezTo>
                    <a:pt x="1212" y="9294"/>
                    <a:pt x="1325" y="9363"/>
                    <a:pt x="1451" y="9363"/>
                  </a:cubicBezTo>
                  <a:cubicBezTo>
                    <a:pt x="1486" y="9363"/>
                    <a:pt x="1522" y="9357"/>
                    <a:pt x="1558" y="9347"/>
                  </a:cubicBezTo>
                  <a:cubicBezTo>
                    <a:pt x="1806" y="9264"/>
                    <a:pt x="2071" y="9197"/>
                    <a:pt x="2337" y="9115"/>
                  </a:cubicBezTo>
                  <a:cubicBezTo>
                    <a:pt x="2419" y="9380"/>
                    <a:pt x="2519" y="9628"/>
                    <a:pt x="2651" y="9877"/>
                  </a:cubicBezTo>
                  <a:cubicBezTo>
                    <a:pt x="2171" y="10109"/>
                    <a:pt x="1707" y="10357"/>
                    <a:pt x="1226" y="10589"/>
                  </a:cubicBezTo>
                  <a:cubicBezTo>
                    <a:pt x="1094" y="10656"/>
                    <a:pt x="994" y="10821"/>
                    <a:pt x="1061" y="10970"/>
                  </a:cubicBezTo>
                  <a:cubicBezTo>
                    <a:pt x="1099" y="11085"/>
                    <a:pt x="1216" y="11180"/>
                    <a:pt x="1335" y="11180"/>
                  </a:cubicBezTo>
                  <a:cubicBezTo>
                    <a:pt x="1371" y="11180"/>
                    <a:pt x="1407" y="11172"/>
                    <a:pt x="1442" y="11153"/>
                  </a:cubicBezTo>
                  <a:cubicBezTo>
                    <a:pt x="1939" y="10904"/>
                    <a:pt x="2436" y="10656"/>
                    <a:pt x="2933" y="10407"/>
                  </a:cubicBezTo>
                  <a:cubicBezTo>
                    <a:pt x="3115" y="10689"/>
                    <a:pt x="3314" y="10954"/>
                    <a:pt x="3546" y="11219"/>
                  </a:cubicBezTo>
                  <a:cubicBezTo>
                    <a:pt x="3364" y="11352"/>
                    <a:pt x="3182" y="11484"/>
                    <a:pt x="3016" y="11617"/>
                  </a:cubicBezTo>
                  <a:cubicBezTo>
                    <a:pt x="2950" y="11666"/>
                    <a:pt x="2900" y="11733"/>
                    <a:pt x="2883" y="11816"/>
                  </a:cubicBezTo>
                  <a:cubicBezTo>
                    <a:pt x="2867" y="11882"/>
                    <a:pt x="2900" y="11981"/>
                    <a:pt x="2933" y="12048"/>
                  </a:cubicBezTo>
                  <a:cubicBezTo>
                    <a:pt x="2983" y="12114"/>
                    <a:pt x="3049" y="12164"/>
                    <a:pt x="3132" y="12164"/>
                  </a:cubicBezTo>
                  <a:cubicBezTo>
                    <a:pt x="3153" y="12168"/>
                    <a:pt x="3173" y="12170"/>
                    <a:pt x="3194" y="12170"/>
                  </a:cubicBezTo>
                  <a:cubicBezTo>
                    <a:pt x="3255" y="12170"/>
                    <a:pt x="3314" y="12151"/>
                    <a:pt x="3364" y="12114"/>
                  </a:cubicBezTo>
                  <a:cubicBezTo>
                    <a:pt x="3563" y="11965"/>
                    <a:pt x="3778" y="11799"/>
                    <a:pt x="3977" y="11650"/>
                  </a:cubicBezTo>
                  <a:cubicBezTo>
                    <a:pt x="4209" y="11849"/>
                    <a:pt x="4458" y="12031"/>
                    <a:pt x="4723" y="12213"/>
                  </a:cubicBezTo>
                  <a:cubicBezTo>
                    <a:pt x="4458" y="12661"/>
                    <a:pt x="4209" y="13108"/>
                    <a:pt x="3944" y="13572"/>
                  </a:cubicBezTo>
                  <a:cubicBezTo>
                    <a:pt x="3878" y="13705"/>
                    <a:pt x="3944" y="13904"/>
                    <a:pt x="4093" y="13970"/>
                  </a:cubicBezTo>
                  <a:cubicBezTo>
                    <a:pt x="4137" y="13987"/>
                    <a:pt x="4179" y="13996"/>
                    <a:pt x="4219" y="13996"/>
                  </a:cubicBezTo>
                  <a:cubicBezTo>
                    <a:pt x="4333" y="13996"/>
                    <a:pt x="4430" y="13931"/>
                    <a:pt x="4491" y="13821"/>
                  </a:cubicBezTo>
                  <a:cubicBezTo>
                    <a:pt x="4739" y="13390"/>
                    <a:pt x="4988" y="12942"/>
                    <a:pt x="5237" y="12512"/>
                  </a:cubicBezTo>
                  <a:cubicBezTo>
                    <a:pt x="5535" y="12661"/>
                    <a:pt x="5850" y="12793"/>
                    <a:pt x="6181" y="12893"/>
                  </a:cubicBezTo>
                  <a:cubicBezTo>
                    <a:pt x="6131" y="13092"/>
                    <a:pt x="6082" y="13290"/>
                    <a:pt x="6032" y="13506"/>
                  </a:cubicBezTo>
                  <a:cubicBezTo>
                    <a:pt x="6015" y="13572"/>
                    <a:pt x="6048" y="13672"/>
                    <a:pt x="6082" y="13738"/>
                  </a:cubicBezTo>
                  <a:cubicBezTo>
                    <a:pt x="6131" y="13788"/>
                    <a:pt x="6198" y="13854"/>
                    <a:pt x="6280" y="13854"/>
                  </a:cubicBezTo>
                  <a:cubicBezTo>
                    <a:pt x="6300" y="13858"/>
                    <a:pt x="6319" y="13860"/>
                    <a:pt x="6338" y="13860"/>
                  </a:cubicBezTo>
                  <a:cubicBezTo>
                    <a:pt x="6479" y="13860"/>
                    <a:pt x="6599" y="13754"/>
                    <a:pt x="6628" y="13622"/>
                  </a:cubicBezTo>
                  <a:lnTo>
                    <a:pt x="6761" y="13025"/>
                  </a:lnTo>
                  <a:cubicBezTo>
                    <a:pt x="7076" y="13092"/>
                    <a:pt x="7407" y="13125"/>
                    <a:pt x="7739" y="13125"/>
                  </a:cubicBezTo>
                  <a:cubicBezTo>
                    <a:pt x="7722" y="13688"/>
                    <a:pt x="7772" y="14235"/>
                    <a:pt x="7904" y="14798"/>
                  </a:cubicBezTo>
                  <a:cubicBezTo>
                    <a:pt x="7931" y="14918"/>
                    <a:pt x="8075" y="14995"/>
                    <a:pt x="8199" y="14995"/>
                  </a:cubicBezTo>
                  <a:cubicBezTo>
                    <a:pt x="8230" y="14995"/>
                    <a:pt x="8259" y="14990"/>
                    <a:pt x="8286" y="14981"/>
                  </a:cubicBezTo>
                  <a:cubicBezTo>
                    <a:pt x="8451" y="14898"/>
                    <a:pt x="8501" y="14749"/>
                    <a:pt x="8468" y="14583"/>
                  </a:cubicBezTo>
                  <a:lnTo>
                    <a:pt x="8468" y="14583"/>
                  </a:lnTo>
                  <a:cubicBezTo>
                    <a:pt x="8472" y="14594"/>
                    <a:pt x="8474" y="14599"/>
                    <a:pt x="8474" y="14599"/>
                  </a:cubicBezTo>
                  <a:cubicBezTo>
                    <a:pt x="8477" y="14599"/>
                    <a:pt x="8464" y="14546"/>
                    <a:pt x="8451" y="14533"/>
                  </a:cubicBezTo>
                  <a:cubicBezTo>
                    <a:pt x="8451" y="14500"/>
                    <a:pt x="8451" y="14450"/>
                    <a:pt x="8435" y="14417"/>
                  </a:cubicBezTo>
                  <a:cubicBezTo>
                    <a:pt x="8418" y="14351"/>
                    <a:pt x="8418" y="14285"/>
                    <a:pt x="8402" y="14218"/>
                  </a:cubicBezTo>
                  <a:cubicBezTo>
                    <a:pt x="8385" y="14086"/>
                    <a:pt x="8368" y="13953"/>
                    <a:pt x="8352" y="13804"/>
                  </a:cubicBezTo>
                  <a:cubicBezTo>
                    <a:pt x="8335" y="13672"/>
                    <a:pt x="8335" y="13539"/>
                    <a:pt x="8335" y="13406"/>
                  </a:cubicBezTo>
                  <a:cubicBezTo>
                    <a:pt x="8335" y="13340"/>
                    <a:pt x="8335" y="13274"/>
                    <a:pt x="8335" y="13208"/>
                  </a:cubicBezTo>
                  <a:cubicBezTo>
                    <a:pt x="8335" y="13174"/>
                    <a:pt x="8335" y="13141"/>
                    <a:pt x="8335" y="13108"/>
                  </a:cubicBezTo>
                  <a:cubicBezTo>
                    <a:pt x="8700" y="13075"/>
                    <a:pt x="9048" y="13009"/>
                    <a:pt x="9379" y="12909"/>
                  </a:cubicBezTo>
                  <a:cubicBezTo>
                    <a:pt x="9396" y="13141"/>
                    <a:pt x="9429" y="13357"/>
                    <a:pt x="9446" y="13589"/>
                  </a:cubicBezTo>
                  <a:cubicBezTo>
                    <a:pt x="9446" y="13730"/>
                    <a:pt x="9595" y="13872"/>
                    <a:pt x="9737" y="13872"/>
                  </a:cubicBezTo>
                  <a:cubicBezTo>
                    <a:pt x="9745" y="13872"/>
                    <a:pt x="9753" y="13871"/>
                    <a:pt x="9760" y="13870"/>
                  </a:cubicBezTo>
                  <a:cubicBezTo>
                    <a:pt x="9926" y="13837"/>
                    <a:pt x="10059" y="13705"/>
                    <a:pt x="10042" y="13539"/>
                  </a:cubicBezTo>
                  <a:cubicBezTo>
                    <a:pt x="10026" y="13274"/>
                    <a:pt x="10009" y="13009"/>
                    <a:pt x="9976" y="12744"/>
                  </a:cubicBezTo>
                  <a:cubicBezTo>
                    <a:pt x="9976" y="12727"/>
                    <a:pt x="9976" y="12727"/>
                    <a:pt x="9976" y="12710"/>
                  </a:cubicBezTo>
                  <a:cubicBezTo>
                    <a:pt x="10158" y="12628"/>
                    <a:pt x="10324" y="12545"/>
                    <a:pt x="10490" y="12462"/>
                  </a:cubicBezTo>
                  <a:cubicBezTo>
                    <a:pt x="10672" y="12942"/>
                    <a:pt x="10854" y="13440"/>
                    <a:pt x="11036" y="13937"/>
                  </a:cubicBezTo>
                  <a:cubicBezTo>
                    <a:pt x="11087" y="14050"/>
                    <a:pt x="11205" y="14125"/>
                    <a:pt x="11324" y="14125"/>
                  </a:cubicBezTo>
                  <a:cubicBezTo>
                    <a:pt x="11361" y="14125"/>
                    <a:pt x="11399" y="14118"/>
                    <a:pt x="11434" y="14102"/>
                  </a:cubicBezTo>
                  <a:cubicBezTo>
                    <a:pt x="11583" y="14053"/>
                    <a:pt x="11666" y="13870"/>
                    <a:pt x="11616" y="13721"/>
                  </a:cubicBezTo>
                  <a:cubicBezTo>
                    <a:pt x="11417" y="13191"/>
                    <a:pt x="11219" y="12677"/>
                    <a:pt x="11020" y="12147"/>
                  </a:cubicBezTo>
                  <a:cubicBezTo>
                    <a:pt x="11268" y="11981"/>
                    <a:pt x="11484" y="11816"/>
                    <a:pt x="11699" y="11617"/>
                  </a:cubicBezTo>
                  <a:cubicBezTo>
                    <a:pt x="11782" y="11749"/>
                    <a:pt x="11881" y="11898"/>
                    <a:pt x="11981" y="12031"/>
                  </a:cubicBezTo>
                  <a:cubicBezTo>
                    <a:pt x="12014" y="12097"/>
                    <a:pt x="12097" y="12130"/>
                    <a:pt x="12163" y="12147"/>
                  </a:cubicBezTo>
                  <a:cubicBezTo>
                    <a:pt x="12184" y="12151"/>
                    <a:pt x="12206" y="12153"/>
                    <a:pt x="12227" y="12153"/>
                  </a:cubicBezTo>
                  <a:cubicBezTo>
                    <a:pt x="12293" y="12153"/>
                    <a:pt x="12358" y="12135"/>
                    <a:pt x="12395" y="12097"/>
                  </a:cubicBezTo>
                  <a:cubicBezTo>
                    <a:pt x="12528" y="11998"/>
                    <a:pt x="12577" y="11816"/>
                    <a:pt x="12478" y="11683"/>
                  </a:cubicBezTo>
                  <a:cubicBezTo>
                    <a:pt x="12362" y="11517"/>
                    <a:pt x="12246" y="11352"/>
                    <a:pt x="12130" y="11186"/>
                  </a:cubicBezTo>
                  <a:cubicBezTo>
                    <a:pt x="12296" y="11004"/>
                    <a:pt x="12445" y="10805"/>
                    <a:pt x="12577" y="10606"/>
                  </a:cubicBezTo>
                  <a:cubicBezTo>
                    <a:pt x="13041" y="10904"/>
                    <a:pt x="13522" y="11202"/>
                    <a:pt x="13986" y="11501"/>
                  </a:cubicBezTo>
                  <a:cubicBezTo>
                    <a:pt x="14022" y="11523"/>
                    <a:pt x="14064" y="11534"/>
                    <a:pt x="14108" y="11534"/>
                  </a:cubicBezTo>
                  <a:cubicBezTo>
                    <a:pt x="14224" y="11534"/>
                    <a:pt x="14348" y="11460"/>
                    <a:pt x="14384" y="11352"/>
                  </a:cubicBezTo>
                  <a:cubicBezTo>
                    <a:pt x="14467" y="11186"/>
                    <a:pt x="14384" y="11037"/>
                    <a:pt x="14251" y="10954"/>
                  </a:cubicBezTo>
                  <a:cubicBezTo>
                    <a:pt x="13804" y="10672"/>
                    <a:pt x="13340" y="10374"/>
                    <a:pt x="12892" y="10092"/>
                  </a:cubicBezTo>
                  <a:cubicBezTo>
                    <a:pt x="13058" y="9811"/>
                    <a:pt x="13191" y="9496"/>
                    <a:pt x="13290" y="9181"/>
                  </a:cubicBezTo>
                  <a:cubicBezTo>
                    <a:pt x="13489" y="9247"/>
                    <a:pt x="13688" y="9313"/>
                    <a:pt x="13887" y="9363"/>
                  </a:cubicBezTo>
                  <a:cubicBezTo>
                    <a:pt x="13905" y="9372"/>
                    <a:pt x="13927" y="9376"/>
                    <a:pt x="13951" y="9376"/>
                  </a:cubicBezTo>
                  <a:cubicBezTo>
                    <a:pt x="14012" y="9376"/>
                    <a:pt x="14083" y="9349"/>
                    <a:pt x="14119" y="9313"/>
                  </a:cubicBezTo>
                  <a:cubicBezTo>
                    <a:pt x="14185" y="9280"/>
                    <a:pt x="14235" y="9197"/>
                    <a:pt x="14251" y="9131"/>
                  </a:cubicBezTo>
                  <a:cubicBezTo>
                    <a:pt x="14251" y="9048"/>
                    <a:pt x="14235" y="8965"/>
                    <a:pt x="14185" y="8899"/>
                  </a:cubicBezTo>
                  <a:cubicBezTo>
                    <a:pt x="14168" y="8883"/>
                    <a:pt x="14152" y="8849"/>
                    <a:pt x="14135" y="8833"/>
                  </a:cubicBezTo>
                  <a:cubicBezTo>
                    <a:pt x="14102" y="8800"/>
                    <a:pt x="14052" y="8783"/>
                    <a:pt x="14003" y="8767"/>
                  </a:cubicBezTo>
                  <a:cubicBezTo>
                    <a:pt x="13820" y="8717"/>
                    <a:pt x="13638" y="8667"/>
                    <a:pt x="13456" y="8601"/>
                  </a:cubicBezTo>
                  <a:cubicBezTo>
                    <a:pt x="13489" y="8435"/>
                    <a:pt x="13522" y="8269"/>
                    <a:pt x="13555" y="8087"/>
                  </a:cubicBezTo>
                  <a:cubicBezTo>
                    <a:pt x="14102" y="8021"/>
                    <a:pt x="14649" y="7955"/>
                    <a:pt x="15212" y="7888"/>
                  </a:cubicBezTo>
                  <a:cubicBezTo>
                    <a:pt x="15361" y="7872"/>
                    <a:pt x="15511" y="7739"/>
                    <a:pt x="15477" y="7573"/>
                  </a:cubicBezTo>
                  <a:cubicBezTo>
                    <a:pt x="15462" y="7417"/>
                    <a:pt x="15343" y="7290"/>
                    <a:pt x="15190" y="7290"/>
                  </a:cubicBezTo>
                  <a:cubicBezTo>
                    <a:pt x="15181" y="7290"/>
                    <a:pt x="15172" y="7291"/>
                    <a:pt x="15163" y="7292"/>
                  </a:cubicBezTo>
                  <a:cubicBezTo>
                    <a:pt x="14632" y="7358"/>
                    <a:pt x="14119" y="7408"/>
                    <a:pt x="13605" y="7474"/>
                  </a:cubicBezTo>
                  <a:cubicBezTo>
                    <a:pt x="13605" y="7441"/>
                    <a:pt x="13605" y="7391"/>
                    <a:pt x="13605" y="7341"/>
                  </a:cubicBezTo>
                  <a:cubicBezTo>
                    <a:pt x="13605" y="7159"/>
                    <a:pt x="13588" y="6977"/>
                    <a:pt x="13572" y="6795"/>
                  </a:cubicBezTo>
                  <a:cubicBezTo>
                    <a:pt x="13820" y="6778"/>
                    <a:pt x="14069" y="6761"/>
                    <a:pt x="14317" y="6728"/>
                  </a:cubicBezTo>
                  <a:cubicBezTo>
                    <a:pt x="14467" y="6712"/>
                    <a:pt x="14599" y="6563"/>
                    <a:pt x="14583" y="6397"/>
                  </a:cubicBezTo>
                  <a:cubicBezTo>
                    <a:pt x="14567" y="6256"/>
                    <a:pt x="14448" y="6130"/>
                    <a:pt x="14282" y="6130"/>
                  </a:cubicBezTo>
                  <a:cubicBezTo>
                    <a:pt x="14272" y="6130"/>
                    <a:pt x="14262" y="6131"/>
                    <a:pt x="14251" y="6132"/>
                  </a:cubicBezTo>
                  <a:cubicBezTo>
                    <a:pt x="14003" y="6148"/>
                    <a:pt x="13737" y="6181"/>
                    <a:pt x="13489" y="6198"/>
                  </a:cubicBezTo>
                  <a:cubicBezTo>
                    <a:pt x="13439" y="5966"/>
                    <a:pt x="13373" y="5734"/>
                    <a:pt x="13290" y="5519"/>
                  </a:cubicBezTo>
                  <a:cubicBezTo>
                    <a:pt x="13853" y="5336"/>
                    <a:pt x="14400" y="5138"/>
                    <a:pt x="14947" y="4955"/>
                  </a:cubicBezTo>
                  <a:cubicBezTo>
                    <a:pt x="15096" y="4906"/>
                    <a:pt x="15196" y="4707"/>
                    <a:pt x="15129" y="4558"/>
                  </a:cubicBezTo>
                  <a:cubicBezTo>
                    <a:pt x="15079" y="4444"/>
                    <a:pt x="14971" y="4369"/>
                    <a:pt x="14856" y="4369"/>
                  </a:cubicBezTo>
                  <a:cubicBezTo>
                    <a:pt x="14820" y="4369"/>
                    <a:pt x="14784" y="4376"/>
                    <a:pt x="14748" y="4392"/>
                  </a:cubicBezTo>
                  <a:cubicBezTo>
                    <a:pt x="14185" y="4574"/>
                    <a:pt x="13638" y="4756"/>
                    <a:pt x="13075" y="4955"/>
                  </a:cubicBezTo>
                  <a:cubicBezTo>
                    <a:pt x="12992" y="4773"/>
                    <a:pt x="12909" y="4607"/>
                    <a:pt x="12809" y="4458"/>
                  </a:cubicBezTo>
                  <a:lnTo>
                    <a:pt x="13621" y="4044"/>
                  </a:lnTo>
                  <a:cubicBezTo>
                    <a:pt x="13704" y="3994"/>
                    <a:pt x="13754" y="3961"/>
                    <a:pt x="13787" y="3878"/>
                  </a:cubicBezTo>
                  <a:cubicBezTo>
                    <a:pt x="13820" y="3812"/>
                    <a:pt x="13837" y="3712"/>
                    <a:pt x="13804" y="3646"/>
                  </a:cubicBezTo>
                  <a:cubicBezTo>
                    <a:pt x="13771" y="3580"/>
                    <a:pt x="13721" y="3514"/>
                    <a:pt x="13655" y="3480"/>
                  </a:cubicBezTo>
                  <a:cubicBezTo>
                    <a:pt x="13614" y="3460"/>
                    <a:pt x="13560" y="3446"/>
                    <a:pt x="13509" y="3446"/>
                  </a:cubicBezTo>
                  <a:cubicBezTo>
                    <a:pt x="13478" y="3446"/>
                    <a:pt x="13448" y="3451"/>
                    <a:pt x="13423" y="3464"/>
                  </a:cubicBezTo>
                  <a:cubicBezTo>
                    <a:pt x="13108" y="3630"/>
                    <a:pt x="12793" y="3779"/>
                    <a:pt x="12478" y="3944"/>
                  </a:cubicBezTo>
                  <a:cubicBezTo>
                    <a:pt x="12395" y="3812"/>
                    <a:pt x="12296" y="3696"/>
                    <a:pt x="12196" y="3580"/>
                  </a:cubicBezTo>
                  <a:cubicBezTo>
                    <a:pt x="12660" y="3099"/>
                    <a:pt x="13124" y="2635"/>
                    <a:pt x="13588" y="2155"/>
                  </a:cubicBezTo>
                  <a:cubicBezTo>
                    <a:pt x="13688" y="2039"/>
                    <a:pt x="13671" y="1823"/>
                    <a:pt x="13539" y="1724"/>
                  </a:cubicBezTo>
                  <a:cubicBezTo>
                    <a:pt x="13480" y="1680"/>
                    <a:pt x="13415" y="1659"/>
                    <a:pt x="13350" y="1659"/>
                  </a:cubicBezTo>
                  <a:cubicBezTo>
                    <a:pt x="13269" y="1659"/>
                    <a:pt x="13189" y="1692"/>
                    <a:pt x="13124" y="1757"/>
                  </a:cubicBezTo>
                  <a:lnTo>
                    <a:pt x="11765" y="3149"/>
                  </a:lnTo>
                  <a:cubicBezTo>
                    <a:pt x="11666" y="3050"/>
                    <a:pt x="11550" y="2950"/>
                    <a:pt x="11434" y="2851"/>
                  </a:cubicBezTo>
                  <a:cubicBezTo>
                    <a:pt x="11633" y="2536"/>
                    <a:pt x="11848" y="2221"/>
                    <a:pt x="12047" y="1906"/>
                  </a:cubicBezTo>
                  <a:cubicBezTo>
                    <a:pt x="12097" y="1840"/>
                    <a:pt x="12130" y="1774"/>
                    <a:pt x="12113" y="1691"/>
                  </a:cubicBezTo>
                  <a:cubicBezTo>
                    <a:pt x="12113" y="1608"/>
                    <a:pt x="12080" y="1525"/>
                    <a:pt x="12014" y="1475"/>
                  </a:cubicBezTo>
                  <a:cubicBezTo>
                    <a:pt x="11948" y="1442"/>
                    <a:pt x="11865" y="1409"/>
                    <a:pt x="11799" y="1409"/>
                  </a:cubicBezTo>
                  <a:cubicBezTo>
                    <a:pt x="11716" y="1426"/>
                    <a:pt x="11633" y="1459"/>
                    <a:pt x="11583" y="1525"/>
                  </a:cubicBezTo>
                  <a:cubicBezTo>
                    <a:pt x="11368" y="1840"/>
                    <a:pt x="11152" y="2171"/>
                    <a:pt x="10937" y="2503"/>
                  </a:cubicBezTo>
                  <a:cubicBezTo>
                    <a:pt x="10771" y="2403"/>
                    <a:pt x="10606" y="2304"/>
                    <a:pt x="10440" y="2204"/>
                  </a:cubicBezTo>
                  <a:cubicBezTo>
                    <a:pt x="10556" y="1972"/>
                    <a:pt x="10672" y="1724"/>
                    <a:pt x="10771" y="1475"/>
                  </a:cubicBezTo>
                  <a:cubicBezTo>
                    <a:pt x="10854" y="1343"/>
                    <a:pt x="10788" y="1144"/>
                    <a:pt x="10639" y="1078"/>
                  </a:cubicBezTo>
                  <a:cubicBezTo>
                    <a:pt x="10596" y="1059"/>
                    <a:pt x="10551" y="1049"/>
                    <a:pt x="10506" y="1049"/>
                  </a:cubicBezTo>
                  <a:cubicBezTo>
                    <a:pt x="10393" y="1049"/>
                    <a:pt x="10284" y="1108"/>
                    <a:pt x="10224" y="1227"/>
                  </a:cubicBezTo>
                  <a:cubicBezTo>
                    <a:pt x="10108" y="1475"/>
                    <a:pt x="9992" y="1707"/>
                    <a:pt x="9876" y="1956"/>
                  </a:cubicBezTo>
                  <a:cubicBezTo>
                    <a:pt x="9644" y="1873"/>
                    <a:pt x="9396" y="1790"/>
                    <a:pt x="9147" y="1740"/>
                  </a:cubicBezTo>
                  <a:lnTo>
                    <a:pt x="9396" y="564"/>
                  </a:lnTo>
                  <a:cubicBezTo>
                    <a:pt x="9429" y="398"/>
                    <a:pt x="9313" y="233"/>
                    <a:pt x="9147" y="199"/>
                  </a:cubicBezTo>
                  <a:cubicBezTo>
                    <a:pt x="9135" y="198"/>
                    <a:pt x="9123" y="198"/>
                    <a:pt x="9111" y="198"/>
                  </a:cubicBezTo>
                  <a:cubicBezTo>
                    <a:pt x="8961" y="198"/>
                    <a:pt x="8830" y="294"/>
                    <a:pt x="8799" y="448"/>
                  </a:cubicBezTo>
                  <a:cubicBezTo>
                    <a:pt x="8716" y="846"/>
                    <a:pt x="8634" y="1227"/>
                    <a:pt x="8551" y="1624"/>
                  </a:cubicBezTo>
                  <a:cubicBezTo>
                    <a:pt x="8451" y="1608"/>
                    <a:pt x="8335" y="1591"/>
                    <a:pt x="8219" y="1591"/>
                  </a:cubicBezTo>
                  <a:cubicBezTo>
                    <a:pt x="8219" y="1591"/>
                    <a:pt x="8236" y="1575"/>
                    <a:pt x="8236" y="1575"/>
                  </a:cubicBezTo>
                  <a:lnTo>
                    <a:pt x="8286" y="282"/>
                  </a:lnTo>
                  <a:cubicBezTo>
                    <a:pt x="8286" y="199"/>
                    <a:pt x="8219" y="117"/>
                    <a:pt x="8170" y="67"/>
                  </a:cubicBezTo>
                  <a:cubicBezTo>
                    <a:pt x="8120" y="17"/>
                    <a:pt x="8020" y="1"/>
                    <a:pt x="7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3396275" y="548875"/>
              <a:ext cx="212125" cy="192700"/>
            </a:xfrm>
            <a:custGeom>
              <a:avLst/>
              <a:gdLst/>
              <a:ahLst/>
              <a:cxnLst/>
              <a:rect l="l" t="t" r="r" b="b"/>
              <a:pathLst>
                <a:path w="8485" h="7708" extrusionOk="0">
                  <a:moveTo>
                    <a:pt x="4348" y="1"/>
                  </a:moveTo>
                  <a:cubicBezTo>
                    <a:pt x="4324" y="1"/>
                    <a:pt x="4300" y="1"/>
                    <a:pt x="4276" y="2"/>
                  </a:cubicBezTo>
                  <a:cubicBezTo>
                    <a:pt x="3132" y="18"/>
                    <a:pt x="2122" y="515"/>
                    <a:pt x="1393" y="1294"/>
                  </a:cubicBezTo>
                  <a:cubicBezTo>
                    <a:pt x="1359" y="1311"/>
                    <a:pt x="1326" y="1327"/>
                    <a:pt x="1293" y="1377"/>
                  </a:cubicBezTo>
                  <a:cubicBezTo>
                    <a:pt x="1277" y="1410"/>
                    <a:pt x="1243" y="1460"/>
                    <a:pt x="1210" y="1493"/>
                  </a:cubicBezTo>
                  <a:cubicBezTo>
                    <a:pt x="813" y="1990"/>
                    <a:pt x="531" y="2570"/>
                    <a:pt x="365" y="3200"/>
                  </a:cubicBezTo>
                  <a:cubicBezTo>
                    <a:pt x="1" y="4443"/>
                    <a:pt x="83" y="5785"/>
                    <a:pt x="1045" y="6812"/>
                  </a:cubicBezTo>
                  <a:cubicBezTo>
                    <a:pt x="1551" y="7361"/>
                    <a:pt x="2262" y="7707"/>
                    <a:pt x="3003" y="7707"/>
                  </a:cubicBezTo>
                  <a:cubicBezTo>
                    <a:pt x="3134" y="7707"/>
                    <a:pt x="3266" y="7696"/>
                    <a:pt x="3398" y="7674"/>
                  </a:cubicBezTo>
                  <a:cubicBezTo>
                    <a:pt x="4309" y="7525"/>
                    <a:pt x="4839" y="6961"/>
                    <a:pt x="5287" y="6199"/>
                  </a:cubicBezTo>
                  <a:cubicBezTo>
                    <a:pt x="5535" y="5768"/>
                    <a:pt x="5817" y="5503"/>
                    <a:pt x="6298" y="5337"/>
                  </a:cubicBezTo>
                  <a:cubicBezTo>
                    <a:pt x="6679" y="5205"/>
                    <a:pt x="7093" y="5139"/>
                    <a:pt x="7474" y="4956"/>
                  </a:cubicBezTo>
                  <a:cubicBezTo>
                    <a:pt x="8286" y="4559"/>
                    <a:pt x="8485" y="3697"/>
                    <a:pt x="8253" y="2868"/>
                  </a:cubicBezTo>
                  <a:cubicBezTo>
                    <a:pt x="7795" y="1169"/>
                    <a:pt x="6064" y="1"/>
                    <a:pt x="4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3532975" y="690575"/>
              <a:ext cx="67150" cy="67150"/>
            </a:xfrm>
            <a:custGeom>
              <a:avLst/>
              <a:gdLst/>
              <a:ahLst/>
              <a:cxnLst/>
              <a:rect l="l" t="t" r="r" b="b"/>
              <a:pathLst>
                <a:path w="2686" h="2686" extrusionOk="0">
                  <a:moveTo>
                    <a:pt x="1343" y="1"/>
                  </a:moveTo>
                  <a:cubicBezTo>
                    <a:pt x="614" y="1"/>
                    <a:pt x="1" y="597"/>
                    <a:pt x="1" y="1343"/>
                  </a:cubicBezTo>
                  <a:cubicBezTo>
                    <a:pt x="1" y="2089"/>
                    <a:pt x="614" y="2685"/>
                    <a:pt x="1343" y="2685"/>
                  </a:cubicBezTo>
                  <a:cubicBezTo>
                    <a:pt x="2089" y="2685"/>
                    <a:pt x="2685" y="2089"/>
                    <a:pt x="2685" y="1343"/>
                  </a:cubicBezTo>
                  <a:cubicBezTo>
                    <a:pt x="2685" y="597"/>
                    <a:pt x="2089" y="1"/>
                    <a:pt x="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FEF1063F-2987-15DC-A3E1-CCFA61BA5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55" y="1787863"/>
            <a:ext cx="3188171" cy="18175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243ACE-4567-348B-B560-EEFB96A93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473" y="1343022"/>
            <a:ext cx="2672486" cy="26774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oogle Shape;1173;p47"/>
          <p:cNvGrpSpPr/>
          <p:nvPr/>
        </p:nvGrpSpPr>
        <p:grpSpPr>
          <a:xfrm rot="899973">
            <a:off x="8410640" y="2807579"/>
            <a:ext cx="583492" cy="575688"/>
            <a:chOff x="1425750" y="3206875"/>
            <a:chExt cx="272000" cy="268350"/>
          </a:xfrm>
        </p:grpSpPr>
        <p:sp>
          <p:nvSpPr>
            <p:cNvPr id="1174" name="Google Shape;1174;p47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47"/>
          <p:cNvGrpSpPr/>
          <p:nvPr/>
        </p:nvGrpSpPr>
        <p:grpSpPr>
          <a:xfrm rot="899969">
            <a:off x="269932" y="319069"/>
            <a:ext cx="774244" cy="763880"/>
            <a:chOff x="1425750" y="3206875"/>
            <a:chExt cx="272000" cy="268350"/>
          </a:xfrm>
        </p:grpSpPr>
        <p:sp>
          <p:nvSpPr>
            <p:cNvPr id="1191" name="Google Shape;1191;p47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9" name="Google Shape;1209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Detalhes - Prateleiras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210" name="Google Shape;1210;p47"/>
          <p:cNvGrpSpPr/>
          <p:nvPr/>
        </p:nvGrpSpPr>
        <p:grpSpPr>
          <a:xfrm rot="2700000">
            <a:off x="-62054" y="3504849"/>
            <a:ext cx="972384" cy="572712"/>
            <a:chOff x="1681175" y="2208850"/>
            <a:chExt cx="755250" cy="444825"/>
          </a:xfrm>
        </p:grpSpPr>
        <p:sp>
          <p:nvSpPr>
            <p:cNvPr id="1211" name="Google Shape;1211;p47"/>
            <p:cNvSpPr/>
            <p:nvPr/>
          </p:nvSpPr>
          <p:spPr>
            <a:xfrm>
              <a:off x="1699000" y="2261050"/>
              <a:ext cx="384875" cy="283450"/>
            </a:xfrm>
            <a:custGeom>
              <a:avLst/>
              <a:gdLst/>
              <a:ahLst/>
              <a:cxnLst/>
              <a:rect l="l" t="t" r="r" b="b"/>
              <a:pathLst>
                <a:path w="15395" h="11338" extrusionOk="0">
                  <a:moveTo>
                    <a:pt x="6528" y="1201"/>
                  </a:moveTo>
                  <a:cubicBezTo>
                    <a:pt x="7332" y="1201"/>
                    <a:pt x="8184" y="1338"/>
                    <a:pt x="9031" y="1626"/>
                  </a:cubicBezTo>
                  <a:lnTo>
                    <a:pt x="9081" y="1643"/>
                  </a:lnTo>
                  <a:cubicBezTo>
                    <a:pt x="9164" y="1676"/>
                    <a:pt x="9230" y="1693"/>
                    <a:pt x="9313" y="1726"/>
                  </a:cubicBezTo>
                  <a:lnTo>
                    <a:pt x="9446" y="1775"/>
                  </a:lnTo>
                  <a:cubicBezTo>
                    <a:pt x="9761" y="1908"/>
                    <a:pt x="10258" y="2140"/>
                    <a:pt x="10805" y="2471"/>
                  </a:cubicBezTo>
                  <a:lnTo>
                    <a:pt x="10838" y="2488"/>
                  </a:lnTo>
                  <a:cubicBezTo>
                    <a:pt x="10854" y="2505"/>
                    <a:pt x="10887" y="2521"/>
                    <a:pt x="10921" y="2554"/>
                  </a:cubicBezTo>
                  <a:cubicBezTo>
                    <a:pt x="12296" y="3432"/>
                    <a:pt x="13936" y="5007"/>
                    <a:pt x="14152" y="7575"/>
                  </a:cubicBezTo>
                  <a:cubicBezTo>
                    <a:pt x="14152" y="7592"/>
                    <a:pt x="14135" y="7592"/>
                    <a:pt x="14135" y="7608"/>
                  </a:cubicBezTo>
                  <a:cubicBezTo>
                    <a:pt x="12598" y="9620"/>
                    <a:pt x="10691" y="10138"/>
                    <a:pt x="9133" y="10138"/>
                  </a:cubicBezTo>
                  <a:cubicBezTo>
                    <a:pt x="7971" y="10138"/>
                    <a:pt x="7004" y="9850"/>
                    <a:pt x="6529" y="9680"/>
                  </a:cubicBezTo>
                  <a:lnTo>
                    <a:pt x="6480" y="9663"/>
                  </a:lnTo>
                  <a:cubicBezTo>
                    <a:pt x="6446" y="9647"/>
                    <a:pt x="6397" y="9630"/>
                    <a:pt x="6330" y="9613"/>
                  </a:cubicBezTo>
                  <a:cubicBezTo>
                    <a:pt x="3265" y="8569"/>
                    <a:pt x="1359" y="5935"/>
                    <a:pt x="2105" y="3731"/>
                  </a:cubicBezTo>
                  <a:cubicBezTo>
                    <a:pt x="2644" y="2136"/>
                    <a:pt x="4424" y="1201"/>
                    <a:pt x="6528" y="1201"/>
                  </a:cubicBezTo>
                  <a:close/>
                  <a:moveTo>
                    <a:pt x="6567" y="0"/>
                  </a:moveTo>
                  <a:cubicBezTo>
                    <a:pt x="3935" y="0"/>
                    <a:pt x="1672" y="1253"/>
                    <a:pt x="961" y="3350"/>
                  </a:cubicBezTo>
                  <a:cubicBezTo>
                    <a:pt x="0" y="6183"/>
                    <a:pt x="2237" y="9514"/>
                    <a:pt x="5949" y="10757"/>
                  </a:cubicBezTo>
                  <a:cubicBezTo>
                    <a:pt x="6016" y="10790"/>
                    <a:pt x="6082" y="10807"/>
                    <a:pt x="6132" y="10823"/>
                  </a:cubicBezTo>
                  <a:cubicBezTo>
                    <a:pt x="6552" y="10976"/>
                    <a:pt x="7701" y="11338"/>
                    <a:pt x="9131" y="11338"/>
                  </a:cubicBezTo>
                  <a:cubicBezTo>
                    <a:pt x="10968" y="11338"/>
                    <a:pt x="13271" y="10741"/>
                    <a:pt x="15096" y="8337"/>
                  </a:cubicBezTo>
                  <a:cubicBezTo>
                    <a:pt x="15146" y="8271"/>
                    <a:pt x="15196" y="8222"/>
                    <a:pt x="15246" y="8155"/>
                  </a:cubicBezTo>
                  <a:lnTo>
                    <a:pt x="15395" y="7973"/>
                  </a:lnTo>
                  <a:lnTo>
                    <a:pt x="15378" y="7741"/>
                  </a:lnTo>
                  <a:cubicBezTo>
                    <a:pt x="15212" y="4526"/>
                    <a:pt x="13224" y="2587"/>
                    <a:pt x="11600" y="1543"/>
                  </a:cubicBezTo>
                  <a:cubicBezTo>
                    <a:pt x="11550" y="1510"/>
                    <a:pt x="11484" y="1477"/>
                    <a:pt x="11434" y="1444"/>
                  </a:cubicBezTo>
                  <a:cubicBezTo>
                    <a:pt x="10821" y="1063"/>
                    <a:pt x="10258" y="798"/>
                    <a:pt x="9877" y="649"/>
                  </a:cubicBezTo>
                  <a:lnTo>
                    <a:pt x="9727" y="582"/>
                  </a:lnTo>
                  <a:cubicBezTo>
                    <a:pt x="9645" y="549"/>
                    <a:pt x="9562" y="516"/>
                    <a:pt x="9479" y="499"/>
                  </a:cubicBezTo>
                  <a:lnTo>
                    <a:pt x="9429" y="483"/>
                  </a:lnTo>
                  <a:cubicBezTo>
                    <a:pt x="8463" y="155"/>
                    <a:pt x="7492" y="0"/>
                    <a:pt x="6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2052775" y="2372875"/>
              <a:ext cx="383650" cy="280800"/>
            </a:xfrm>
            <a:custGeom>
              <a:avLst/>
              <a:gdLst/>
              <a:ahLst/>
              <a:cxnLst/>
              <a:rect l="l" t="t" r="r" b="b"/>
              <a:pathLst>
                <a:path w="15346" h="11232" extrusionOk="0">
                  <a:moveTo>
                    <a:pt x="6419" y="1209"/>
                  </a:moveTo>
                  <a:cubicBezTo>
                    <a:pt x="7308" y="1209"/>
                    <a:pt x="8077" y="1358"/>
                    <a:pt x="8585" y="1495"/>
                  </a:cubicBezTo>
                  <a:lnTo>
                    <a:pt x="8667" y="1511"/>
                  </a:lnTo>
                  <a:cubicBezTo>
                    <a:pt x="8701" y="1528"/>
                    <a:pt x="8734" y="1528"/>
                    <a:pt x="8750" y="1545"/>
                  </a:cubicBezTo>
                  <a:lnTo>
                    <a:pt x="8783" y="1545"/>
                  </a:lnTo>
                  <a:cubicBezTo>
                    <a:pt x="8916" y="1578"/>
                    <a:pt x="8982" y="1611"/>
                    <a:pt x="9015" y="1611"/>
                  </a:cubicBezTo>
                  <a:cubicBezTo>
                    <a:pt x="12081" y="2655"/>
                    <a:pt x="13987" y="5290"/>
                    <a:pt x="13241" y="7494"/>
                  </a:cubicBezTo>
                  <a:cubicBezTo>
                    <a:pt x="12702" y="9088"/>
                    <a:pt x="10922" y="10023"/>
                    <a:pt x="8818" y="10023"/>
                  </a:cubicBezTo>
                  <a:cubicBezTo>
                    <a:pt x="8014" y="10023"/>
                    <a:pt x="7162" y="9887"/>
                    <a:pt x="6314" y="9598"/>
                  </a:cubicBezTo>
                  <a:lnTo>
                    <a:pt x="6265" y="9598"/>
                  </a:lnTo>
                  <a:cubicBezTo>
                    <a:pt x="6066" y="9548"/>
                    <a:pt x="1327" y="8272"/>
                    <a:pt x="1244" y="3533"/>
                  </a:cubicBezTo>
                  <a:cubicBezTo>
                    <a:pt x="1244" y="3533"/>
                    <a:pt x="1244" y="3517"/>
                    <a:pt x="1244" y="3500"/>
                  </a:cubicBezTo>
                  <a:cubicBezTo>
                    <a:pt x="2420" y="2141"/>
                    <a:pt x="3945" y="1379"/>
                    <a:pt x="5801" y="1230"/>
                  </a:cubicBezTo>
                  <a:lnTo>
                    <a:pt x="5850" y="1230"/>
                  </a:lnTo>
                  <a:cubicBezTo>
                    <a:pt x="6044" y="1215"/>
                    <a:pt x="6234" y="1209"/>
                    <a:pt x="6419" y="1209"/>
                  </a:cubicBezTo>
                  <a:close/>
                  <a:moveTo>
                    <a:pt x="6393" y="1"/>
                  </a:moveTo>
                  <a:cubicBezTo>
                    <a:pt x="6195" y="1"/>
                    <a:pt x="5992" y="7"/>
                    <a:pt x="5784" y="20"/>
                  </a:cubicBezTo>
                  <a:lnTo>
                    <a:pt x="5701" y="20"/>
                  </a:lnTo>
                  <a:cubicBezTo>
                    <a:pt x="3464" y="186"/>
                    <a:pt x="1559" y="1197"/>
                    <a:pt x="150" y="2920"/>
                  </a:cubicBezTo>
                  <a:lnTo>
                    <a:pt x="1" y="3102"/>
                  </a:lnTo>
                  <a:lnTo>
                    <a:pt x="17" y="3334"/>
                  </a:lnTo>
                  <a:cubicBezTo>
                    <a:pt x="17" y="3401"/>
                    <a:pt x="34" y="3483"/>
                    <a:pt x="34" y="3550"/>
                  </a:cubicBezTo>
                  <a:cubicBezTo>
                    <a:pt x="117" y="8455"/>
                    <a:pt x="4425" y="10261"/>
                    <a:pt x="5652" y="10675"/>
                  </a:cubicBezTo>
                  <a:cubicBezTo>
                    <a:pt x="5784" y="10725"/>
                    <a:pt x="5884" y="10741"/>
                    <a:pt x="5933" y="10758"/>
                  </a:cubicBezTo>
                  <a:cubicBezTo>
                    <a:pt x="6892" y="11079"/>
                    <a:pt x="7856" y="11231"/>
                    <a:pt x="8774" y="11231"/>
                  </a:cubicBezTo>
                  <a:cubicBezTo>
                    <a:pt x="11410" y="11231"/>
                    <a:pt x="13672" y="9980"/>
                    <a:pt x="14384" y="7891"/>
                  </a:cubicBezTo>
                  <a:cubicBezTo>
                    <a:pt x="15346" y="5041"/>
                    <a:pt x="13109" y="1727"/>
                    <a:pt x="9413" y="467"/>
                  </a:cubicBezTo>
                  <a:cubicBezTo>
                    <a:pt x="9413" y="467"/>
                    <a:pt x="9314" y="434"/>
                    <a:pt x="9131" y="385"/>
                  </a:cubicBezTo>
                  <a:cubicBezTo>
                    <a:pt x="9082" y="368"/>
                    <a:pt x="9049" y="351"/>
                    <a:pt x="8999" y="351"/>
                  </a:cubicBezTo>
                  <a:lnTo>
                    <a:pt x="8899" y="318"/>
                  </a:lnTo>
                  <a:cubicBezTo>
                    <a:pt x="8315" y="165"/>
                    <a:pt x="7428" y="1"/>
                    <a:pt x="6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1681175" y="2208850"/>
              <a:ext cx="384900" cy="283450"/>
            </a:xfrm>
            <a:custGeom>
              <a:avLst/>
              <a:gdLst/>
              <a:ahLst/>
              <a:cxnLst/>
              <a:rect l="l" t="t" r="r" b="b"/>
              <a:pathLst>
                <a:path w="15396" h="11338" extrusionOk="0">
                  <a:moveTo>
                    <a:pt x="6529" y="1201"/>
                  </a:moveTo>
                  <a:cubicBezTo>
                    <a:pt x="7333" y="1201"/>
                    <a:pt x="8184" y="1338"/>
                    <a:pt x="9032" y="1626"/>
                  </a:cubicBezTo>
                  <a:lnTo>
                    <a:pt x="9082" y="1643"/>
                  </a:lnTo>
                  <a:cubicBezTo>
                    <a:pt x="9164" y="1676"/>
                    <a:pt x="9231" y="1693"/>
                    <a:pt x="9297" y="1726"/>
                  </a:cubicBezTo>
                  <a:lnTo>
                    <a:pt x="9446" y="1775"/>
                  </a:lnTo>
                  <a:cubicBezTo>
                    <a:pt x="9761" y="1908"/>
                    <a:pt x="10258" y="2140"/>
                    <a:pt x="10805" y="2471"/>
                  </a:cubicBezTo>
                  <a:lnTo>
                    <a:pt x="10838" y="2505"/>
                  </a:lnTo>
                  <a:cubicBezTo>
                    <a:pt x="10855" y="2505"/>
                    <a:pt x="10871" y="2521"/>
                    <a:pt x="10921" y="2554"/>
                  </a:cubicBezTo>
                  <a:cubicBezTo>
                    <a:pt x="12280" y="3433"/>
                    <a:pt x="13937" y="5007"/>
                    <a:pt x="14152" y="7575"/>
                  </a:cubicBezTo>
                  <a:cubicBezTo>
                    <a:pt x="14152" y="7592"/>
                    <a:pt x="14136" y="7592"/>
                    <a:pt x="14136" y="7608"/>
                  </a:cubicBezTo>
                  <a:cubicBezTo>
                    <a:pt x="12596" y="9623"/>
                    <a:pt x="10686" y="10145"/>
                    <a:pt x="9127" y="10145"/>
                  </a:cubicBezTo>
                  <a:cubicBezTo>
                    <a:pt x="7968" y="10145"/>
                    <a:pt x="7003" y="9856"/>
                    <a:pt x="6530" y="9680"/>
                  </a:cubicBezTo>
                  <a:lnTo>
                    <a:pt x="6480" y="9663"/>
                  </a:lnTo>
                  <a:cubicBezTo>
                    <a:pt x="6430" y="9647"/>
                    <a:pt x="6381" y="9630"/>
                    <a:pt x="6331" y="9614"/>
                  </a:cubicBezTo>
                  <a:cubicBezTo>
                    <a:pt x="3265" y="8586"/>
                    <a:pt x="1360" y="5935"/>
                    <a:pt x="2105" y="3731"/>
                  </a:cubicBezTo>
                  <a:cubicBezTo>
                    <a:pt x="2645" y="2136"/>
                    <a:pt x="4425" y="1201"/>
                    <a:pt x="6529" y="1201"/>
                  </a:cubicBezTo>
                  <a:close/>
                  <a:moveTo>
                    <a:pt x="6567" y="0"/>
                  </a:moveTo>
                  <a:cubicBezTo>
                    <a:pt x="3935" y="0"/>
                    <a:pt x="1673" y="1253"/>
                    <a:pt x="962" y="3350"/>
                  </a:cubicBezTo>
                  <a:cubicBezTo>
                    <a:pt x="1" y="6183"/>
                    <a:pt x="2238" y="9514"/>
                    <a:pt x="5950" y="10773"/>
                  </a:cubicBezTo>
                  <a:cubicBezTo>
                    <a:pt x="6016" y="10790"/>
                    <a:pt x="6066" y="10807"/>
                    <a:pt x="6132" y="10823"/>
                  </a:cubicBezTo>
                  <a:cubicBezTo>
                    <a:pt x="6553" y="10976"/>
                    <a:pt x="7698" y="11338"/>
                    <a:pt x="9127" y="11338"/>
                  </a:cubicBezTo>
                  <a:cubicBezTo>
                    <a:pt x="10961" y="11338"/>
                    <a:pt x="13262" y="10741"/>
                    <a:pt x="15097" y="8338"/>
                  </a:cubicBezTo>
                  <a:cubicBezTo>
                    <a:pt x="15147" y="8288"/>
                    <a:pt x="15196" y="8222"/>
                    <a:pt x="15246" y="8155"/>
                  </a:cubicBezTo>
                  <a:lnTo>
                    <a:pt x="15395" y="7973"/>
                  </a:lnTo>
                  <a:lnTo>
                    <a:pt x="15379" y="7741"/>
                  </a:lnTo>
                  <a:cubicBezTo>
                    <a:pt x="15213" y="4526"/>
                    <a:pt x="13224" y="2587"/>
                    <a:pt x="11600" y="1560"/>
                  </a:cubicBezTo>
                  <a:cubicBezTo>
                    <a:pt x="11551" y="1510"/>
                    <a:pt x="11484" y="1477"/>
                    <a:pt x="11418" y="1444"/>
                  </a:cubicBezTo>
                  <a:cubicBezTo>
                    <a:pt x="10822" y="1063"/>
                    <a:pt x="10258" y="798"/>
                    <a:pt x="9877" y="649"/>
                  </a:cubicBezTo>
                  <a:lnTo>
                    <a:pt x="9728" y="582"/>
                  </a:lnTo>
                  <a:cubicBezTo>
                    <a:pt x="9645" y="549"/>
                    <a:pt x="9562" y="533"/>
                    <a:pt x="9479" y="499"/>
                  </a:cubicBezTo>
                  <a:lnTo>
                    <a:pt x="9430" y="483"/>
                  </a:lnTo>
                  <a:cubicBezTo>
                    <a:pt x="8464" y="155"/>
                    <a:pt x="7493" y="0"/>
                    <a:pt x="6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2034975" y="2320675"/>
              <a:ext cx="383650" cy="280850"/>
            </a:xfrm>
            <a:custGeom>
              <a:avLst/>
              <a:gdLst/>
              <a:ahLst/>
              <a:cxnLst/>
              <a:rect l="l" t="t" r="r" b="b"/>
              <a:pathLst>
                <a:path w="15346" h="11234" extrusionOk="0">
                  <a:moveTo>
                    <a:pt x="6409" y="1209"/>
                  </a:moveTo>
                  <a:cubicBezTo>
                    <a:pt x="7307" y="1209"/>
                    <a:pt x="8076" y="1358"/>
                    <a:pt x="8584" y="1495"/>
                  </a:cubicBezTo>
                  <a:lnTo>
                    <a:pt x="8667" y="1511"/>
                  </a:lnTo>
                  <a:cubicBezTo>
                    <a:pt x="8700" y="1528"/>
                    <a:pt x="8733" y="1528"/>
                    <a:pt x="8750" y="1545"/>
                  </a:cubicBezTo>
                  <a:lnTo>
                    <a:pt x="8783" y="1545"/>
                  </a:lnTo>
                  <a:cubicBezTo>
                    <a:pt x="8916" y="1578"/>
                    <a:pt x="8982" y="1611"/>
                    <a:pt x="9015" y="1611"/>
                  </a:cubicBezTo>
                  <a:cubicBezTo>
                    <a:pt x="12081" y="2655"/>
                    <a:pt x="13986" y="5290"/>
                    <a:pt x="13241" y="7494"/>
                  </a:cubicBezTo>
                  <a:cubicBezTo>
                    <a:pt x="12699" y="9093"/>
                    <a:pt x="10909" y="10030"/>
                    <a:pt x="8796" y="10030"/>
                  </a:cubicBezTo>
                  <a:cubicBezTo>
                    <a:pt x="7998" y="10030"/>
                    <a:pt x="7154" y="9896"/>
                    <a:pt x="6314" y="9615"/>
                  </a:cubicBezTo>
                  <a:lnTo>
                    <a:pt x="6264" y="9598"/>
                  </a:lnTo>
                  <a:cubicBezTo>
                    <a:pt x="6065" y="9548"/>
                    <a:pt x="1326" y="8272"/>
                    <a:pt x="1243" y="3533"/>
                  </a:cubicBezTo>
                  <a:cubicBezTo>
                    <a:pt x="1243" y="3533"/>
                    <a:pt x="1243" y="3517"/>
                    <a:pt x="1243" y="3517"/>
                  </a:cubicBezTo>
                  <a:cubicBezTo>
                    <a:pt x="2420" y="2141"/>
                    <a:pt x="3944" y="1379"/>
                    <a:pt x="5800" y="1230"/>
                  </a:cubicBezTo>
                  <a:lnTo>
                    <a:pt x="5833" y="1230"/>
                  </a:lnTo>
                  <a:cubicBezTo>
                    <a:pt x="6030" y="1216"/>
                    <a:pt x="6222" y="1209"/>
                    <a:pt x="6409" y="1209"/>
                  </a:cubicBezTo>
                  <a:close/>
                  <a:moveTo>
                    <a:pt x="6392" y="1"/>
                  </a:moveTo>
                  <a:cubicBezTo>
                    <a:pt x="6194" y="1"/>
                    <a:pt x="5991" y="7"/>
                    <a:pt x="5784" y="20"/>
                  </a:cubicBezTo>
                  <a:lnTo>
                    <a:pt x="5701" y="20"/>
                  </a:lnTo>
                  <a:cubicBezTo>
                    <a:pt x="3464" y="186"/>
                    <a:pt x="1541" y="1197"/>
                    <a:pt x="149" y="2920"/>
                  </a:cubicBezTo>
                  <a:lnTo>
                    <a:pt x="0" y="3102"/>
                  </a:lnTo>
                  <a:lnTo>
                    <a:pt x="17" y="3334"/>
                  </a:lnTo>
                  <a:cubicBezTo>
                    <a:pt x="17" y="3401"/>
                    <a:pt x="17" y="3483"/>
                    <a:pt x="17" y="3550"/>
                  </a:cubicBezTo>
                  <a:cubicBezTo>
                    <a:pt x="116" y="8455"/>
                    <a:pt x="4425" y="10261"/>
                    <a:pt x="5651" y="10675"/>
                  </a:cubicBezTo>
                  <a:cubicBezTo>
                    <a:pt x="5784" y="10725"/>
                    <a:pt x="5883" y="10742"/>
                    <a:pt x="5933" y="10758"/>
                  </a:cubicBezTo>
                  <a:cubicBezTo>
                    <a:pt x="6896" y="11081"/>
                    <a:pt x="7864" y="11234"/>
                    <a:pt x="8786" y="11234"/>
                  </a:cubicBezTo>
                  <a:cubicBezTo>
                    <a:pt x="11416" y="11234"/>
                    <a:pt x="13672" y="9989"/>
                    <a:pt x="14384" y="7891"/>
                  </a:cubicBezTo>
                  <a:cubicBezTo>
                    <a:pt x="15345" y="5041"/>
                    <a:pt x="13108" y="1727"/>
                    <a:pt x="9413" y="468"/>
                  </a:cubicBezTo>
                  <a:cubicBezTo>
                    <a:pt x="9413" y="468"/>
                    <a:pt x="9313" y="434"/>
                    <a:pt x="9131" y="385"/>
                  </a:cubicBezTo>
                  <a:cubicBezTo>
                    <a:pt x="9081" y="368"/>
                    <a:pt x="9032" y="352"/>
                    <a:pt x="8998" y="352"/>
                  </a:cubicBezTo>
                  <a:lnTo>
                    <a:pt x="8899" y="318"/>
                  </a:lnTo>
                  <a:cubicBezTo>
                    <a:pt x="8301" y="165"/>
                    <a:pt x="7423" y="1"/>
                    <a:pt x="6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47"/>
          <p:cNvGrpSpPr/>
          <p:nvPr/>
        </p:nvGrpSpPr>
        <p:grpSpPr>
          <a:xfrm rot="3232685">
            <a:off x="8263675" y="2014142"/>
            <a:ext cx="776727" cy="1002900"/>
            <a:chOff x="1061850" y="3616425"/>
            <a:chExt cx="569650" cy="735525"/>
          </a:xfrm>
        </p:grpSpPr>
        <p:sp>
          <p:nvSpPr>
            <p:cNvPr id="1216" name="Google Shape;1216;p47"/>
            <p:cNvSpPr/>
            <p:nvPr/>
          </p:nvSpPr>
          <p:spPr>
            <a:xfrm>
              <a:off x="1078825" y="3654350"/>
              <a:ext cx="181900" cy="111400"/>
            </a:xfrm>
            <a:custGeom>
              <a:avLst/>
              <a:gdLst/>
              <a:ahLst/>
              <a:cxnLst/>
              <a:rect l="l" t="t" r="r" b="b"/>
              <a:pathLst>
                <a:path w="7276" h="4456" extrusionOk="0">
                  <a:moveTo>
                    <a:pt x="6756" y="1"/>
                  </a:moveTo>
                  <a:cubicBezTo>
                    <a:pt x="6678" y="1"/>
                    <a:pt x="6600" y="21"/>
                    <a:pt x="6529" y="65"/>
                  </a:cubicBezTo>
                  <a:lnTo>
                    <a:pt x="299" y="3594"/>
                  </a:lnTo>
                  <a:cubicBezTo>
                    <a:pt x="83" y="3727"/>
                    <a:pt x="0" y="4009"/>
                    <a:pt x="133" y="4224"/>
                  </a:cubicBezTo>
                  <a:cubicBezTo>
                    <a:pt x="216" y="4373"/>
                    <a:pt x="365" y="4456"/>
                    <a:pt x="531" y="4456"/>
                  </a:cubicBezTo>
                  <a:cubicBezTo>
                    <a:pt x="597" y="4456"/>
                    <a:pt x="680" y="4439"/>
                    <a:pt x="746" y="4390"/>
                  </a:cubicBezTo>
                  <a:lnTo>
                    <a:pt x="6977" y="860"/>
                  </a:lnTo>
                  <a:cubicBezTo>
                    <a:pt x="7209" y="728"/>
                    <a:pt x="7275" y="446"/>
                    <a:pt x="7159" y="230"/>
                  </a:cubicBezTo>
                  <a:cubicBezTo>
                    <a:pt x="7070" y="86"/>
                    <a:pt x="6914" y="1"/>
                    <a:pt x="6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1204350" y="3689750"/>
              <a:ext cx="122225" cy="77675"/>
            </a:xfrm>
            <a:custGeom>
              <a:avLst/>
              <a:gdLst/>
              <a:ahLst/>
              <a:cxnLst/>
              <a:rect l="l" t="t" r="r" b="b"/>
              <a:pathLst>
                <a:path w="4889" h="3107" extrusionOk="0">
                  <a:moveTo>
                    <a:pt x="4369" y="1"/>
                  </a:moveTo>
                  <a:cubicBezTo>
                    <a:pt x="4292" y="1"/>
                    <a:pt x="4214" y="19"/>
                    <a:pt x="4143" y="57"/>
                  </a:cubicBezTo>
                  <a:lnTo>
                    <a:pt x="282" y="2245"/>
                  </a:lnTo>
                  <a:cubicBezTo>
                    <a:pt x="67" y="2377"/>
                    <a:pt x="1" y="2659"/>
                    <a:pt x="117" y="2874"/>
                  </a:cubicBezTo>
                  <a:cubicBezTo>
                    <a:pt x="199" y="3023"/>
                    <a:pt x="365" y="3106"/>
                    <a:pt x="514" y="3106"/>
                  </a:cubicBezTo>
                  <a:cubicBezTo>
                    <a:pt x="597" y="3106"/>
                    <a:pt x="663" y="3073"/>
                    <a:pt x="746" y="3040"/>
                  </a:cubicBezTo>
                  <a:lnTo>
                    <a:pt x="4591" y="853"/>
                  </a:lnTo>
                  <a:cubicBezTo>
                    <a:pt x="4823" y="720"/>
                    <a:pt x="4889" y="455"/>
                    <a:pt x="4773" y="223"/>
                  </a:cubicBezTo>
                  <a:cubicBezTo>
                    <a:pt x="4684" y="78"/>
                    <a:pt x="4527" y="1"/>
                    <a:pt x="4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1188600" y="3749100"/>
              <a:ext cx="189775" cy="115675"/>
            </a:xfrm>
            <a:custGeom>
              <a:avLst/>
              <a:gdLst/>
              <a:ahLst/>
              <a:cxnLst/>
              <a:rect l="l" t="t" r="r" b="b"/>
              <a:pathLst>
                <a:path w="7591" h="4627" extrusionOk="0">
                  <a:moveTo>
                    <a:pt x="7055" y="0"/>
                  </a:moveTo>
                  <a:cubicBezTo>
                    <a:pt x="6983" y="0"/>
                    <a:pt x="6911" y="17"/>
                    <a:pt x="6845" y="53"/>
                  </a:cubicBezTo>
                  <a:lnTo>
                    <a:pt x="299" y="3781"/>
                  </a:lnTo>
                  <a:cubicBezTo>
                    <a:pt x="84" y="3897"/>
                    <a:pt x="1" y="4179"/>
                    <a:pt x="133" y="4394"/>
                  </a:cubicBezTo>
                  <a:cubicBezTo>
                    <a:pt x="216" y="4544"/>
                    <a:pt x="365" y="4626"/>
                    <a:pt x="515" y="4626"/>
                  </a:cubicBezTo>
                  <a:cubicBezTo>
                    <a:pt x="597" y="4626"/>
                    <a:pt x="680" y="4610"/>
                    <a:pt x="747" y="4577"/>
                  </a:cubicBezTo>
                  <a:lnTo>
                    <a:pt x="7292" y="848"/>
                  </a:lnTo>
                  <a:cubicBezTo>
                    <a:pt x="7507" y="732"/>
                    <a:pt x="7590" y="451"/>
                    <a:pt x="7458" y="235"/>
                  </a:cubicBezTo>
                  <a:cubicBezTo>
                    <a:pt x="7377" y="86"/>
                    <a:pt x="7218" y="0"/>
                    <a:pt x="7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1148425" y="3883450"/>
              <a:ext cx="140875" cy="88200"/>
            </a:xfrm>
            <a:custGeom>
              <a:avLst/>
              <a:gdLst/>
              <a:ahLst/>
              <a:cxnLst/>
              <a:rect l="l" t="t" r="r" b="b"/>
              <a:pathLst>
                <a:path w="5635" h="3528" extrusionOk="0">
                  <a:moveTo>
                    <a:pt x="5115" y="1"/>
                  </a:moveTo>
                  <a:cubicBezTo>
                    <a:pt x="5038" y="1"/>
                    <a:pt x="4960" y="21"/>
                    <a:pt x="4889" y="64"/>
                  </a:cubicBezTo>
                  <a:lnTo>
                    <a:pt x="299" y="2666"/>
                  </a:lnTo>
                  <a:cubicBezTo>
                    <a:pt x="83" y="2799"/>
                    <a:pt x="0" y="3080"/>
                    <a:pt x="133" y="3296"/>
                  </a:cubicBezTo>
                  <a:cubicBezTo>
                    <a:pt x="216" y="3445"/>
                    <a:pt x="365" y="3528"/>
                    <a:pt x="531" y="3528"/>
                  </a:cubicBezTo>
                  <a:cubicBezTo>
                    <a:pt x="597" y="3528"/>
                    <a:pt x="680" y="3511"/>
                    <a:pt x="746" y="3461"/>
                  </a:cubicBezTo>
                  <a:lnTo>
                    <a:pt x="5336" y="860"/>
                  </a:lnTo>
                  <a:cubicBezTo>
                    <a:pt x="5568" y="727"/>
                    <a:pt x="5635" y="446"/>
                    <a:pt x="5519" y="230"/>
                  </a:cubicBezTo>
                  <a:cubicBezTo>
                    <a:pt x="5430" y="85"/>
                    <a:pt x="5273" y="1"/>
                    <a:pt x="5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1316625" y="3818275"/>
              <a:ext cx="87425" cy="57675"/>
            </a:xfrm>
            <a:custGeom>
              <a:avLst/>
              <a:gdLst/>
              <a:ahLst/>
              <a:cxnLst/>
              <a:rect l="l" t="t" r="r" b="b"/>
              <a:pathLst>
                <a:path w="3497" h="2307" extrusionOk="0">
                  <a:moveTo>
                    <a:pt x="2970" y="1"/>
                  </a:moveTo>
                  <a:cubicBezTo>
                    <a:pt x="2897" y="1"/>
                    <a:pt x="2822" y="18"/>
                    <a:pt x="2751" y="53"/>
                  </a:cubicBezTo>
                  <a:lnTo>
                    <a:pt x="299" y="1462"/>
                  </a:lnTo>
                  <a:cubicBezTo>
                    <a:pt x="83" y="1578"/>
                    <a:pt x="0" y="1859"/>
                    <a:pt x="133" y="2075"/>
                  </a:cubicBezTo>
                  <a:cubicBezTo>
                    <a:pt x="216" y="2224"/>
                    <a:pt x="365" y="2307"/>
                    <a:pt x="531" y="2307"/>
                  </a:cubicBezTo>
                  <a:cubicBezTo>
                    <a:pt x="597" y="2307"/>
                    <a:pt x="680" y="2290"/>
                    <a:pt x="746" y="2241"/>
                  </a:cubicBezTo>
                  <a:lnTo>
                    <a:pt x="3215" y="849"/>
                  </a:lnTo>
                  <a:cubicBezTo>
                    <a:pt x="3430" y="733"/>
                    <a:pt x="3497" y="451"/>
                    <a:pt x="3381" y="235"/>
                  </a:cubicBezTo>
                  <a:cubicBezTo>
                    <a:pt x="3289" y="86"/>
                    <a:pt x="3134" y="1"/>
                    <a:pt x="2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1213050" y="3893800"/>
              <a:ext cx="191425" cy="116375"/>
            </a:xfrm>
            <a:custGeom>
              <a:avLst/>
              <a:gdLst/>
              <a:ahLst/>
              <a:cxnLst/>
              <a:rect l="l" t="t" r="r" b="b"/>
              <a:pathLst>
                <a:path w="7657" h="4655" extrusionOk="0">
                  <a:moveTo>
                    <a:pt x="7136" y="1"/>
                  </a:moveTo>
                  <a:cubicBezTo>
                    <a:pt x="7059" y="1"/>
                    <a:pt x="6981" y="21"/>
                    <a:pt x="6911" y="65"/>
                  </a:cubicBezTo>
                  <a:lnTo>
                    <a:pt x="299" y="3810"/>
                  </a:lnTo>
                  <a:cubicBezTo>
                    <a:pt x="83" y="3942"/>
                    <a:pt x="0" y="4207"/>
                    <a:pt x="133" y="4439"/>
                  </a:cubicBezTo>
                  <a:cubicBezTo>
                    <a:pt x="216" y="4572"/>
                    <a:pt x="365" y="4655"/>
                    <a:pt x="531" y="4655"/>
                  </a:cubicBezTo>
                  <a:cubicBezTo>
                    <a:pt x="597" y="4655"/>
                    <a:pt x="680" y="4638"/>
                    <a:pt x="746" y="4605"/>
                  </a:cubicBezTo>
                  <a:lnTo>
                    <a:pt x="7358" y="844"/>
                  </a:lnTo>
                  <a:cubicBezTo>
                    <a:pt x="7573" y="728"/>
                    <a:pt x="7656" y="446"/>
                    <a:pt x="7524" y="230"/>
                  </a:cubicBezTo>
                  <a:cubicBezTo>
                    <a:pt x="7446" y="86"/>
                    <a:pt x="7293" y="1"/>
                    <a:pt x="7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1309150" y="4089350"/>
              <a:ext cx="95725" cy="62525"/>
            </a:xfrm>
            <a:custGeom>
              <a:avLst/>
              <a:gdLst/>
              <a:ahLst/>
              <a:cxnLst/>
              <a:rect l="l" t="t" r="r" b="b"/>
              <a:pathLst>
                <a:path w="3829" h="2501" extrusionOk="0">
                  <a:moveTo>
                    <a:pt x="3309" y="0"/>
                  </a:moveTo>
                  <a:cubicBezTo>
                    <a:pt x="3232" y="0"/>
                    <a:pt x="3154" y="21"/>
                    <a:pt x="3083" y="64"/>
                  </a:cubicBezTo>
                  <a:lnTo>
                    <a:pt x="299" y="1638"/>
                  </a:lnTo>
                  <a:cubicBezTo>
                    <a:pt x="84" y="1771"/>
                    <a:pt x="1" y="2036"/>
                    <a:pt x="134" y="2268"/>
                  </a:cubicBezTo>
                  <a:cubicBezTo>
                    <a:pt x="216" y="2417"/>
                    <a:pt x="366" y="2500"/>
                    <a:pt x="515" y="2500"/>
                  </a:cubicBezTo>
                  <a:cubicBezTo>
                    <a:pt x="598" y="2500"/>
                    <a:pt x="680" y="2467"/>
                    <a:pt x="747" y="2434"/>
                  </a:cubicBezTo>
                  <a:lnTo>
                    <a:pt x="3531" y="843"/>
                  </a:lnTo>
                  <a:cubicBezTo>
                    <a:pt x="3746" y="727"/>
                    <a:pt x="3829" y="445"/>
                    <a:pt x="3696" y="230"/>
                  </a:cubicBezTo>
                  <a:cubicBezTo>
                    <a:pt x="3618" y="85"/>
                    <a:pt x="3466" y="0"/>
                    <a:pt x="3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1409000" y="4048525"/>
              <a:ext cx="67550" cy="46575"/>
            </a:xfrm>
            <a:custGeom>
              <a:avLst/>
              <a:gdLst/>
              <a:ahLst/>
              <a:cxnLst/>
              <a:rect l="l" t="t" r="r" b="b"/>
              <a:pathLst>
                <a:path w="2702" h="1863" extrusionOk="0">
                  <a:moveTo>
                    <a:pt x="2178" y="1"/>
                  </a:moveTo>
                  <a:cubicBezTo>
                    <a:pt x="2102" y="1"/>
                    <a:pt x="2026" y="19"/>
                    <a:pt x="1956" y="57"/>
                  </a:cubicBezTo>
                  <a:lnTo>
                    <a:pt x="299" y="1001"/>
                  </a:lnTo>
                  <a:cubicBezTo>
                    <a:pt x="83" y="1134"/>
                    <a:pt x="1" y="1415"/>
                    <a:pt x="117" y="1631"/>
                  </a:cubicBezTo>
                  <a:cubicBezTo>
                    <a:pt x="199" y="1780"/>
                    <a:pt x="365" y="1863"/>
                    <a:pt x="514" y="1863"/>
                  </a:cubicBezTo>
                  <a:cubicBezTo>
                    <a:pt x="597" y="1863"/>
                    <a:pt x="663" y="1846"/>
                    <a:pt x="746" y="1797"/>
                  </a:cubicBezTo>
                  <a:lnTo>
                    <a:pt x="2403" y="852"/>
                  </a:lnTo>
                  <a:cubicBezTo>
                    <a:pt x="2635" y="720"/>
                    <a:pt x="2702" y="454"/>
                    <a:pt x="2586" y="239"/>
                  </a:cubicBezTo>
                  <a:cubicBezTo>
                    <a:pt x="2496" y="82"/>
                    <a:pt x="2338" y="1"/>
                    <a:pt x="2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1302525" y="4081050"/>
              <a:ext cx="241150" cy="144975"/>
            </a:xfrm>
            <a:custGeom>
              <a:avLst/>
              <a:gdLst/>
              <a:ahLst/>
              <a:cxnLst/>
              <a:rect l="l" t="t" r="r" b="b"/>
              <a:pathLst>
                <a:path w="9646" h="5799" extrusionOk="0">
                  <a:moveTo>
                    <a:pt x="9125" y="1"/>
                  </a:moveTo>
                  <a:cubicBezTo>
                    <a:pt x="9048" y="1"/>
                    <a:pt x="8970" y="21"/>
                    <a:pt x="8899" y="65"/>
                  </a:cubicBezTo>
                  <a:lnTo>
                    <a:pt x="299" y="4937"/>
                  </a:lnTo>
                  <a:cubicBezTo>
                    <a:pt x="84" y="5069"/>
                    <a:pt x="1" y="5334"/>
                    <a:pt x="133" y="5566"/>
                  </a:cubicBezTo>
                  <a:cubicBezTo>
                    <a:pt x="216" y="5715"/>
                    <a:pt x="365" y="5798"/>
                    <a:pt x="531" y="5798"/>
                  </a:cubicBezTo>
                  <a:cubicBezTo>
                    <a:pt x="597" y="5798"/>
                    <a:pt x="680" y="5765"/>
                    <a:pt x="747" y="5732"/>
                  </a:cubicBezTo>
                  <a:lnTo>
                    <a:pt x="9347" y="844"/>
                  </a:lnTo>
                  <a:cubicBezTo>
                    <a:pt x="9562" y="728"/>
                    <a:pt x="9645" y="446"/>
                    <a:pt x="9513" y="230"/>
                  </a:cubicBezTo>
                  <a:cubicBezTo>
                    <a:pt x="9435" y="86"/>
                    <a:pt x="9282" y="1"/>
                    <a:pt x="9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1453325" y="4133675"/>
              <a:ext cx="142950" cy="89025"/>
            </a:xfrm>
            <a:custGeom>
              <a:avLst/>
              <a:gdLst/>
              <a:ahLst/>
              <a:cxnLst/>
              <a:rect l="l" t="t" r="r" b="b"/>
              <a:pathLst>
                <a:path w="5718" h="3561" extrusionOk="0">
                  <a:moveTo>
                    <a:pt x="5197" y="0"/>
                  </a:moveTo>
                  <a:cubicBezTo>
                    <a:pt x="5121" y="0"/>
                    <a:pt x="5043" y="21"/>
                    <a:pt x="4972" y="64"/>
                  </a:cubicBezTo>
                  <a:lnTo>
                    <a:pt x="299" y="2716"/>
                  </a:lnTo>
                  <a:cubicBezTo>
                    <a:pt x="84" y="2832"/>
                    <a:pt x="1" y="3113"/>
                    <a:pt x="117" y="3329"/>
                  </a:cubicBezTo>
                  <a:cubicBezTo>
                    <a:pt x="216" y="3478"/>
                    <a:pt x="365" y="3561"/>
                    <a:pt x="514" y="3561"/>
                  </a:cubicBezTo>
                  <a:cubicBezTo>
                    <a:pt x="597" y="3561"/>
                    <a:pt x="680" y="3544"/>
                    <a:pt x="746" y="3511"/>
                  </a:cubicBezTo>
                  <a:lnTo>
                    <a:pt x="5419" y="860"/>
                  </a:lnTo>
                  <a:cubicBezTo>
                    <a:pt x="5635" y="727"/>
                    <a:pt x="5718" y="445"/>
                    <a:pt x="5585" y="230"/>
                  </a:cubicBezTo>
                  <a:cubicBezTo>
                    <a:pt x="5507" y="85"/>
                    <a:pt x="5355" y="0"/>
                    <a:pt x="5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1319525" y="4213075"/>
              <a:ext cx="128450" cy="80875"/>
            </a:xfrm>
            <a:custGeom>
              <a:avLst/>
              <a:gdLst/>
              <a:ahLst/>
              <a:cxnLst/>
              <a:rect l="l" t="t" r="r" b="b"/>
              <a:pathLst>
                <a:path w="5138" h="3235" extrusionOk="0">
                  <a:moveTo>
                    <a:pt x="4602" y="1"/>
                  </a:moveTo>
                  <a:cubicBezTo>
                    <a:pt x="4530" y="1"/>
                    <a:pt x="4458" y="18"/>
                    <a:pt x="4392" y="53"/>
                  </a:cubicBezTo>
                  <a:lnTo>
                    <a:pt x="282" y="2390"/>
                  </a:lnTo>
                  <a:cubicBezTo>
                    <a:pt x="67" y="2522"/>
                    <a:pt x="0" y="2788"/>
                    <a:pt x="116" y="3020"/>
                  </a:cubicBezTo>
                  <a:cubicBezTo>
                    <a:pt x="199" y="3152"/>
                    <a:pt x="348" y="3235"/>
                    <a:pt x="514" y="3235"/>
                  </a:cubicBezTo>
                  <a:cubicBezTo>
                    <a:pt x="580" y="3235"/>
                    <a:pt x="663" y="3218"/>
                    <a:pt x="729" y="3185"/>
                  </a:cubicBezTo>
                  <a:lnTo>
                    <a:pt x="4839" y="849"/>
                  </a:lnTo>
                  <a:cubicBezTo>
                    <a:pt x="5054" y="733"/>
                    <a:pt x="5137" y="451"/>
                    <a:pt x="5005" y="236"/>
                  </a:cubicBezTo>
                  <a:cubicBezTo>
                    <a:pt x="4924" y="86"/>
                    <a:pt x="4765" y="1"/>
                    <a:pt x="4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1061850" y="3616425"/>
              <a:ext cx="360025" cy="435600"/>
            </a:xfrm>
            <a:custGeom>
              <a:avLst/>
              <a:gdLst/>
              <a:ahLst/>
              <a:cxnLst/>
              <a:rect l="l" t="t" r="r" b="b"/>
              <a:pathLst>
                <a:path w="14401" h="17424" extrusionOk="0">
                  <a:moveTo>
                    <a:pt x="3198" y="1665"/>
                  </a:moveTo>
                  <a:lnTo>
                    <a:pt x="6231" y="2410"/>
                  </a:lnTo>
                  <a:cubicBezTo>
                    <a:pt x="8584" y="2974"/>
                    <a:pt x="10440" y="4299"/>
                    <a:pt x="11484" y="6139"/>
                  </a:cubicBezTo>
                  <a:lnTo>
                    <a:pt x="11550" y="6238"/>
                  </a:lnTo>
                  <a:lnTo>
                    <a:pt x="11600" y="6354"/>
                  </a:lnTo>
                  <a:cubicBezTo>
                    <a:pt x="12644" y="8194"/>
                    <a:pt x="12826" y="10464"/>
                    <a:pt x="12130" y="12767"/>
                  </a:cubicBezTo>
                  <a:lnTo>
                    <a:pt x="11202" y="15750"/>
                  </a:lnTo>
                  <a:lnTo>
                    <a:pt x="8170" y="15021"/>
                  </a:lnTo>
                  <a:cubicBezTo>
                    <a:pt x="5833" y="14441"/>
                    <a:pt x="3961" y="13115"/>
                    <a:pt x="2917" y="11276"/>
                  </a:cubicBezTo>
                  <a:lnTo>
                    <a:pt x="2801" y="11060"/>
                  </a:lnTo>
                  <a:cubicBezTo>
                    <a:pt x="1757" y="9237"/>
                    <a:pt x="1574" y="6951"/>
                    <a:pt x="2287" y="4664"/>
                  </a:cubicBezTo>
                  <a:lnTo>
                    <a:pt x="3198" y="1665"/>
                  </a:lnTo>
                  <a:close/>
                  <a:moveTo>
                    <a:pt x="2687" y="1"/>
                  </a:moveTo>
                  <a:cubicBezTo>
                    <a:pt x="2368" y="1"/>
                    <a:pt x="2067" y="216"/>
                    <a:pt x="1955" y="538"/>
                  </a:cubicBezTo>
                  <a:lnTo>
                    <a:pt x="829" y="4216"/>
                  </a:lnTo>
                  <a:cubicBezTo>
                    <a:pt x="0" y="6918"/>
                    <a:pt x="232" y="9619"/>
                    <a:pt x="1475" y="11823"/>
                  </a:cubicBezTo>
                  <a:lnTo>
                    <a:pt x="1607" y="12038"/>
                  </a:lnTo>
                  <a:cubicBezTo>
                    <a:pt x="2850" y="14242"/>
                    <a:pt x="5054" y="15816"/>
                    <a:pt x="7805" y="16479"/>
                  </a:cubicBezTo>
                  <a:lnTo>
                    <a:pt x="11533" y="17390"/>
                  </a:lnTo>
                  <a:cubicBezTo>
                    <a:pt x="11600" y="17407"/>
                    <a:pt x="11649" y="17424"/>
                    <a:pt x="11716" y="17424"/>
                  </a:cubicBezTo>
                  <a:cubicBezTo>
                    <a:pt x="12047" y="17424"/>
                    <a:pt x="12345" y="17208"/>
                    <a:pt x="12445" y="16877"/>
                  </a:cubicBezTo>
                  <a:lnTo>
                    <a:pt x="13572" y="13215"/>
                  </a:lnTo>
                  <a:cubicBezTo>
                    <a:pt x="14400" y="10513"/>
                    <a:pt x="14168" y="7812"/>
                    <a:pt x="12925" y="5608"/>
                  </a:cubicBezTo>
                  <a:lnTo>
                    <a:pt x="12793" y="5393"/>
                  </a:lnTo>
                  <a:cubicBezTo>
                    <a:pt x="11550" y="3189"/>
                    <a:pt x="9346" y="1598"/>
                    <a:pt x="6595" y="935"/>
                  </a:cubicBezTo>
                  <a:lnTo>
                    <a:pt x="2867" y="24"/>
                  </a:lnTo>
                  <a:cubicBezTo>
                    <a:pt x="2807" y="8"/>
                    <a:pt x="2747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1287625" y="4013925"/>
              <a:ext cx="94050" cy="338025"/>
            </a:xfrm>
            <a:custGeom>
              <a:avLst/>
              <a:gdLst/>
              <a:ahLst/>
              <a:cxnLst/>
              <a:rect l="l" t="t" r="r" b="b"/>
              <a:pathLst>
                <a:path w="3762" h="13521" extrusionOk="0">
                  <a:moveTo>
                    <a:pt x="2683" y="1"/>
                  </a:moveTo>
                  <a:cubicBezTo>
                    <a:pt x="2361" y="1"/>
                    <a:pt x="2064" y="204"/>
                    <a:pt x="1956" y="529"/>
                  </a:cubicBezTo>
                  <a:lnTo>
                    <a:pt x="829" y="4208"/>
                  </a:lnTo>
                  <a:cubicBezTo>
                    <a:pt x="0" y="6909"/>
                    <a:pt x="232" y="9610"/>
                    <a:pt x="1475" y="11814"/>
                  </a:cubicBezTo>
                  <a:lnTo>
                    <a:pt x="2237" y="13140"/>
                  </a:lnTo>
                  <a:cubicBezTo>
                    <a:pt x="2370" y="13388"/>
                    <a:pt x="2635" y="13521"/>
                    <a:pt x="2900" y="13521"/>
                  </a:cubicBezTo>
                  <a:cubicBezTo>
                    <a:pt x="3016" y="13521"/>
                    <a:pt x="3149" y="13488"/>
                    <a:pt x="3265" y="13421"/>
                  </a:cubicBezTo>
                  <a:cubicBezTo>
                    <a:pt x="3629" y="13223"/>
                    <a:pt x="3762" y="12759"/>
                    <a:pt x="3546" y="12394"/>
                  </a:cubicBezTo>
                  <a:lnTo>
                    <a:pt x="2801" y="11068"/>
                  </a:lnTo>
                  <a:cubicBezTo>
                    <a:pt x="1757" y="9229"/>
                    <a:pt x="1575" y="6959"/>
                    <a:pt x="2270" y="4655"/>
                  </a:cubicBezTo>
                  <a:lnTo>
                    <a:pt x="3414" y="977"/>
                  </a:lnTo>
                  <a:cubicBezTo>
                    <a:pt x="3530" y="579"/>
                    <a:pt x="3314" y="165"/>
                    <a:pt x="2900" y="32"/>
                  </a:cubicBezTo>
                  <a:cubicBezTo>
                    <a:pt x="2828" y="11"/>
                    <a:pt x="2754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1334025" y="4013750"/>
              <a:ext cx="297475" cy="196125"/>
            </a:xfrm>
            <a:custGeom>
              <a:avLst/>
              <a:gdLst/>
              <a:ahLst/>
              <a:cxnLst/>
              <a:rect l="l" t="t" r="r" b="b"/>
              <a:pathLst>
                <a:path w="11899" h="7845" extrusionOk="0">
                  <a:moveTo>
                    <a:pt x="828" y="1"/>
                  </a:moveTo>
                  <a:cubicBezTo>
                    <a:pt x="485" y="1"/>
                    <a:pt x="184" y="233"/>
                    <a:pt x="100" y="586"/>
                  </a:cubicBezTo>
                  <a:cubicBezTo>
                    <a:pt x="0" y="1000"/>
                    <a:pt x="249" y="1398"/>
                    <a:pt x="646" y="1497"/>
                  </a:cubicBezTo>
                  <a:lnTo>
                    <a:pt x="4375" y="2409"/>
                  </a:lnTo>
                  <a:cubicBezTo>
                    <a:pt x="6711" y="2972"/>
                    <a:pt x="8584" y="4298"/>
                    <a:pt x="9628" y="6137"/>
                  </a:cubicBezTo>
                  <a:lnTo>
                    <a:pt x="10374" y="7463"/>
                  </a:lnTo>
                  <a:cubicBezTo>
                    <a:pt x="10523" y="7711"/>
                    <a:pt x="10771" y="7844"/>
                    <a:pt x="11036" y="7844"/>
                  </a:cubicBezTo>
                  <a:cubicBezTo>
                    <a:pt x="11169" y="7844"/>
                    <a:pt x="11285" y="7827"/>
                    <a:pt x="11418" y="7745"/>
                  </a:cubicBezTo>
                  <a:cubicBezTo>
                    <a:pt x="11766" y="7546"/>
                    <a:pt x="11898" y="7082"/>
                    <a:pt x="11699" y="6717"/>
                  </a:cubicBezTo>
                  <a:lnTo>
                    <a:pt x="10937" y="5392"/>
                  </a:lnTo>
                  <a:cubicBezTo>
                    <a:pt x="9694" y="3188"/>
                    <a:pt x="7490" y="1613"/>
                    <a:pt x="4740" y="934"/>
                  </a:cubicBezTo>
                  <a:lnTo>
                    <a:pt x="1011" y="23"/>
                  </a:lnTo>
                  <a:cubicBezTo>
                    <a:pt x="949" y="8"/>
                    <a:pt x="888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7"/>
          <p:cNvGrpSpPr/>
          <p:nvPr/>
        </p:nvGrpSpPr>
        <p:grpSpPr>
          <a:xfrm>
            <a:off x="4350288" y="4385788"/>
            <a:ext cx="443400" cy="435400"/>
            <a:chOff x="1037575" y="4576525"/>
            <a:chExt cx="443400" cy="435400"/>
          </a:xfrm>
        </p:grpSpPr>
        <p:sp>
          <p:nvSpPr>
            <p:cNvPr id="1231" name="Google Shape;1231;p47"/>
            <p:cNvSpPr/>
            <p:nvPr/>
          </p:nvSpPr>
          <p:spPr>
            <a:xfrm>
              <a:off x="1092925" y="4619125"/>
              <a:ext cx="324700" cy="332400"/>
            </a:xfrm>
            <a:custGeom>
              <a:avLst/>
              <a:gdLst/>
              <a:ahLst/>
              <a:cxnLst/>
              <a:rect l="l" t="t" r="r" b="b"/>
              <a:pathLst>
                <a:path w="12988" h="13296" extrusionOk="0">
                  <a:moveTo>
                    <a:pt x="7261" y="0"/>
                  </a:moveTo>
                  <a:cubicBezTo>
                    <a:pt x="5901" y="0"/>
                    <a:pt x="4556" y="522"/>
                    <a:pt x="3721" y="1583"/>
                  </a:cubicBezTo>
                  <a:lnTo>
                    <a:pt x="3972" y="1012"/>
                  </a:lnTo>
                  <a:lnTo>
                    <a:pt x="3972" y="1012"/>
                  </a:lnTo>
                  <a:cubicBezTo>
                    <a:pt x="2899" y="2838"/>
                    <a:pt x="1804" y="4664"/>
                    <a:pt x="708" y="6513"/>
                  </a:cubicBezTo>
                  <a:cubicBezTo>
                    <a:pt x="366" y="7084"/>
                    <a:pt x="0" y="7723"/>
                    <a:pt x="23" y="8408"/>
                  </a:cubicBezTo>
                  <a:cubicBezTo>
                    <a:pt x="69" y="9321"/>
                    <a:pt x="776" y="10051"/>
                    <a:pt x="1461" y="10645"/>
                  </a:cubicBezTo>
                  <a:cubicBezTo>
                    <a:pt x="2580" y="11603"/>
                    <a:pt x="3835" y="12471"/>
                    <a:pt x="5227" y="12927"/>
                  </a:cubicBezTo>
                  <a:cubicBezTo>
                    <a:pt x="5916" y="13164"/>
                    <a:pt x="6650" y="13295"/>
                    <a:pt x="7378" y="13295"/>
                  </a:cubicBezTo>
                  <a:cubicBezTo>
                    <a:pt x="8122" y="13295"/>
                    <a:pt x="8861" y="13159"/>
                    <a:pt x="9541" y="12859"/>
                  </a:cubicBezTo>
                  <a:cubicBezTo>
                    <a:pt x="11778" y="11877"/>
                    <a:pt x="12965" y="9275"/>
                    <a:pt x="12988" y="6833"/>
                  </a:cubicBezTo>
                  <a:cubicBezTo>
                    <a:pt x="12988" y="4505"/>
                    <a:pt x="12006" y="2085"/>
                    <a:pt x="10043" y="807"/>
                  </a:cubicBezTo>
                  <a:cubicBezTo>
                    <a:pt x="9231" y="271"/>
                    <a:pt x="8242" y="0"/>
                    <a:pt x="7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199050" y="4676700"/>
              <a:ext cx="154100" cy="116375"/>
            </a:xfrm>
            <a:custGeom>
              <a:avLst/>
              <a:gdLst/>
              <a:ahLst/>
              <a:cxnLst/>
              <a:rect l="l" t="t" r="r" b="b"/>
              <a:pathLst>
                <a:path w="6164" h="4655" extrusionOk="0">
                  <a:moveTo>
                    <a:pt x="3131" y="1"/>
                  </a:moveTo>
                  <a:cubicBezTo>
                    <a:pt x="2211" y="1"/>
                    <a:pt x="1231" y="340"/>
                    <a:pt x="663" y="855"/>
                  </a:cubicBezTo>
                  <a:cubicBezTo>
                    <a:pt x="229" y="1220"/>
                    <a:pt x="1" y="1859"/>
                    <a:pt x="229" y="2361"/>
                  </a:cubicBezTo>
                  <a:cubicBezTo>
                    <a:pt x="366" y="2681"/>
                    <a:pt x="640" y="2932"/>
                    <a:pt x="937" y="3115"/>
                  </a:cubicBezTo>
                  <a:cubicBezTo>
                    <a:pt x="2009" y="3868"/>
                    <a:pt x="3242" y="4393"/>
                    <a:pt x="4543" y="4621"/>
                  </a:cubicBezTo>
                  <a:cubicBezTo>
                    <a:pt x="4689" y="4641"/>
                    <a:pt x="4842" y="4655"/>
                    <a:pt x="4993" y="4655"/>
                  </a:cubicBezTo>
                  <a:cubicBezTo>
                    <a:pt x="5364" y="4655"/>
                    <a:pt x="5725" y="4570"/>
                    <a:pt x="5935" y="4279"/>
                  </a:cubicBezTo>
                  <a:cubicBezTo>
                    <a:pt x="6164" y="3959"/>
                    <a:pt x="6095" y="3503"/>
                    <a:pt x="6004" y="3115"/>
                  </a:cubicBezTo>
                  <a:cubicBezTo>
                    <a:pt x="5776" y="2202"/>
                    <a:pt x="5525" y="1243"/>
                    <a:pt x="4863" y="604"/>
                  </a:cubicBezTo>
                  <a:cubicBezTo>
                    <a:pt x="4439" y="181"/>
                    <a:pt x="3801" y="1"/>
                    <a:pt x="3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142000" y="4801350"/>
              <a:ext cx="104450" cy="92025"/>
            </a:xfrm>
            <a:custGeom>
              <a:avLst/>
              <a:gdLst/>
              <a:ahLst/>
              <a:cxnLst/>
              <a:rect l="l" t="t" r="r" b="b"/>
              <a:pathLst>
                <a:path w="4178" h="3681" extrusionOk="0">
                  <a:moveTo>
                    <a:pt x="1050" y="0"/>
                  </a:moveTo>
                  <a:cubicBezTo>
                    <a:pt x="1027" y="0"/>
                    <a:pt x="1005" y="0"/>
                    <a:pt x="982" y="23"/>
                  </a:cubicBezTo>
                  <a:cubicBezTo>
                    <a:pt x="995" y="25"/>
                    <a:pt x="1007" y="28"/>
                    <a:pt x="1020" y="30"/>
                  </a:cubicBezTo>
                  <a:lnTo>
                    <a:pt x="1020" y="30"/>
                  </a:lnTo>
                  <a:lnTo>
                    <a:pt x="1050" y="0"/>
                  </a:lnTo>
                  <a:close/>
                  <a:moveTo>
                    <a:pt x="1020" y="30"/>
                  </a:moveTo>
                  <a:lnTo>
                    <a:pt x="890" y="160"/>
                  </a:lnTo>
                  <a:cubicBezTo>
                    <a:pt x="229" y="457"/>
                    <a:pt x="0" y="1347"/>
                    <a:pt x="251" y="2009"/>
                  </a:cubicBezTo>
                  <a:cubicBezTo>
                    <a:pt x="525" y="2694"/>
                    <a:pt x="1142" y="3173"/>
                    <a:pt x="1803" y="3447"/>
                  </a:cubicBezTo>
                  <a:cubicBezTo>
                    <a:pt x="2106" y="3584"/>
                    <a:pt x="2441" y="3680"/>
                    <a:pt x="2764" y="3680"/>
                  </a:cubicBezTo>
                  <a:cubicBezTo>
                    <a:pt x="2979" y="3680"/>
                    <a:pt x="3188" y="3638"/>
                    <a:pt x="3378" y="3538"/>
                  </a:cubicBezTo>
                  <a:cubicBezTo>
                    <a:pt x="3949" y="3264"/>
                    <a:pt x="4177" y="2534"/>
                    <a:pt x="3995" y="1918"/>
                  </a:cubicBezTo>
                  <a:cubicBezTo>
                    <a:pt x="3835" y="1324"/>
                    <a:pt x="3333" y="845"/>
                    <a:pt x="2785" y="548"/>
                  </a:cubicBezTo>
                  <a:cubicBezTo>
                    <a:pt x="2226" y="280"/>
                    <a:pt x="1624" y="143"/>
                    <a:pt x="1020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292075" y="4835575"/>
              <a:ext cx="93025" cy="75275"/>
            </a:xfrm>
            <a:custGeom>
              <a:avLst/>
              <a:gdLst/>
              <a:ahLst/>
              <a:cxnLst/>
              <a:rect l="l" t="t" r="r" b="b"/>
              <a:pathLst>
                <a:path w="3721" h="3011" extrusionOk="0">
                  <a:moveTo>
                    <a:pt x="1073" y="1"/>
                  </a:moveTo>
                  <a:lnTo>
                    <a:pt x="936" y="252"/>
                  </a:lnTo>
                  <a:cubicBezTo>
                    <a:pt x="639" y="594"/>
                    <a:pt x="343" y="937"/>
                    <a:pt x="183" y="1347"/>
                  </a:cubicBezTo>
                  <a:cubicBezTo>
                    <a:pt x="0" y="1781"/>
                    <a:pt x="23" y="2306"/>
                    <a:pt x="320" y="2649"/>
                  </a:cubicBezTo>
                  <a:cubicBezTo>
                    <a:pt x="540" y="2900"/>
                    <a:pt x="868" y="3011"/>
                    <a:pt x="1207" y="3011"/>
                  </a:cubicBezTo>
                  <a:cubicBezTo>
                    <a:pt x="1361" y="3011"/>
                    <a:pt x="1517" y="2988"/>
                    <a:pt x="1667" y="2945"/>
                  </a:cubicBezTo>
                  <a:cubicBezTo>
                    <a:pt x="2123" y="2808"/>
                    <a:pt x="2511" y="2512"/>
                    <a:pt x="2899" y="2215"/>
                  </a:cubicBezTo>
                  <a:cubicBezTo>
                    <a:pt x="3287" y="1895"/>
                    <a:pt x="3721" y="1484"/>
                    <a:pt x="3652" y="982"/>
                  </a:cubicBezTo>
                  <a:cubicBezTo>
                    <a:pt x="3561" y="503"/>
                    <a:pt x="3013" y="229"/>
                    <a:pt x="2534" y="183"/>
                  </a:cubicBezTo>
                  <a:cubicBezTo>
                    <a:pt x="2032" y="115"/>
                    <a:pt x="1530" y="183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037575" y="4576525"/>
              <a:ext cx="443400" cy="435400"/>
            </a:xfrm>
            <a:custGeom>
              <a:avLst/>
              <a:gdLst/>
              <a:ahLst/>
              <a:cxnLst/>
              <a:rect l="l" t="t" r="r" b="b"/>
              <a:pathLst>
                <a:path w="17736" h="17416" extrusionOk="0">
                  <a:moveTo>
                    <a:pt x="10981" y="1640"/>
                  </a:moveTo>
                  <a:cubicBezTo>
                    <a:pt x="11256" y="1640"/>
                    <a:pt x="11529" y="1669"/>
                    <a:pt x="11801" y="1735"/>
                  </a:cubicBezTo>
                  <a:cubicBezTo>
                    <a:pt x="12668" y="1940"/>
                    <a:pt x="13399" y="2442"/>
                    <a:pt x="13878" y="3196"/>
                  </a:cubicBezTo>
                  <a:cubicBezTo>
                    <a:pt x="14768" y="4611"/>
                    <a:pt x="15499" y="6140"/>
                    <a:pt x="15955" y="7761"/>
                  </a:cubicBezTo>
                  <a:cubicBezTo>
                    <a:pt x="16115" y="8331"/>
                    <a:pt x="16138" y="8902"/>
                    <a:pt x="16115" y="9564"/>
                  </a:cubicBezTo>
                  <a:cubicBezTo>
                    <a:pt x="16115" y="10226"/>
                    <a:pt x="16001" y="10956"/>
                    <a:pt x="15795" y="11664"/>
                  </a:cubicBezTo>
                  <a:cubicBezTo>
                    <a:pt x="15590" y="12303"/>
                    <a:pt x="15270" y="12851"/>
                    <a:pt x="14768" y="13307"/>
                  </a:cubicBezTo>
                  <a:cubicBezTo>
                    <a:pt x="14175" y="13855"/>
                    <a:pt x="13536" y="14289"/>
                    <a:pt x="12851" y="14700"/>
                  </a:cubicBezTo>
                  <a:cubicBezTo>
                    <a:pt x="11961" y="15202"/>
                    <a:pt x="11025" y="15635"/>
                    <a:pt x="10043" y="15909"/>
                  </a:cubicBezTo>
                  <a:cubicBezTo>
                    <a:pt x="9678" y="16023"/>
                    <a:pt x="9313" y="16069"/>
                    <a:pt x="8948" y="16069"/>
                  </a:cubicBezTo>
                  <a:cubicBezTo>
                    <a:pt x="8720" y="16069"/>
                    <a:pt x="8468" y="16069"/>
                    <a:pt x="8354" y="15795"/>
                  </a:cubicBezTo>
                  <a:cubicBezTo>
                    <a:pt x="8321" y="15728"/>
                    <a:pt x="8251" y="15686"/>
                    <a:pt x="8171" y="15686"/>
                  </a:cubicBezTo>
                  <a:cubicBezTo>
                    <a:pt x="8142" y="15686"/>
                    <a:pt x="8111" y="15692"/>
                    <a:pt x="8080" y="15704"/>
                  </a:cubicBezTo>
                  <a:cubicBezTo>
                    <a:pt x="8016" y="15727"/>
                    <a:pt x="7956" y="15737"/>
                    <a:pt x="7897" y="15737"/>
                  </a:cubicBezTo>
                  <a:cubicBezTo>
                    <a:pt x="7725" y="15737"/>
                    <a:pt x="7572" y="15652"/>
                    <a:pt x="7418" y="15567"/>
                  </a:cubicBezTo>
                  <a:cubicBezTo>
                    <a:pt x="7304" y="15498"/>
                    <a:pt x="7190" y="15430"/>
                    <a:pt x="7076" y="15339"/>
                  </a:cubicBezTo>
                  <a:cubicBezTo>
                    <a:pt x="6254" y="14745"/>
                    <a:pt x="5341" y="14289"/>
                    <a:pt x="4360" y="13946"/>
                  </a:cubicBezTo>
                  <a:cubicBezTo>
                    <a:pt x="3013" y="13467"/>
                    <a:pt x="2146" y="12486"/>
                    <a:pt x="1712" y="11139"/>
                  </a:cubicBezTo>
                  <a:cubicBezTo>
                    <a:pt x="1530" y="10591"/>
                    <a:pt x="1507" y="10043"/>
                    <a:pt x="1689" y="9495"/>
                  </a:cubicBezTo>
                  <a:cubicBezTo>
                    <a:pt x="1940" y="8674"/>
                    <a:pt x="2260" y="7875"/>
                    <a:pt x="2899" y="7236"/>
                  </a:cubicBezTo>
                  <a:cubicBezTo>
                    <a:pt x="3287" y="6871"/>
                    <a:pt x="3584" y="6437"/>
                    <a:pt x="3744" y="5935"/>
                  </a:cubicBezTo>
                  <a:cubicBezTo>
                    <a:pt x="3812" y="5615"/>
                    <a:pt x="4132" y="5433"/>
                    <a:pt x="4132" y="5090"/>
                  </a:cubicBezTo>
                  <a:cubicBezTo>
                    <a:pt x="4132" y="4976"/>
                    <a:pt x="4291" y="4999"/>
                    <a:pt x="4383" y="4976"/>
                  </a:cubicBezTo>
                  <a:cubicBezTo>
                    <a:pt x="4611" y="4908"/>
                    <a:pt x="4679" y="4793"/>
                    <a:pt x="4542" y="4634"/>
                  </a:cubicBezTo>
                  <a:cubicBezTo>
                    <a:pt x="4314" y="4383"/>
                    <a:pt x="4406" y="4177"/>
                    <a:pt x="4542" y="3926"/>
                  </a:cubicBezTo>
                  <a:cubicBezTo>
                    <a:pt x="4862" y="3424"/>
                    <a:pt x="5296" y="3059"/>
                    <a:pt x="5821" y="2762"/>
                  </a:cubicBezTo>
                  <a:cubicBezTo>
                    <a:pt x="6391" y="2442"/>
                    <a:pt x="7030" y="2283"/>
                    <a:pt x="7670" y="2146"/>
                  </a:cubicBezTo>
                  <a:cubicBezTo>
                    <a:pt x="8468" y="2009"/>
                    <a:pt x="9267" y="1872"/>
                    <a:pt x="10066" y="1735"/>
                  </a:cubicBezTo>
                  <a:cubicBezTo>
                    <a:pt x="10376" y="1675"/>
                    <a:pt x="10680" y="1640"/>
                    <a:pt x="10981" y="1640"/>
                  </a:cubicBezTo>
                  <a:close/>
                  <a:moveTo>
                    <a:pt x="11459" y="0"/>
                  </a:moveTo>
                  <a:cubicBezTo>
                    <a:pt x="11322" y="0"/>
                    <a:pt x="11230" y="114"/>
                    <a:pt x="11207" y="251"/>
                  </a:cubicBezTo>
                  <a:cubicBezTo>
                    <a:pt x="11185" y="548"/>
                    <a:pt x="11162" y="822"/>
                    <a:pt x="11139" y="1141"/>
                  </a:cubicBezTo>
                  <a:cubicBezTo>
                    <a:pt x="10774" y="1187"/>
                    <a:pt x="10431" y="1210"/>
                    <a:pt x="10066" y="1255"/>
                  </a:cubicBezTo>
                  <a:cubicBezTo>
                    <a:pt x="9906" y="1255"/>
                    <a:pt x="9792" y="1210"/>
                    <a:pt x="9769" y="1050"/>
                  </a:cubicBezTo>
                  <a:cubicBezTo>
                    <a:pt x="9701" y="845"/>
                    <a:pt x="9678" y="639"/>
                    <a:pt x="9610" y="457"/>
                  </a:cubicBezTo>
                  <a:cubicBezTo>
                    <a:pt x="9564" y="342"/>
                    <a:pt x="9496" y="274"/>
                    <a:pt x="9427" y="183"/>
                  </a:cubicBezTo>
                  <a:cubicBezTo>
                    <a:pt x="9404" y="160"/>
                    <a:pt x="9336" y="160"/>
                    <a:pt x="9290" y="160"/>
                  </a:cubicBezTo>
                  <a:cubicBezTo>
                    <a:pt x="9245" y="183"/>
                    <a:pt x="9199" y="228"/>
                    <a:pt x="9176" y="251"/>
                  </a:cubicBezTo>
                  <a:cubicBezTo>
                    <a:pt x="9108" y="434"/>
                    <a:pt x="9153" y="616"/>
                    <a:pt x="9199" y="799"/>
                  </a:cubicBezTo>
                  <a:cubicBezTo>
                    <a:pt x="9313" y="1255"/>
                    <a:pt x="9290" y="1438"/>
                    <a:pt x="8674" y="1507"/>
                  </a:cubicBezTo>
                  <a:cubicBezTo>
                    <a:pt x="8537" y="1529"/>
                    <a:pt x="8423" y="1552"/>
                    <a:pt x="8286" y="1552"/>
                  </a:cubicBezTo>
                  <a:cubicBezTo>
                    <a:pt x="8271" y="1555"/>
                    <a:pt x="8256" y="1557"/>
                    <a:pt x="8242" y="1557"/>
                  </a:cubicBezTo>
                  <a:cubicBezTo>
                    <a:pt x="8148" y="1557"/>
                    <a:pt x="8074" y="1495"/>
                    <a:pt x="8035" y="1415"/>
                  </a:cubicBezTo>
                  <a:cubicBezTo>
                    <a:pt x="7943" y="1187"/>
                    <a:pt x="7829" y="982"/>
                    <a:pt x="7738" y="753"/>
                  </a:cubicBezTo>
                  <a:cubicBezTo>
                    <a:pt x="7692" y="639"/>
                    <a:pt x="7647" y="525"/>
                    <a:pt x="7578" y="411"/>
                  </a:cubicBezTo>
                  <a:cubicBezTo>
                    <a:pt x="7555" y="342"/>
                    <a:pt x="7464" y="297"/>
                    <a:pt x="7396" y="297"/>
                  </a:cubicBezTo>
                  <a:cubicBezTo>
                    <a:pt x="7282" y="320"/>
                    <a:pt x="7213" y="411"/>
                    <a:pt x="7213" y="525"/>
                  </a:cubicBezTo>
                  <a:cubicBezTo>
                    <a:pt x="7213" y="662"/>
                    <a:pt x="7236" y="776"/>
                    <a:pt x="7282" y="913"/>
                  </a:cubicBezTo>
                  <a:cubicBezTo>
                    <a:pt x="7373" y="1141"/>
                    <a:pt x="7487" y="1370"/>
                    <a:pt x="7578" y="1598"/>
                  </a:cubicBezTo>
                  <a:cubicBezTo>
                    <a:pt x="7533" y="1644"/>
                    <a:pt x="7510" y="1666"/>
                    <a:pt x="7487" y="1666"/>
                  </a:cubicBezTo>
                  <a:cubicBezTo>
                    <a:pt x="7282" y="1735"/>
                    <a:pt x="7076" y="1780"/>
                    <a:pt x="6871" y="1849"/>
                  </a:cubicBezTo>
                  <a:cubicBezTo>
                    <a:pt x="6572" y="1952"/>
                    <a:pt x="6418" y="2009"/>
                    <a:pt x="6308" y="2009"/>
                  </a:cubicBezTo>
                  <a:cubicBezTo>
                    <a:pt x="6149" y="2009"/>
                    <a:pt x="6081" y="1890"/>
                    <a:pt x="5798" y="1621"/>
                  </a:cubicBezTo>
                  <a:cubicBezTo>
                    <a:pt x="5707" y="1529"/>
                    <a:pt x="5638" y="1461"/>
                    <a:pt x="5547" y="1415"/>
                  </a:cubicBezTo>
                  <a:cubicBezTo>
                    <a:pt x="5521" y="1398"/>
                    <a:pt x="5491" y="1390"/>
                    <a:pt x="5462" y="1390"/>
                  </a:cubicBezTo>
                  <a:cubicBezTo>
                    <a:pt x="5415" y="1390"/>
                    <a:pt x="5370" y="1410"/>
                    <a:pt x="5341" y="1438"/>
                  </a:cubicBezTo>
                  <a:cubicBezTo>
                    <a:pt x="5273" y="1507"/>
                    <a:pt x="5227" y="1575"/>
                    <a:pt x="5273" y="1644"/>
                  </a:cubicBezTo>
                  <a:cubicBezTo>
                    <a:pt x="5387" y="1849"/>
                    <a:pt x="5524" y="2032"/>
                    <a:pt x="5684" y="2237"/>
                  </a:cubicBezTo>
                  <a:cubicBezTo>
                    <a:pt x="5341" y="2511"/>
                    <a:pt x="5022" y="2762"/>
                    <a:pt x="4702" y="3036"/>
                  </a:cubicBezTo>
                  <a:cubicBezTo>
                    <a:pt x="4360" y="3310"/>
                    <a:pt x="4177" y="3743"/>
                    <a:pt x="3881" y="4063"/>
                  </a:cubicBezTo>
                  <a:cubicBezTo>
                    <a:pt x="3629" y="4040"/>
                    <a:pt x="3493" y="3880"/>
                    <a:pt x="3333" y="3766"/>
                  </a:cubicBezTo>
                  <a:cubicBezTo>
                    <a:pt x="3219" y="3698"/>
                    <a:pt x="3104" y="3606"/>
                    <a:pt x="2990" y="3561"/>
                  </a:cubicBezTo>
                  <a:cubicBezTo>
                    <a:pt x="2978" y="3555"/>
                    <a:pt x="2961" y="3552"/>
                    <a:pt x="2942" y="3552"/>
                  </a:cubicBezTo>
                  <a:cubicBezTo>
                    <a:pt x="2888" y="3552"/>
                    <a:pt x="2818" y="3573"/>
                    <a:pt x="2785" y="3606"/>
                  </a:cubicBezTo>
                  <a:cubicBezTo>
                    <a:pt x="2716" y="3652"/>
                    <a:pt x="2716" y="3743"/>
                    <a:pt x="2762" y="3835"/>
                  </a:cubicBezTo>
                  <a:cubicBezTo>
                    <a:pt x="2945" y="4109"/>
                    <a:pt x="3219" y="4268"/>
                    <a:pt x="3470" y="4451"/>
                  </a:cubicBezTo>
                  <a:cubicBezTo>
                    <a:pt x="3607" y="4565"/>
                    <a:pt x="3675" y="4702"/>
                    <a:pt x="3493" y="4816"/>
                  </a:cubicBezTo>
                  <a:cubicBezTo>
                    <a:pt x="3287" y="4976"/>
                    <a:pt x="3356" y="5204"/>
                    <a:pt x="3333" y="5410"/>
                  </a:cubicBezTo>
                  <a:cubicBezTo>
                    <a:pt x="3302" y="5670"/>
                    <a:pt x="3251" y="5777"/>
                    <a:pt x="3110" y="5777"/>
                  </a:cubicBezTo>
                  <a:cubicBezTo>
                    <a:pt x="3041" y="5777"/>
                    <a:pt x="2950" y="5751"/>
                    <a:pt x="2831" y="5706"/>
                  </a:cubicBezTo>
                  <a:cubicBezTo>
                    <a:pt x="2602" y="5615"/>
                    <a:pt x="2397" y="5501"/>
                    <a:pt x="2169" y="5410"/>
                  </a:cubicBezTo>
                  <a:cubicBezTo>
                    <a:pt x="2077" y="5364"/>
                    <a:pt x="1986" y="5318"/>
                    <a:pt x="1895" y="5296"/>
                  </a:cubicBezTo>
                  <a:cubicBezTo>
                    <a:pt x="1869" y="5290"/>
                    <a:pt x="1843" y="5288"/>
                    <a:pt x="1819" y="5288"/>
                  </a:cubicBezTo>
                  <a:cubicBezTo>
                    <a:pt x="1733" y="5288"/>
                    <a:pt x="1656" y="5321"/>
                    <a:pt x="1621" y="5410"/>
                  </a:cubicBezTo>
                  <a:cubicBezTo>
                    <a:pt x="1575" y="5524"/>
                    <a:pt x="1644" y="5615"/>
                    <a:pt x="1712" y="5684"/>
                  </a:cubicBezTo>
                  <a:cubicBezTo>
                    <a:pt x="1895" y="5798"/>
                    <a:pt x="2100" y="5866"/>
                    <a:pt x="2283" y="5980"/>
                  </a:cubicBezTo>
                  <a:cubicBezTo>
                    <a:pt x="2511" y="6094"/>
                    <a:pt x="2762" y="6140"/>
                    <a:pt x="2990" y="6346"/>
                  </a:cubicBezTo>
                  <a:cubicBezTo>
                    <a:pt x="2853" y="6734"/>
                    <a:pt x="2488" y="6962"/>
                    <a:pt x="2283" y="7259"/>
                  </a:cubicBezTo>
                  <a:cubicBezTo>
                    <a:pt x="2070" y="7563"/>
                    <a:pt x="1826" y="7685"/>
                    <a:pt x="1546" y="7685"/>
                  </a:cubicBezTo>
                  <a:cubicBezTo>
                    <a:pt x="1405" y="7685"/>
                    <a:pt x="1256" y="7654"/>
                    <a:pt x="1096" y="7601"/>
                  </a:cubicBezTo>
                  <a:cubicBezTo>
                    <a:pt x="959" y="7555"/>
                    <a:pt x="799" y="7510"/>
                    <a:pt x="662" y="7464"/>
                  </a:cubicBezTo>
                  <a:cubicBezTo>
                    <a:pt x="582" y="7441"/>
                    <a:pt x="502" y="7413"/>
                    <a:pt x="428" y="7413"/>
                  </a:cubicBezTo>
                  <a:cubicBezTo>
                    <a:pt x="354" y="7413"/>
                    <a:pt x="286" y="7441"/>
                    <a:pt x="229" y="7532"/>
                  </a:cubicBezTo>
                  <a:cubicBezTo>
                    <a:pt x="160" y="7669"/>
                    <a:pt x="274" y="7806"/>
                    <a:pt x="548" y="7920"/>
                  </a:cubicBezTo>
                  <a:cubicBezTo>
                    <a:pt x="753" y="7989"/>
                    <a:pt x="982" y="8057"/>
                    <a:pt x="1210" y="8126"/>
                  </a:cubicBezTo>
                  <a:cubicBezTo>
                    <a:pt x="1621" y="8263"/>
                    <a:pt x="1621" y="8263"/>
                    <a:pt x="1461" y="8674"/>
                  </a:cubicBezTo>
                  <a:cubicBezTo>
                    <a:pt x="1164" y="9450"/>
                    <a:pt x="1005" y="10249"/>
                    <a:pt x="1164" y="11070"/>
                  </a:cubicBezTo>
                  <a:cubicBezTo>
                    <a:pt x="1210" y="11139"/>
                    <a:pt x="1256" y="11207"/>
                    <a:pt x="1164" y="11253"/>
                  </a:cubicBezTo>
                  <a:cubicBezTo>
                    <a:pt x="1160" y="11257"/>
                    <a:pt x="1154" y="11259"/>
                    <a:pt x="1147" y="11259"/>
                  </a:cubicBezTo>
                  <a:cubicBezTo>
                    <a:pt x="1116" y="11259"/>
                    <a:pt x="1064" y="11226"/>
                    <a:pt x="1027" y="11207"/>
                  </a:cubicBezTo>
                  <a:cubicBezTo>
                    <a:pt x="1013" y="11208"/>
                    <a:pt x="1000" y="11209"/>
                    <a:pt x="986" y="11209"/>
                  </a:cubicBezTo>
                  <a:cubicBezTo>
                    <a:pt x="709" y="11209"/>
                    <a:pt x="492" y="10995"/>
                    <a:pt x="274" y="10865"/>
                  </a:cubicBezTo>
                  <a:cubicBezTo>
                    <a:pt x="243" y="10844"/>
                    <a:pt x="208" y="10833"/>
                    <a:pt x="174" y="10833"/>
                  </a:cubicBezTo>
                  <a:cubicBezTo>
                    <a:pt x="133" y="10833"/>
                    <a:pt x="94" y="10850"/>
                    <a:pt x="69" y="10888"/>
                  </a:cubicBezTo>
                  <a:cubicBezTo>
                    <a:pt x="23" y="10956"/>
                    <a:pt x="0" y="11048"/>
                    <a:pt x="0" y="11116"/>
                  </a:cubicBezTo>
                  <a:cubicBezTo>
                    <a:pt x="23" y="11276"/>
                    <a:pt x="137" y="11390"/>
                    <a:pt x="274" y="11458"/>
                  </a:cubicBezTo>
                  <a:cubicBezTo>
                    <a:pt x="548" y="11573"/>
                    <a:pt x="822" y="11687"/>
                    <a:pt x="1096" y="11778"/>
                  </a:cubicBezTo>
                  <a:cubicBezTo>
                    <a:pt x="1370" y="11892"/>
                    <a:pt x="1575" y="12029"/>
                    <a:pt x="1735" y="12303"/>
                  </a:cubicBezTo>
                  <a:cubicBezTo>
                    <a:pt x="2032" y="12851"/>
                    <a:pt x="2443" y="13284"/>
                    <a:pt x="2922" y="13672"/>
                  </a:cubicBezTo>
                  <a:cubicBezTo>
                    <a:pt x="2990" y="13718"/>
                    <a:pt x="3059" y="13809"/>
                    <a:pt x="3150" y="13901"/>
                  </a:cubicBezTo>
                  <a:cubicBezTo>
                    <a:pt x="3013" y="13969"/>
                    <a:pt x="2922" y="14015"/>
                    <a:pt x="2831" y="14038"/>
                  </a:cubicBezTo>
                  <a:cubicBezTo>
                    <a:pt x="2625" y="14152"/>
                    <a:pt x="2397" y="14243"/>
                    <a:pt x="2191" y="14334"/>
                  </a:cubicBezTo>
                  <a:cubicBezTo>
                    <a:pt x="2077" y="14403"/>
                    <a:pt x="1963" y="14517"/>
                    <a:pt x="2032" y="14654"/>
                  </a:cubicBezTo>
                  <a:cubicBezTo>
                    <a:pt x="2076" y="14758"/>
                    <a:pt x="2150" y="14794"/>
                    <a:pt x="2228" y="14794"/>
                  </a:cubicBezTo>
                  <a:cubicBezTo>
                    <a:pt x="2269" y="14794"/>
                    <a:pt x="2312" y="14784"/>
                    <a:pt x="2351" y="14768"/>
                  </a:cubicBezTo>
                  <a:cubicBezTo>
                    <a:pt x="2511" y="14700"/>
                    <a:pt x="2648" y="14608"/>
                    <a:pt x="2785" y="14563"/>
                  </a:cubicBezTo>
                  <a:cubicBezTo>
                    <a:pt x="3143" y="14451"/>
                    <a:pt x="3496" y="14377"/>
                    <a:pt x="3844" y="14377"/>
                  </a:cubicBezTo>
                  <a:cubicBezTo>
                    <a:pt x="4204" y="14377"/>
                    <a:pt x="4559" y="14456"/>
                    <a:pt x="4908" y="14654"/>
                  </a:cubicBezTo>
                  <a:cubicBezTo>
                    <a:pt x="5045" y="14722"/>
                    <a:pt x="5090" y="14859"/>
                    <a:pt x="4976" y="14951"/>
                  </a:cubicBezTo>
                  <a:cubicBezTo>
                    <a:pt x="4885" y="15042"/>
                    <a:pt x="4771" y="15110"/>
                    <a:pt x="4679" y="15202"/>
                  </a:cubicBezTo>
                  <a:cubicBezTo>
                    <a:pt x="4497" y="15362"/>
                    <a:pt x="4314" y="15498"/>
                    <a:pt x="4132" y="15658"/>
                  </a:cubicBezTo>
                  <a:cubicBezTo>
                    <a:pt x="4086" y="15681"/>
                    <a:pt x="4086" y="15818"/>
                    <a:pt x="4132" y="15864"/>
                  </a:cubicBezTo>
                  <a:cubicBezTo>
                    <a:pt x="4150" y="15920"/>
                    <a:pt x="4231" y="15961"/>
                    <a:pt x="4284" y="15961"/>
                  </a:cubicBezTo>
                  <a:cubicBezTo>
                    <a:pt x="4296" y="15961"/>
                    <a:pt x="4306" y="15959"/>
                    <a:pt x="4314" y="15955"/>
                  </a:cubicBezTo>
                  <a:cubicBezTo>
                    <a:pt x="4428" y="15955"/>
                    <a:pt x="4520" y="15886"/>
                    <a:pt x="4611" y="15841"/>
                  </a:cubicBezTo>
                  <a:cubicBezTo>
                    <a:pt x="4908" y="15635"/>
                    <a:pt x="5204" y="15407"/>
                    <a:pt x="5501" y="15202"/>
                  </a:cubicBezTo>
                  <a:cubicBezTo>
                    <a:pt x="5586" y="15145"/>
                    <a:pt x="5679" y="15106"/>
                    <a:pt x="5770" y="15106"/>
                  </a:cubicBezTo>
                  <a:cubicBezTo>
                    <a:pt x="5827" y="15106"/>
                    <a:pt x="5883" y="15121"/>
                    <a:pt x="5935" y="15156"/>
                  </a:cubicBezTo>
                  <a:cubicBezTo>
                    <a:pt x="6460" y="15498"/>
                    <a:pt x="6962" y="15818"/>
                    <a:pt x="7464" y="16160"/>
                  </a:cubicBezTo>
                  <a:cubicBezTo>
                    <a:pt x="7533" y="16206"/>
                    <a:pt x="7555" y="16275"/>
                    <a:pt x="7510" y="16366"/>
                  </a:cubicBezTo>
                  <a:cubicBezTo>
                    <a:pt x="7464" y="16434"/>
                    <a:pt x="7396" y="16480"/>
                    <a:pt x="7350" y="16548"/>
                  </a:cubicBezTo>
                  <a:cubicBezTo>
                    <a:pt x="7282" y="16663"/>
                    <a:pt x="7236" y="16777"/>
                    <a:pt x="7373" y="16891"/>
                  </a:cubicBezTo>
                  <a:cubicBezTo>
                    <a:pt x="7418" y="16918"/>
                    <a:pt x="7459" y="16931"/>
                    <a:pt x="7499" y="16931"/>
                  </a:cubicBezTo>
                  <a:cubicBezTo>
                    <a:pt x="7559" y="16931"/>
                    <a:pt x="7614" y="16900"/>
                    <a:pt x="7670" y="16845"/>
                  </a:cubicBezTo>
                  <a:cubicBezTo>
                    <a:pt x="7761" y="16777"/>
                    <a:pt x="7852" y="16663"/>
                    <a:pt x="7943" y="16594"/>
                  </a:cubicBezTo>
                  <a:cubicBezTo>
                    <a:pt x="8023" y="16535"/>
                    <a:pt x="8119" y="16475"/>
                    <a:pt x="8202" y="16475"/>
                  </a:cubicBezTo>
                  <a:cubicBezTo>
                    <a:pt x="8215" y="16475"/>
                    <a:pt x="8228" y="16477"/>
                    <a:pt x="8240" y="16480"/>
                  </a:cubicBezTo>
                  <a:cubicBezTo>
                    <a:pt x="8473" y="16529"/>
                    <a:pt x="8707" y="16544"/>
                    <a:pt x="8938" y="16544"/>
                  </a:cubicBezTo>
                  <a:cubicBezTo>
                    <a:pt x="9250" y="16544"/>
                    <a:pt x="9559" y="16516"/>
                    <a:pt x="9861" y="16503"/>
                  </a:cubicBezTo>
                  <a:cubicBezTo>
                    <a:pt x="10021" y="16754"/>
                    <a:pt x="9884" y="17005"/>
                    <a:pt x="9952" y="17210"/>
                  </a:cubicBezTo>
                  <a:cubicBezTo>
                    <a:pt x="9998" y="17324"/>
                    <a:pt x="10066" y="17416"/>
                    <a:pt x="10180" y="17416"/>
                  </a:cubicBezTo>
                  <a:cubicBezTo>
                    <a:pt x="10294" y="17393"/>
                    <a:pt x="10363" y="17302"/>
                    <a:pt x="10386" y="17188"/>
                  </a:cubicBezTo>
                  <a:cubicBezTo>
                    <a:pt x="10409" y="16982"/>
                    <a:pt x="10409" y="16777"/>
                    <a:pt x="10431" y="16571"/>
                  </a:cubicBezTo>
                  <a:cubicBezTo>
                    <a:pt x="10431" y="16389"/>
                    <a:pt x="10523" y="16275"/>
                    <a:pt x="10682" y="16206"/>
                  </a:cubicBezTo>
                  <a:cubicBezTo>
                    <a:pt x="11185" y="16001"/>
                    <a:pt x="11687" y="15772"/>
                    <a:pt x="12212" y="15567"/>
                  </a:cubicBezTo>
                  <a:cubicBezTo>
                    <a:pt x="12272" y="15541"/>
                    <a:pt x="12330" y="15525"/>
                    <a:pt x="12383" y="15525"/>
                  </a:cubicBezTo>
                  <a:cubicBezTo>
                    <a:pt x="12469" y="15525"/>
                    <a:pt x="12543" y="15568"/>
                    <a:pt x="12600" y="15681"/>
                  </a:cubicBezTo>
                  <a:cubicBezTo>
                    <a:pt x="12714" y="15955"/>
                    <a:pt x="12851" y="16206"/>
                    <a:pt x="12988" y="16457"/>
                  </a:cubicBezTo>
                  <a:cubicBezTo>
                    <a:pt x="13056" y="16548"/>
                    <a:pt x="13079" y="16640"/>
                    <a:pt x="13148" y="16731"/>
                  </a:cubicBezTo>
                  <a:cubicBezTo>
                    <a:pt x="13203" y="16787"/>
                    <a:pt x="13274" y="16857"/>
                    <a:pt x="13360" y="16857"/>
                  </a:cubicBezTo>
                  <a:cubicBezTo>
                    <a:pt x="13380" y="16857"/>
                    <a:pt x="13400" y="16854"/>
                    <a:pt x="13422" y="16845"/>
                  </a:cubicBezTo>
                  <a:cubicBezTo>
                    <a:pt x="13536" y="16799"/>
                    <a:pt x="13558" y="16685"/>
                    <a:pt x="13536" y="16571"/>
                  </a:cubicBezTo>
                  <a:cubicBezTo>
                    <a:pt x="13536" y="16503"/>
                    <a:pt x="13490" y="16434"/>
                    <a:pt x="13467" y="16366"/>
                  </a:cubicBezTo>
                  <a:cubicBezTo>
                    <a:pt x="13330" y="15955"/>
                    <a:pt x="13079" y="15635"/>
                    <a:pt x="12782" y="15293"/>
                  </a:cubicBezTo>
                  <a:cubicBezTo>
                    <a:pt x="13307" y="14951"/>
                    <a:pt x="13810" y="14608"/>
                    <a:pt x="14312" y="14289"/>
                  </a:cubicBezTo>
                  <a:cubicBezTo>
                    <a:pt x="14563" y="14129"/>
                    <a:pt x="14723" y="13809"/>
                    <a:pt x="15019" y="13809"/>
                  </a:cubicBezTo>
                  <a:cubicBezTo>
                    <a:pt x="15339" y="13809"/>
                    <a:pt x="15476" y="14129"/>
                    <a:pt x="15658" y="14357"/>
                  </a:cubicBezTo>
                  <a:cubicBezTo>
                    <a:pt x="15658" y="14380"/>
                    <a:pt x="15681" y="14403"/>
                    <a:pt x="15704" y="14403"/>
                  </a:cubicBezTo>
                  <a:cubicBezTo>
                    <a:pt x="15765" y="14403"/>
                    <a:pt x="15826" y="14413"/>
                    <a:pt x="15873" y="14413"/>
                  </a:cubicBezTo>
                  <a:cubicBezTo>
                    <a:pt x="15897" y="14413"/>
                    <a:pt x="15917" y="14410"/>
                    <a:pt x="15932" y="14403"/>
                  </a:cubicBezTo>
                  <a:cubicBezTo>
                    <a:pt x="16024" y="14357"/>
                    <a:pt x="16069" y="14243"/>
                    <a:pt x="16024" y="14129"/>
                  </a:cubicBezTo>
                  <a:cubicBezTo>
                    <a:pt x="15932" y="13969"/>
                    <a:pt x="15818" y="13832"/>
                    <a:pt x="15704" y="13695"/>
                  </a:cubicBezTo>
                  <a:cubicBezTo>
                    <a:pt x="15613" y="13558"/>
                    <a:pt x="15453" y="13490"/>
                    <a:pt x="15476" y="13262"/>
                  </a:cubicBezTo>
                  <a:cubicBezTo>
                    <a:pt x="16046" y="12622"/>
                    <a:pt x="16229" y="11778"/>
                    <a:pt x="16457" y="10956"/>
                  </a:cubicBezTo>
                  <a:cubicBezTo>
                    <a:pt x="16513" y="10932"/>
                    <a:pt x="16566" y="10922"/>
                    <a:pt x="16616" y="10922"/>
                  </a:cubicBezTo>
                  <a:cubicBezTo>
                    <a:pt x="16710" y="10922"/>
                    <a:pt x="16794" y="10957"/>
                    <a:pt x="16868" y="11002"/>
                  </a:cubicBezTo>
                  <a:cubicBezTo>
                    <a:pt x="17074" y="11070"/>
                    <a:pt x="17233" y="11207"/>
                    <a:pt x="17370" y="11367"/>
                  </a:cubicBezTo>
                  <a:cubicBezTo>
                    <a:pt x="17413" y="11410"/>
                    <a:pt x="17455" y="11427"/>
                    <a:pt x="17498" y="11427"/>
                  </a:cubicBezTo>
                  <a:cubicBezTo>
                    <a:pt x="17546" y="11427"/>
                    <a:pt x="17595" y="11404"/>
                    <a:pt x="17644" y="11367"/>
                  </a:cubicBezTo>
                  <a:cubicBezTo>
                    <a:pt x="17736" y="11299"/>
                    <a:pt x="17713" y="11184"/>
                    <a:pt x="17690" y="11070"/>
                  </a:cubicBezTo>
                  <a:cubicBezTo>
                    <a:pt x="17599" y="10865"/>
                    <a:pt x="17439" y="10728"/>
                    <a:pt x="17233" y="10660"/>
                  </a:cubicBezTo>
                  <a:cubicBezTo>
                    <a:pt x="16594" y="10477"/>
                    <a:pt x="16480" y="10043"/>
                    <a:pt x="16594" y="9450"/>
                  </a:cubicBezTo>
                  <a:cubicBezTo>
                    <a:pt x="16640" y="9267"/>
                    <a:pt x="16617" y="9085"/>
                    <a:pt x="16640" y="8902"/>
                  </a:cubicBezTo>
                  <a:cubicBezTo>
                    <a:pt x="16640" y="8788"/>
                    <a:pt x="16731" y="8719"/>
                    <a:pt x="16845" y="8697"/>
                  </a:cubicBezTo>
                  <a:cubicBezTo>
                    <a:pt x="16925" y="8685"/>
                    <a:pt x="17005" y="8685"/>
                    <a:pt x="17082" y="8685"/>
                  </a:cubicBezTo>
                  <a:cubicBezTo>
                    <a:pt x="17159" y="8685"/>
                    <a:pt x="17233" y="8685"/>
                    <a:pt x="17302" y="8674"/>
                  </a:cubicBezTo>
                  <a:cubicBezTo>
                    <a:pt x="17439" y="8651"/>
                    <a:pt x="17576" y="8605"/>
                    <a:pt x="17576" y="8445"/>
                  </a:cubicBezTo>
                  <a:cubicBezTo>
                    <a:pt x="17553" y="8308"/>
                    <a:pt x="17462" y="8263"/>
                    <a:pt x="17370" y="8240"/>
                  </a:cubicBezTo>
                  <a:cubicBezTo>
                    <a:pt x="17188" y="8194"/>
                    <a:pt x="17005" y="8172"/>
                    <a:pt x="16823" y="8149"/>
                  </a:cubicBezTo>
                  <a:cubicBezTo>
                    <a:pt x="16640" y="8126"/>
                    <a:pt x="16526" y="8057"/>
                    <a:pt x="16480" y="7875"/>
                  </a:cubicBezTo>
                  <a:cubicBezTo>
                    <a:pt x="16275" y="7259"/>
                    <a:pt x="16092" y="6642"/>
                    <a:pt x="15887" y="6003"/>
                  </a:cubicBezTo>
                  <a:cubicBezTo>
                    <a:pt x="16252" y="5729"/>
                    <a:pt x="16686" y="5706"/>
                    <a:pt x="17096" y="5592"/>
                  </a:cubicBezTo>
                  <a:cubicBezTo>
                    <a:pt x="17211" y="5569"/>
                    <a:pt x="17325" y="5501"/>
                    <a:pt x="17439" y="5455"/>
                  </a:cubicBezTo>
                  <a:cubicBezTo>
                    <a:pt x="17484" y="5433"/>
                    <a:pt x="17507" y="5341"/>
                    <a:pt x="17484" y="5318"/>
                  </a:cubicBezTo>
                  <a:cubicBezTo>
                    <a:pt x="17462" y="5250"/>
                    <a:pt x="17416" y="5159"/>
                    <a:pt x="17370" y="5136"/>
                  </a:cubicBezTo>
                  <a:cubicBezTo>
                    <a:pt x="17188" y="5136"/>
                    <a:pt x="17005" y="5136"/>
                    <a:pt x="16823" y="5181"/>
                  </a:cubicBezTo>
                  <a:cubicBezTo>
                    <a:pt x="16526" y="5227"/>
                    <a:pt x="16252" y="5318"/>
                    <a:pt x="15978" y="5410"/>
                  </a:cubicBezTo>
                  <a:cubicBezTo>
                    <a:pt x="15879" y="5433"/>
                    <a:pt x="15806" y="5448"/>
                    <a:pt x="15746" y="5448"/>
                  </a:cubicBezTo>
                  <a:cubicBezTo>
                    <a:pt x="15628" y="5448"/>
                    <a:pt x="15567" y="5387"/>
                    <a:pt x="15476" y="5204"/>
                  </a:cubicBezTo>
                  <a:cubicBezTo>
                    <a:pt x="15248" y="4748"/>
                    <a:pt x="15019" y="4268"/>
                    <a:pt x="14814" y="3789"/>
                  </a:cubicBezTo>
                  <a:cubicBezTo>
                    <a:pt x="14723" y="3606"/>
                    <a:pt x="14791" y="3470"/>
                    <a:pt x="14928" y="3378"/>
                  </a:cubicBezTo>
                  <a:cubicBezTo>
                    <a:pt x="15202" y="3218"/>
                    <a:pt x="15476" y="3082"/>
                    <a:pt x="15773" y="2945"/>
                  </a:cubicBezTo>
                  <a:cubicBezTo>
                    <a:pt x="15909" y="2853"/>
                    <a:pt x="15955" y="2716"/>
                    <a:pt x="15887" y="2625"/>
                  </a:cubicBezTo>
                  <a:cubicBezTo>
                    <a:pt x="15837" y="2558"/>
                    <a:pt x="15774" y="2516"/>
                    <a:pt x="15700" y="2516"/>
                  </a:cubicBezTo>
                  <a:cubicBezTo>
                    <a:pt x="15672" y="2516"/>
                    <a:pt x="15643" y="2521"/>
                    <a:pt x="15613" y="2534"/>
                  </a:cubicBezTo>
                  <a:cubicBezTo>
                    <a:pt x="15544" y="2557"/>
                    <a:pt x="15453" y="2579"/>
                    <a:pt x="15385" y="2602"/>
                  </a:cubicBezTo>
                  <a:cubicBezTo>
                    <a:pt x="15088" y="2762"/>
                    <a:pt x="14768" y="2899"/>
                    <a:pt x="14471" y="3059"/>
                  </a:cubicBezTo>
                  <a:cubicBezTo>
                    <a:pt x="14129" y="2899"/>
                    <a:pt x="14015" y="2488"/>
                    <a:pt x="13718" y="2283"/>
                  </a:cubicBezTo>
                  <a:cubicBezTo>
                    <a:pt x="13604" y="2214"/>
                    <a:pt x="13513" y="2100"/>
                    <a:pt x="13422" y="2032"/>
                  </a:cubicBezTo>
                  <a:cubicBezTo>
                    <a:pt x="13285" y="1895"/>
                    <a:pt x="13239" y="1780"/>
                    <a:pt x="13353" y="1621"/>
                  </a:cubicBezTo>
                  <a:cubicBezTo>
                    <a:pt x="13513" y="1370"/>
                    <a:pt x="13673" y="1141"/>
                    <a:pt x="13855" y="913"/>
                  </a:cubicBezTo>
                  <a:cubicBezTo>
                    <a:pt x="13924" y="799"/>
                    <a:pt x="13992" y="685"/>
                    <a:pt x="13901" y="571"/>
                  </a:cubicBezTo>
                  <a:cubicBezTo>
                    <a:pt x="13862" y="512"/>
                    <a:pt x="13810" y="483"/>
                    <a:pt x="13751" y="483"/>
                  </a:cubicBezTo>
                  <a:cubicBezTo>
                    <a:pt x="13673" y="483"/>
                    <a:pt x="13581" y="535"/>
                    <a:pt x="13490" y="639"/>
                  </a:cubicBezTo>
                  <a:cubicBezTo>
                    <a:pt x="13353" y="753"/>
                    <a:pt x="13239" y="913"/>
                    <a:pt x="13148" y="1050"/>
                  </a:cubicBezTo>
                  <a:cubicBezTo>
                    <a:pt x="13056" y="1164"/>
                    <a:pt x="13011" y="1278"/>
                    <a:pt x="12942" y="1392"/>
                  </a:cubicBezTo>
                  <a:cubicBezTo>
                    <a:pt x="12874" y="1477"/>
                    <a:pt x="12794" y="1524"/>
                    <a:pt x="12701" y="1524"/>
                  </a:cubicBezTo>
                  <a:cubicBezTo>
                    <a:pt x="12669" y="1524"/>
                    <a:pt x="12635" y="1518"/>
                    <a:pt x="12600" y="1507"/>
                  </a:cubicBezTo>
                  <a:cubicBezTo>
                    <a:pt x="12417" y="1461"/>
                    <a:pt x="12257" y="1392"/>
                    <a:pt x="12075" y="1324"/>
                  </a:cubicBezTo>
                  <a:cubicBezTo>
                    <a:pt x="11778" y="1255"/>
                    <a:pt x="11664" y="1027"/>
                    <a:pt x="11664" y="731"/>
                  </a:cubicBezTo>
                  <a:cubicBezTo>
                    <a:pt x="11641" y="662"/>
                    <a:pt x="11641" y="594"/>
                    <a:pt x="11664" y="502"/>
                  </a:cubicBezTo>
                  <a:cubicBezTo>
                    <a:pt x="11664" y="434"/>
                    <a:pt x="11664" y="342"/>
                    <a:pt x="11664" y="274"/>
                  </a:cubicBezTo>
                  <a:cubicBezTo>
                    <a:pt x="11664" y="137"/>
                    <a:pt x="11618" y="0"/>
                    <a:pt x="1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1185925" y="4650125"/>
              <a:ext cx="196325" cy="165000"/>
            </a:xfrm>
            <a:custGeom>
              <a:avLst/>
              <a:gdLst/>
              <a:ahLst/>
              <a:cxnLst/>
              <a:rect l="l" t="t" r="r" b="b"/>
              <a:pathLst>
                <a:path w="7853" h="6600" extrusionOk="0">
                  <a:moveTo>
                    <a:pt x="4456" y="447"/>
                  </a:moveTo>
                  <a:cubicBezTo>
                    <a:pt x="4718" y="447"/>
                    <a:pt x="5010" y="543"/>
                    <a:pt x="5319" y="640"/>
                  </a:cubicBezTo>
                  <a:cubicBezTo>
                    <a:pt x="5753" y="799"/>
                    <a:pt x="6072" y="1096"/>
                    <a:pt x="6301" y="1507"/>
                  </a:cubicBezTo>
                  <a:cubicBezTo>
                    <a:pt x="6757" y="2420"/>
                    <a:pt x="7077" y="3379"/>
                    <a:pt x="7282" y="4383"/>
                  </a:cubicBezTo>
                  <a:cubicBezTo>
                    <a:pt x="7373" y="4908"/>
                    <a:pt x="7168" y="5319"/>
                    <a:pt x="6757" y="5616"/>
                  </a:cubicBezTo>
                  <a:cubicBezTo>
                    <a:pt x="6257" y="5969"/>
                    <a:pt x="5718" y="6161"/>
                    <a:pt x="5161" y="6161"/>
                  </a:cubicBezTo>
                  <a:cubicBezTo>
                    <a:pt x="4853" y="6161"/>
                    <a:pt x="4540" y="6102"/>
                    <a:pt x="4224" y="5981"/>
                  </a:cubicBezTo>
                  <a:cubicBezTo>
                    <a:pt x="3425" y="5684"/>
                    <a:pt x="2671" y="5319"/>
                    <a:pt x="1895" y="4999"/>
                  </a:cubicBezTo>
                  <a:cubicBezTo>
                    <a:pt x="1530" y="4840"/>
                    <a:pt x="1256" y="4566"/>
                    <a:pt x="1074" y="4200"/>
                  </a:cubicBezTo>
                  <a:cubicBezTo>
                    <a:pt x="959" y="3995"/>
                    <a:pt x="868" y="3790"/>
                    <a:pt x="777" y="3561"/>
                  </a:cubicBezTo>
                  <a:cubicBezTo>
                    <a:pt x="366" y="2648"/>
                    <a:pt x="663" y="1735"/>
                    <a:pt x="1553" y="1210"/>
                  </a:cubicBezTo>
                  <a:cubicBezTo>
                    <a:pt x="2375" y="708"/>
                    <a:pt x="3265" y="457"/>
                    <a:pt x="4315" y="457"/>
                  </a:cubicBezTo>
                  <a:cubicBezTo>
                    <a:pt x="4361" y="450"/>
                    <a:pt x="4408" y="447"/>
                    <a:pt x="4456" y="447"/>
                  </a:cubicBezTo>
                  <a:close/>
                  <a:moveTo>
                    <a:pt x="4292" y="1"/>
                  </a:moveTo>
                  <a:cubicBezTo>
                    <a:pt x="3242" y="1"/>
                    <a:pt x="2261" y="274"/>
                    <a:pt x="1348" y="777"/>
                  </a:cubicBezTo>
                  <a:cubicBezTo>
                    <a:pt x="1165" y="891"/>
                    <a:pt x="1005" y="1028"/>
                    <a:pt x="845" y="1165"/>
                  </a:cubicBezTo>
                  <a:cubicBezTo>
                    <a:pt x="412" y="1576"/>
                    <a:pt x="229" y="2123"/>
                    <a:pt x="92" y="2694"/>
                  </a:cubicBezTo>
                  <a:cubicBezTo>
                    <a:pt x="1" y="3105"/>
                    <a:pt x="161" y="3447"/>
                    <a:pt x="366" y="3790"/>
                  </a:cubicBezTo>
                  <a:cubicBezTo>
                    <a:pt x="457" y="3927"/>
                    <a:pt x="503" y="4086"/>
                    <a:pt x="571" y="4223"/>
                  </a:cubicBezTo>
                  <a:cubicBezTo>
                    <a:pt x="823" y="4817"/>
                    <a:pt x="1256" y="5250"/>
                    <a:pt x="1895" y="5501"/>
                  </a:cubicBezTo>
                  <a:cubicBezTo>
                    <a:pt x="2534" y="5753"/>
                    <a:pt x="3151" y="6026"/>
                    <a:pt x="3767" y="6300"/>
                  </a:cubicBezTo>
                  <a:cubicBezTo>
                    <a:pt x="4148" y="6470"/>
                    <a:pt x="4548" y="6600"/>
                    <a:pt x="4823" y="6600"/>
                  </a:cubicBezTo>
                  <a:cubicBezTo>
                    <a:pt x="4844" y="6600"/>
                    <a:pt x="4865" y="6599"/>
                    <a:pt x="4885" y="6597"/>
                  </a:cubicBezTo>
                  <a:cubicBezTo>
                    <a:pt x="5730" y="6597"/>
                    <a:pt x="6369" y="6437"/>
                    <a:pt x="6917" y="6049"/>
                  </a:cubicBezTo>
                  <a:cubicBezTo>
                    <a:pt x="7556" y="5616"/>
                    <a:pt x="7853" y="5022"/>
                    <a:pt x="7716" y="4223"/>
                  </a:cubicBezTo>
                  <a:cubicBezTo>
                    <a:pt x="7533" y="3265"/>
                    <a:pt x="7191" y="2352"/>
                    <a:pt x="6780" y="1461"/>
                  </a:cubicBezTo>
                  <a:cubicBezTo>
                    <a:pt x="6529" y="891"/>
                    <a:pt x="6118" y="480"/>
                    <a:pt x="5525" y="252"/>
                  </a:cubicBezTo>
                  <a:cubicBezTo>
                    <a:pt x="5114" y="92"/>
                    <a:pt x="4726" y="1"/>
                    <a:pt x="4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1120875" y="4783800"/>
              <a:ext cx="142700" cy="126025"/>
            </a:xfrm>
            <a:custGeom>
              <a:avLst/>
              <a:gdLst/>
              <a:ahLst/>
              <a:cxnLst/>
              <a:rect l="l" t="t" r="r" b="b"/>
              <a:pathLst>
                <a:path w="5708" h="5041" extrusionOk="0">
                  <a:moveTo>
                    <a:pt x="2431" y="469"/>
                  </a:moveTo>
                  <a:cubicBezTo>
                    <a:pt x="3011" y="469"/>
                    <a:pt x="3523" y="763"/>
                    <a:pt x="3995" y="1250"/>
                  </a:cubicBezTo>
                  <a:cubicBezTo>
                    <a:pt x="4360" y="1638"/>
                    <a:pt x="4680" y="2095"/>
                    <a:pt x="4908" y="2597"/>
                  </a:cubicBezTo>
                  <a:cubicBezTo>
                    <a:pt x="5251" y="3304"/>
                    <a:pt x="5068" y="3852"/>
                    <a:pt x="4383" y="4263"/>
                  </a:cubicBezTo>
                  <a:cubicBezTo>
                    <a:pt x="4041" y="4468"/>
                    <a:pt x="3676" y="4583"/>
                    <a:pt x="3265" y="4583"/>
                  </a:cubicBezTo>
                  <a:cubicBezTo>
                    <a:pt x="3231" y="4584"/>
                    <a:pt x="3198" y="4585"/>
                    <a:pt x="3164" y="4585"/>
                  </a:cubicBezTo>
                  <a:cubicBezTo>
                    <a:pt x="2794" y="4585"/>
                    <a:pt x="2464" y="4467"/>
                    <a:pt x="2192" y="4195"/>
                  </a:cubicBezTo>
                  <a:cubicBezTo>
                    <a:pt x="1690" y="3692"/>
                    <a:pt x="1210" y="3190"/>
                    <a:pt x="777" y="2620"/>
                  </a:cubicBezTo>
                  <a:cubicBezTo>
                    <a:pt x="297" y="2026"/>
                    <a:pt x="640" y="1045"/>
                    <a:pt x="1370" y="748"/>
                  </a:cubicBezTo>
                  <a:cubicBezTo>
                    <a:pt x="1416" y="725"/>
                    <a:pt x="1462" y="725"/>
                    <a:pt x="1507" y="702"/>
                  </a:cubicBezTo>
                  <a:cubicBezTo>
                    <a:pt x="1834" y="542"/>
                    <a:pt x="2141" y="469"/>
                    <a:pt x="2431" y="469"/>
                  </a:cubicBezTo>
                  <a:close/>
                  <a:moveTo>
                    <a:pt x="2433" y="1"/>
                  </a:moveTo>
                  <a:cubicBezTo>
                    <a:pt x="2140" y="1"/>
                    <a:pt x="1832" y="64"/>
                    <a:pt x="1507" y="200"/>
                  </a:cubicBezTo>
                  <a:cubicBezTo>
                    <a:pt x="1462" y="223"/>
                    <a:pt x="1416" y="246"/>
                    <a:pt x="1370" y="269"/>
                  </a:cubicBezTo>
                  <a:cubicBezTo>
                    <a:pt x="754" y="360"/>
                    <a:pt x="457" y="794"/>
                    <a:pt x="252" y="1341"/>
                  </a:cubicBezTo>
                  <a:cubicBezTo>
                    <a:pt x="1" y="1980"/>
                    <a:pt x="69" y="2574"/>
                    <a:pt x="549" y="3099"/>
                  </a:cubicBezTo>
                  <a:cubicBezTo>
                    <a:pt x="914" y="3510"/>
                    <a:pt x="1256" y="3921"/>
                    <a:pt x="1644" y="4331"/>
                  </a:cubicBezTo>
                  <a:cubicBezTo>
                    <a:pt x="2062" y="4750"/>
                    <a:pt x="2565" y="5040"/>
                    <a:pt x="3173" y="5040"/>
                  </a:cubicBezTo>
                  <a:cubicBezTo>
                    <a:pt x="3196" y="5040"/>
                    <a:pt x="3219" y="5040"/>
                    <a:pt x="3242" y="5039"/>
                  </a:cubicBezTo>
                  <a:cubicBezTo>
                    <a:pt x="3813" y="5039"/>
                    <a:pt x="4429" y="4834"/>
                    <a:pt x="4863" y="4491"/>
                  </a:cubicBezTo>
                  <a:cubicBezTo>
                    <a:pt x="5524" y="3943"/>
                    <a:pt x="5707" y="3259"/>
                    <a:pt x="5365" y="2460"/>
                  </a:cubicBezTo>
                  <a:cubicBezTo>
                    <a:pt x="5045" y="1775"/>
                    <a:pt x="4611" y="1182"/>
                    <a:pt x="4064" y="702"/>
                  </a:cubicBezTo>
                  <a:cubicBezTo>
                    <a:pt x="3560" y="260"/>
                    <a:pt x="3025" y="1"/>
                    <a:pt x="2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1275525" y="4819000"/>
              <a:ext cx="129550" cy="111550"/>
            </a:xfrm>
            <a:custGeom>
              <a:avLst/>
              <a:gdLst/>
              <a:ahLst/>
              <a:cxnLst/>
              <a:rect l="l" t="t" r="r" b="b"/>
              <a:pathLst>
                <a:path w="5182" h="4462" extrusionOk="0">
                  <a:moveTo>
                    <a:pt x="2107" y="475"/>
                  </a:moveTo>
                  <a:cubicBezTo>
                    <a:pt x="2215" y="475"/>
                    <a:pt x="2327" y="484"/>
                    <a:pt x="2443" y="504"/>
                  </a:cubicBezTo>
                  <a:cubicBezTo>
                    <a:pt x="2899" y="572"/>
                    <a:pt x="3333" y="732"/>
                    <a:pt x="3789" y="869"/>
                  </a:cubicBezTo>
                  <a:cubicBezTo>
                    <a:pt x="3949" y="938"/>
                    <a:pt x="4109" y="1052"/>
                    <a:pt x="4246" y="1166"/>
                  </a:cubicBezTo>
                  <a:cubicBezTo>
                    <a:pt x="4748" y="1645"/>
                    <a:pt x="4771" y="2147"/>
                    <a:pt x="4314" y="2672"/>
                  </a:cubicBezTo>
                  <a:cubicBezTo>
                    <a:pt x="3858" y="3175"/>
                    <a:pt x="3333" y="3540"/>
                    <a:pt x="2739" y="3836"/>
                  </a:cubicBezTo>
                  <a:cubicBezTo>
                    <a:pt x="2471" y="3951"/>
                    <a:pt x="2196" y="3995"/>
                    <a:pt x="1921" y="3995"/>
                  </a:cubicBezTo>
                  <a:cubicBezTo>
                    <a:pt x="1705" y="3995"/>
                    <a:pt x="1490" y="3968"/>
                    <a:pt x="1279" y="3928"/>
                  </a:cubicBezTo>
                  <a:cubicBezTo>
                    <a:pt x="1028" y="3882"/>
                    <a:pt x="845" y="3745"/>
                    <a:pt x="685" y="3563"/>
                  </a:cubicBezTo>
                  <a:cubicBezTo>
                    <a:pt x="525" y="3380"/>
                    <a:pt x="548" y="3175"/>
                    <a:pt x="594" y="2969"/>
                  </a:cubicBezTo>
                  <a:cubicBezTo>
                    <a:pt x="594" y="2855"/>
                    <a:pt x="594" y="2764"/>
                    <a:pt x="594" y="2650"/>
                  </a:cubicBezTo>
                  <a:lnTo>
                    <a:pt x="548" y="2650"/>
                  </a:lnTo>
                  <a:cubicBezTo>
                    <a:pt x="571" y="2353"/>
                    <a:pt x="571" y="2079"/>
                    <a:pt x="617" y="1782"/>
                  </a:cubicBezTo>
                  <a:cubicBezTo>
                    <a:pt x="757" y="962"/>
                    <a:pt x="1335" y="475"/>
                    <a:pt x="2107" y="475"/>
                  </a:cubicBezTo>
                  <a:close/>
                  <a:moveTo>
                    <a:pt x="2109" y="0"/>
                  </a:moveTo>
                  <a:cubicBezTo>
                    <a:pt x="1213" y="0"/>
                    <a:pt x="484" y="588"/>
                    <a:pt x="229" y="1531"/>
                  </a:cubicBezTo>
                  <a:cubicBezTo>
                    <a:pt x="115" y="1896"/>
                    <a:pt x="115" y="2262"/>
                    <a:pt x="92" y="2650"/>
                  </a:cubicBezTo>
                  <a:cubicBezTo>
                    <a:pt x="92" y="2695"/>
                    <a:pt x="69" y="2764"/>
                    <a:pt x="69" y="2855"/>
                  </a:cubicBezTo>
                  <a:cubicBezTo>
                    <a:pt x="0" y="3563"/>
                    <a:pt x="251" y="3996"/>
                    <a:pt x="913" y="4270"/>
                  </a:cubicBezTo>
                  <a:cubicBezTo>
                    <a:pt x="1229" y="4399"/>
                    <a:pt x="1550" y="4461"/>
                    <a:pt x="1869" y="4461"/>
                  </a:cubicBezTo>
                  <a:cubicBezTo>
                    <a:pt x="2172" y="4461"/>
                    <a:pt x="2473" y="4404"/>
                    <a:pt x="2762" y="4293"/>
                  </a:cubicBezTo>
                  <a:cubicBezTo>
                    <a:pt x="3561" y="3996"/>
                    <a:pt x="4223" y="3471"/>
                    <a:pt x="4771" y="2809"/>
                  </a:cubicBezTo>
                  <a:cubicBezTo>
                    <a:pt x="5159" y="2353"/>
                    <a:pt x="5182" y="1805"/>
                    <a:pt x="4908" y="1280"/>
                  </a:cubicBezTo>
                  <a:cubicBezTo>
                    <a:pt x="4702" y="892"/>
                    <a:pt x="4383" y="618"/>
                    <a:pt x="3972" y="458"/>
                  </a:cubicBezTo>
                  <a:cubicBezTo>
                    <a:pt x="3516" y="253"/>
                    <a:pt x="3036" y="139"/>
                    <a:pt x="2557" y="47"/>
                  </a:cubicBezTo>
                  <a:cubicBezTo>
                    <a:pt x="2404" y="16"/>
                    <a:pt x="2255" y="0"/>
                    <a:pt x="2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211600" y="4690000"/>
              <a:ext cx="127300" cy="93075"/>
            </a:xfrm>
            <a:custGeom>
              <a:avLst/>
              <a:gdLst/>
              <a:ahLst/>
              <a:cxnLst/>
              <a:rect l="l" t="t" r="r" b="b"/>
              <a:pathLst>
                <a:path w="5092" h="3723" extrusionOk="0">
                  <a:moveTo>
                    <a:pt x="2786" y="437"/>
                  </a:moveTo>
                  <a:cubicBezTo>
                    <a:pt x="3585" y="437"/>
                    <a:pt x="4018" y="871"/>
                    <a:pt x="4383" y="1396"/>
                  </a:cubicBezTo>
                  <a:cubicBezTo>
                    <a:pt x="4680" y="1807"/>
                    <a:pt x="4657" y="2240"/>
                    <a:pt x="4475" y="2674"/>
                  </a:cubicBezTo>
                  <a:cubicBezTo>
                    <a:pt x="4383" y="2856"/>
                    <a:pt x="4224" y="3016"/>
                    <a:pt x="4041" y="3130"/>
                  </a:cubicBezTo>
                  <a:cubicBezTo>
                    <a:pt x="3930" y="3214"/>
                    <a:pt x="3810" y="3264"/>
                    <a:pt x="3686" y="3264"/>
                  </a:cubicBezTo>
                  <a:cubicBezTo>
                    <a:pt x="3608" y="3264"/>
                    <a:pt x="3528" y="3243"/>
                    <a:pt x="3448" y="3199"/>
                  </a:cubicBezTo>
                  <a:cubicBezTo>
                    <a:pt x="2717" y="2742"/>
                    <a:pt x="1918" y="2400"/>
                    <a:pt x="1234" y="1829"/>
                  </a:cubicBezTo>
                  <a:cubicBezTo>
                    <a:pt x="1142" y="1738"/>
                    <a:pt x="1051" y="1647"/>
                    <a:pt x="960" y="1555"/>
                  </a:cubicBezTo>
                  <a:cubicBezTo>
                    <a:pt x="594" y="1236"/>
                    <a:pt x="800" y="916"/>
                    <a:pt x="1097" y="825"/>
                  </a:cubicBezTo>
                  <a:cubicBezTo>
                    <a:pt x="1667" y="620"/>
                    <a:pt x="2261" y="483"/>
                    <a:pt x="2786" y="437"/>
                  </a:cubicBezTo>
                  <a:close/>
                  <a:moveTo>
                    <a:pt x="2831" y="1"/>
                  </a:moveTo>
                  <a:cubicBezTo>
                    <a:pt x="2139" y="1"/>
                    <a:pt x="1456" y="122"/>
                    <a:pt x="868" y="437"/>
                  </a:cubicBezTo>
                  <a:cubicBezTo>
                    <a:pt x="115" y="848"/>
                    <a:pt x="1" y="1282"/>
                    <a:pt x="594" y="1852"/>
                  </a:cubicBezTo>
                  <a:cubicBezTo>
                    <a:pt x="640" y="1898"/>
                    <a:pt x="709" y="1966"/>
                    <a:pt x="754" y="2012"/>
                  </a:cubicBezTo>
                  <a:cubicBezTo>
                    <a:pt x="1530" y="2697"/>
                    <a:pt x="2443" y="3153"/>
                    <a:pt x="3356" y="3633"/>
                  </a:cubicBezTo>
                  <a:cubicBezTo>
                    <a:pt x="3471" y="3694"/>
                    <a:pt x="3590" y="3722"/>
                    <a:pt x="3708" y="3722"/>
                  </a:cubicBezTo>
                  <a:cubicBezTo>
                    <a:pt x="3894" y="3722"/>
                    <a:pt x="4079" y="3653"/>
                    <a:pt x="4246" y="3541"/>
                  </a:cubicBezTo>
                  <a:cubicBezTo>
                    <a:pt x="4794" y="3199"/>
                    <a:pt x="5068" y="2697"/>
                    <a:pt x="5068" y="1966"/>
                  </a:cubicBezTo>
                  <a:cubicBezTo>
                    <a:pt x="5091" y="1578"/>
                    <a:pt x="4840" y="1236"/>
                    <a:pt x="4589" y="894"/>
                  </a:cubicBezTo>
                  <a:cubicBezTo>
                    <a:pt x="4178" y="391"/>
                    <a:pt x="3676" y="3"/>
                    <a:pt x="3014" y="3"/>
                  </a:cubicBezTo>
                  <a:cubicBezTo>
                    <a:pt x="2953" y="1"/>
                    <a:pt x="2892" y="1"/>
                    <a:pt x="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1155125" y="4815375"/>
              <a:ext cx="71350" cy="58175"/>
            </a:xfrm>
            <a:custGeom>
              <a:avLst/>
              <a:gdLst/>
              <a:ahLst/>
              <a:cxnLst/>
              <a:rect l="l" t="t" r="r" b="b"/>
              <a:pathLst>
                <a:path w="2854" h="2327" extrusionOk="0">
                  <a:moveTo>
                    <a:pt x="343" y="466"/>
                  </a:moveTo>
                  <a:lnTo>
                    <a:pt x="343" y="466"/>
                  </a:lnTo>
                  <a:cubicBezTo>
                    <a:pt x="1027" y="512"/>
                    <a:pt x="1598" y="832"/>
                    <a:pt x="2123" y="1242"/>
                  </a:cubicBezTo>
                  <a:cubicBezTo>
                    <a:pt x="2191" y="1311"/>
                    <a:pt x="2260" y="1402"/>
                    <a:pt x="2306" y="1494"/>
                  </a:cubicBezTo>
                  <a:cubicBezTo>
                    <a:pt x="2328" y="1539"/>
                    <a:pt x="2328" y="1630"/>
                    <a:pt x="2306" y="1699"/>
                  </a:cubicBezTo>
                  <a:cubicBezTo>
                    <a:pt x="2266" y="1798"/>
                    <a:pt x="2191" y="1863"/>
                    <a:pt x="2098" y="1863"/>
                  </a:cubicBezTo>
                  <a:cubicBezTo>
                    <a:pt x="2084" y="1863"/>
                    <a:pt x="2069" y="1862"/>
                    <a:pt x="2055" y="1859"/>
                  </a:cubicBezTo>
                  <a:cubicBezTo>
                    <a:pt x="1347" y="1699"/>
                    <a:pt x="662" y="1516"/>
                    <a:pt x="457" y="672"/>
                  </a:cubicBezTo>
                  <a:cubicBezTo>
                    <a:pt x="457" y="581"/>
                    <a:pt x="388" y="535"/>
                    <a:pt x="343" y="466"/>
                  </a:cubicBezTo>
                  <a:close/>
                  <a:moveTo>
                    <a:pt x="540" y="1"/>
                  </a:moveTo>
                  <a:cubicBezTo>
                    <a:pt x="428" y="1"/>
                    <a:pt x="340" y="120"/>
                    <a:pt x="320" y="238"/>
                  </a:cubicBezTo>
                  <a:cubicBezTo>
                    <a:pt x="320" y="307"/>
                    <a:pt x="343" y="398"/>
                    <a:pt x="343" y="466"/>
                  </a:cubicBezTo>
                  <a:cubicBezTo>
                    <a:pt x="114" y="535"/>
                    <a:pt x="0" y="695"/>
                    <a:pt x="69" y="946"/>
                  </a:cubicBezTo>
                  <a:cubicBezTo>
                    <a:pt x="183" y="1288"/>
                    <a:pt x="365" y="1562"/>
                    <a:pt x="639" y="1767"/>
                  </a:cubicBezTo>
                  <a:cubicBezTo>
                    <a:pt x="1050" y="2064"/>
                    <a:pt x="1530" y="2224"/>
                    <a:pt x="2009" y="2315"/>
                  </a:cubicBezTo>
                  <a:cubicBezTo>
                    <a:pt x="2047" y="2323"/>
                    <a:pt x="2085" y="2327"/>
                    <a:pt x="2122" y="2327"/>
                  </a:cubicBezTo>
                  <a:cubicBezTo>
                    <a:pt x="2420" y="2327"/>
                    <a:pt x="2681" y="2094"/>
                    <a:pt x="2762" y="1790"/>
                  </a:cubicBezTo>
                  <a:cubicBezTo>
                    <a:pt x="2853" y="1471"/>
                    <a:pt x="2716" y="1220"/>
                    <a:pt x="2511" y="991"/>
                  </a:cubicBezTo>
                  <a:cubicBezTo>
                    <a:pt x="1963" y="466"/>
                    <a:pt x="1301" y="215"/>
                    <a:pt x="594" y="10"/>
                  </a:cubicBezTo>
                  <a:cubicBezTo>
                    <a:pt x="575" y="4"/>
                    <a:pt x="557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1308050" y="4843150"/>
              <a:ext cx="41100" cy="47225"/>
            </a:xfrm>
            <a:custGeom>
              <a:avLst/>
              <a:gdLst/>
              <a:ahLst/>
              <a:cxnLst/>
              <a:rect l="l" t="t" r="r" b="b"/>
              <a:pathLst>
                <a:path w="1644" h="1889" extrusionOk="0">
                  <a:moveTo>
                    <a:pt x="1013" y="0"/>
                  </a:moveTo>
                  <a:cubicBezTo>
                    <a:pt x="988" y="0"/>
                    <a:pt x="959" y="6"/>
                    <a:pt x="936" y="17"/>
                  </a:cubicBezTo>
                  <a:cubicBezTo>
                    <a:pt x="891" y="40"/>
                    <a:pt x="868" y="109"/>
                    <a:pt x="868" y="154"/>
                  </a:cubicBezTo>
                  <a:cubicBezTo>
                    <a:pt x="799" y="360"/>
                    <a:pt x="936" y="497"/>
                    <a:pt x="1028" y="656"/>
                  </a:cubicBezTo>
                  <a:cubicBezTo>
                    <a:pt x="1119" y="816"/>
                    <a:pt x="1187" y="976"/>
                    <a:pt x="1142" y="1181"/>
                  </a:cubicBezTo>
                  <a:cubicBezTo>
                    <a:pt x="1096" y="1273"/>
                    <a:pt x="1028" y="1364"/>
                    <a:pt x="913" y="1387"/>
                  </a:cubicBezTo>
                  <a:cubicBezTo>
                    <a:pt x="901" y="1390"/>
                    <a:pt x="889" y="1391"/>
                    <a:pt x="878" y="1391"/>
                  </a:cubicBezTo>
                  <a:cubicBezTo>
                    <a:pt x="799" y="1391"/>
                    <a:pt x="722" y="1329"/>
                    <a:pt x="662" y="1250"/>
                  </a:cubicBezTo>
                  <a:cubicBezTo>
                    <a:pt x="548" y="1113"/>
                    <a:pt x="571" y="953"/>
                    <a:pt x="548" y="793"/>
                  </a:cubicBezTo>
                  <a:cubicBezTo>
                    <a:pt x="548" y="679"/>
                    <a:pt x="503" y="611"/>
                    <a:pt x="366" y="611"/>
                  </a:cubicBezTo>
                  <a:cubicBezTo>
                    <a:pt x="252" y="611"/>
                    <a:pt x="183" y="702"/>
                    <a:pt x="160" y="793"/>
                  </a:cubicBezTo>
                  <a:cubicBezTo>
                    <a:pt x="0" y="1273"/>
                    <a:pt x="388" y="1866"/>
                    <a:pt x="868" y="1889"/>
                  </a:cubicBezTo>
                  <a:cubicBezTo>
                    <a:pt x="1233" y="1889"/>
                    <a:pt x="1575" y="1569"/>
                    <a:pt x="1598" y="1181"/>
                  </a:cubicBezTo>
                  <a:cubicBezTo>
                    <a:pt x="1644" y="702"/>
                    <a:pt x="1416" y="337"/>
                    <a:pt x="1073" y="17"/>
                  </a:cubicBezTo>
                  <a:cubicBezTo>
                    <a:pt x="1062" y="6"/>
                    <a:pt x="1039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D72911D6-27C5-A1F2-1807-841A1DBD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19" y="1793676"/>
            <a:ext cx="3223387" cy="18092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B2438C5-59F5-975F-09B5-4942AA18F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01" y="1793676"/>
            <a:ext cx="3300253" cy="18092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48"/>
          <p:cNvGrpSpPr/>
          <p:nvPr/>
        </p:nvGrpSpPr>
        <p:grpSpPr>
          <a:xfrm rot="899948">
            <a:off x="7533615" y="1975850"/>
            <a:ext cx="840474" cy="829221"/>
            <a:chOff x="1425750" y="3206875"/>
            <a:chExt cx="272000" cy="268350"/>
          </a:xfrm>
        </p:grpSpPr>
        <p:sp>
          <p:nvSpPr>
            <p:cNvPr id="1247" name="Google Shape;1247;p48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4" name="Google Shape;1264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Cena completa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265" name="Google Shape;1265;p48"/>
          <p:cNvGrpSpPr/>
          <p:nvPr/>
        </p:nvGrpSpPr>
        <p:grpSpPr>
          <a:xfrm>
            <a:off x="-139898" y="3053467"/>
            <a:ext cx="1465765" cy="2090033"/>
            <a:chOff x="3820500" y="1131675"/>
            <a:chExt cx="1005050" cy="1433100"/>
          </a:xfrm>
        </p:grpSpPr>
        <p:sp>
          <p:nvSpPr>
            <p:cNvPr id="1266" name="Google Shape;1266;p48"/>
            <p:cNvSpPr/>
            <p:nvPr/>
          </p:nvSpPr>
          <p:spPr>
            <a:xfrm>
              <a:off x="3848250" y="1172450"/>
              <a:ext cx="275925" cy="164425"/>
            </a:xfrm>
            <a:custGeom>
              <a:avLst/>
              <a:gdLst/>
              <a:ahLst/>
              <a:cxnLst/>
              <a:rect l="l" t="t" r="r" b="b"/>
              <a:pathLst>
                <a:path w="11037" h="6577" extrusionOk="0">
                  <a:moveTo>
                    <a:pt x="10517" y="0"/>
                  </a:moveTo>
                  <a:cubicBezTo>
                    <a:pt x="10440" y="0"/>
                    <a:pt x="10362" y="21"/>
                    <a:pt x="10291" y="64"/>
                  </a:cubicBezTo>
                  <a:lnTo>
                    <a:pt x="299" y="5731"/>
                  </a:lnTo>
                  <a:cubicBezTo>
                    <a:pt x="83" y="5864"/>
                    <a:pt x="1" y="6129"/>
                    <a:pt x="133" y="6345"/>
                  </a:cubicBezTo>
                  <a:cubicBezTo>
                    <a:pt x="216" y="6494"/>
                    <a:pt x="365" y="6577"/>
                    <a:pt x="514" y="6577"/>
                  </a:cubicBezTo>
                  <a:cubicBezTo>
                    <a:pt x="597" y="6577"/>
                    <a:pt x="680" y="6560"/>
                    <a:pt x="746" y="6527"/>
                  </a:cubicBezTo>
                  <a:lnTo>
                    <a:pt x="10739" y="843"/>
                  </a:lnTo>
                  <a:cubicBezTo>
                    <a:pt x="10954" y="727"/>
                    <a:pt x="11037" y="445"/>
                    <a:pt x="10904" y="230"/>
                  </a:cubicBezTo>
                  <a:cubicBezTo>
                    <a:pt x="10826" y="85"/>
                    <a:pt x="10674" y="0"/>
                    <a:pt x="10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22650" y="1234175"/>
              <a:ext cx="123900" cy="78250"/>
            </a:xfrm>
            <a:custGeom>
              <a:avLst/>
              <a:gdLst/>
              <a:ahLst/>
              <a:cxnLst/>
              <a:rect l="l" t="t" r="r" b="b"/>
              <a:pathLst>
                <a:path w="4956" h="3130" extrusionOk="0">
                  <a:moveTo>
                    <a:pt x="4435" y="0"/>
                  </a:moveTo>
                  <a:cubicBezTo>
                    <a:pt x="4359" y="0"/>
                    <a:pt x="4281" y="21"/>
                    <a:pt x="4210" y="64"/>
                  </a:cubicBezTo>
                  <a:lnTo>
                    <a:pt x="283" y="2285"/>
                  </a:lnTo>
                  <a:cubicBezTo>
                    <a:pt x="67" y="2417"/>
                    <a:pt x="1" y="2682"/>
                    <a:pt x="117" y="2898"/>
                  </a:cubicBezTo>
                  <a:cubicBezTo>
                    <a:pt x="200" y="3047"/>
                    <a:pt x="349" y="3130"/>
                    <a:pt x="515" y="3130"/>
                  </a:cubicBezTo>
                  <a:cubicBezTo>
                    <a:pt x="597" y="3130"/>
                    <a:pt x="664" y="3113"/>
                    <a:pt x="747" y="3080"/>
                  </a:cubicBezTo>
                  <a:lnTo>
                    <a:pt x="4657" y="843"/>
                  </a:lnTo>
                  <a:cubicBezTo>
                    <a:pt x="4873" y="727"/>
                    <a:pt x="4956" y="445"/>
                    <a:pt x="4823" y="230"/>
                  </a:cubicBezTo>
                  <a:cubicBezTo>
                    <a:pt x="4745" y="85"/>
                    <a:pt x="4593" y="0"/>
                    <a:pt x="4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889675" y="1316800"/>
              <a:ext cx="111050" cy="71450"/>
            </a:xfrm>
            <a:custGeom>
              <a:avLst/>
              <a:gdLst/>
              <a:ahLst/>
              <a:cxnLst/>
              <a:rect l="l" t="t" r="r" b="b"/>
              <a:pathLst>
                <a:path w="4442" h="2858" extrusionOk="0">
                  <a:moveTo>
                    <a:pt x="3931" y="1"/>
                  </a:moveTo>
                  <a:cubicBezTo>
                    <a:pt x="3857" y="1"/>
                    <a:pt x="3782" y="19"/>
                    <a:pt x="3713" y="57"/>
                  </a:cubicBezTo>
                  <a:lnTo>
                    <a:pt x="299" y="1996"/>
                  </a:lnTo>
                  <a:cubicBezTo>
                    <a:pt x="83" y="2128"/>
                    <a:pt x="1" y="2393"/>
                    <a:pt x="117" y="2625"/>
                  </a:cubicBezTo>
                  <a:cubicBezTo>
                    <a:pt x="199" y="2774"/>
                    <a:pt x="365" y="2857"/>
                    <a:pt x="514" y="2857"/>
                  </a:cubicBezTo>
                  <a:cubicBezTo>
                    <a:pt x="597" y="2857"/>
                    <a:pt x="680" y="2824"/>
                    <a:pt x="746" y="2791"/>
                  </a:cubicBezTo>
                  <a:lnTo>
                    <a:pt x="4160" y="852"/>
                  </a:lnTo>
                  <a:cubicBezTo>
                    <a:pt x="4375" y="736"/>
                    <a:pt x="4442" y="455"/>
                    <a:pt x="4326" y="239"/>
                  </a:cubicBezTo>
                  <a:cubicBezTo>
                    <a:pt x="4236" y="82"/>
                    <a:pt x="4085" y="1"/>
                    <a:pt x="3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948925" y="1304375"/>
              <a:ext cx="199275" cy="121150"/>
            </a:xfrm>
            <a:custGeom>
              <a:avLst/>
              <a:gdLst/>
              <a:ahLst/>
              <a:cxnLst/>
              <a:rect l="l" t="t" r="r" b="b"/>
              <a:pathLst>
                <a:path w="7971" h="4846" extrusionOk="0">
                  <a:moveTo>
                    <a:pt x="7450" y="0"/>
                  </a:moveTo>
                  <a:cubicBezTo>
                    <a:pt x="7374" y="0"/>
                    <a:pt x="7296" y="19"/>
                    <a:pt x="7225" y="57"/>
                  </a:cubicBezTo>
                  <a:lnTo>
                    <a:pt x="299" y="3984"/>
                  </a:lnTo>
                  <a:cubicBezTo>
                    <a:pt x="83" y="4117"/>
                    <a:pt x="0" y="4398"/>
                    <a:pt x="133" y="4614"/>
                  </a:cubicBezTo>
                  <a:cubicBezTo>
                    <a:pt x="216" y="4763"/>
                    <a:pt x="365" y="4846"/>
                    <a:pt x="531" y="4846"/>
                  </a:cubicBezTo>
                  <a:cubicBezTo>
                    <a:pt x="597" y="4846"/>
                    <a:pt x="680" y="4813"/>
                    <a:pt x="746" y="4779"/>
                  </a:cubicBezTo>
                  <a:lnTo>
                    <a:pt x="7673" y="852"/>
                  </a:lnTo>
                  <a:cubicBezTo>
                    <a:pt x="7888" y="720"/>
                    <a:pt x="7971" y="454"/>
                    <a:pt x="7838" y="222"/>
                  </a:cubicBezTo>
                  <a:cubicBezTo>
                    <a:pt x="7760" y="78"/>
                    <a:pt x="7608" y="0"/>
                    <a:pt x="7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4181325" y="1564350"/>
              <a:ext cx="165325" cy="101875"/>
            </a:xfrm>
            <a:custGeom>
              <a:avLst/>
              <a:gdLst/>
              <a:ahLst/>
              <a:cxnLst/>
              <a:rect l="l" t="t" r="r" b="b"/>
              <a:pathLst>
                <a:path w="6613" h="4075" extrusionOk="0">
                  <a:moveTo>
                    <a:pt x="6093" y="0"/>
                  </a:moveTo>
                  <a:cubicBezTo>
                    <a:pt x="6015" y="0"/>
                    <a:pt x="5937" y="21"/>
                    <a:pt x="5867" y="64"/>
                  </a:cubicBezTo>
                  <a:lnTo>
                    <a:pt x="299" y="3229"/>
                  </a:lnTo>
                  <a:cubicBezTo>
                    <a:pt x="83" y="3345"/>
                    <a:pt x="1" y="3627"/>
                    <a:pt x="133" y="3842"/>
                  </a:cubicBezTo>
                  <a:cubicBezTo>
                    <a:pt x="216" y="3992"/>
                    <a:pt x="365" y="4074"/>
                    <a:pt x="531" y="4074"/>
                  </a:cubicBezTo>
                  <a:cubicBezTo>
                    <a:pt x="597" y="4074"/>
                    <a:pt x="680" y="4058"/>
                    <a:pt x="746" y="4008"/>
                  </a:cubicBezTo>
                  <a:lnTo>
                    <a:pt x="6314" y="843"/>
                  </a:lnTo>
                  <a:cubicBezTo>
                    <a:pt x="6546" y="727"/>
                    <a:pt x="6612" y="445"/>
                    <a:pt x="6496" y="230"/>
                  </a:cubicBezTo>
                  <a:cubicBezTo>
                    <a:pt x="6407" y="85"/>
                    <a:pt x="6251" y="0"/>
                    <a:pt x="6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4070725" y="1673725"/>
              <a:ext cx="83700" cy="55475"/>
            </a:xfrm>
            <a:custGeom>
              <a:avLst/>
              <a:gdLst/>
              <a:ahLst/>
              <a:cxnLst/>
              <a:rect l="l" t="t" r="r" b="b"/>
              <a:pathLst>
                <a:path w="3348" h="2219" extrusionOk="0">
                  <a:moveTo>
                    <a:pt x="2827" y="0"/>
                  </a:moveTo>
                  <a:cubicBezTo>
                    <a:pt x="2750" y="0"/>
                    <a:pt x="2673" y="20"/>
                    <a:pt x="2602" y="64"/>
                  </a:cubicBezTo>
                  <a:lnTo>
                    <a:pt x="298" y="1373"/>
                  </a:lnTo>
                  <a:cubicBezTo>
                    <a:pt x="83" y="1489"/>
                    <a:pt x="0" y="1771"/>
                    <a:pt x="133" y="1986"/>
                  </a:cubicBezTo>
                  <a:cubicBezTo>
                    <a:pt x="216" y="2135"/>
                    <a:pt x="365" y="2218"/>
                    <a:pt x="514" y="2218"/>
                  </a:cubicBezTo>
                  <a:cubicBezTo>
                    <a:pt x="597" y="2218"/>
                    <a:pt x="680" y="2202"/>
                    <a:pt x="746" y="2152"/>
                  </a:cubicBezTo>
                  <a:lnTo>
                    <a:pt x="3049" y="843"/>
                  </a:lnTo>
                  <a:cubicBezTo>
                    <a:pt x="3265" y="727"/>
                    <a:pt x="3347" y="445"/>
                    <a:pt x="3215" y="230"/>
                  </a:cubicBezTo>
                  <a:cubicBezTo>
                    <a:pt x="3137" y="85"/>
                    <a:pt x="2984" y="0"/>
                    <a:pt x="2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4046275" y="1564125"/>
              <a:ext cx="147100" cy="91325"/>
            </a:xfrm>
            <a:custGeom>
              <a:avLst/>
              <a:gdLst/>
              <a:ahLst/>
              <a:cxnLst/>
              <a:rect l="l" t="t" r="r" b="b"/>
              <a:pathLst>
                <a:path w="5884" h="3653" extrusionOk="0">
                  <a:moveTo>
                    <a:pt x="5359" y="1"/>
                  </a:moveTo>
                  <a:cubicBezTo>
                    <a:pt x="5283" y="1"/>
                    <a:pt x="5207" y="19"/>
                    <a:pt x="5137" y="57"/>
                  </a:cubicBezTo>
                  <a:lnTo>
                    <a:pt x="299" y="2807"/>
                  </a:lnTo>
                  <a:cubicBezTo>
                    <a:pt x="83" y="2940"/>
                    <a:pt x="0" y="3205"/>
                    <a:pt x="133" y="3421"/>
                  </a:cubicBezTo>
                  <a:cubicBezTo>
                    <a:pt x="216" y="3570"/>
                    <a:pt x="365" y="3653"/>
                    <a:pt x="531" y="3653"/>
                  </a:cubicBezTo>
                  <a:cubicBezTo>
                    <a:pt x="597" y="3653"/>
                    <a:pt x="680" y="3636"/>
                    <a:pt x="746" y="3603"/>
                  </a:cubicBezTo>
                  <a:lnTo>
                    <a:pt x="5585" y="852"/>
                  </a:lnTo>
                  <a:cubicBezTo>
                    <a:pt x="5800" y="736"/>
                    <a:pt x="5883" y="454"/>
                    <a:pt x="5751" y="239"/>
                  </a:cubicBezTo>
                  <a:cubicBezTo>
                    <a:pt x="5672" y="82"/>
                    <a:pt x="5518" y="1"/>
                    <a:pt x="5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4216550" y="1505800"/>
              <a:ext cx="79550" cy="53125"/>
            </a:xfrm>
            <a:custGeom>
              <a:avLst/>
              <a:gdLst/>
              <a:ahLst/>
              <a:cxnLst/>
              <a:rect l="l" t="t" r="r" b="b"/>
              <a:pathLst>
                <a:path w="3182" h="2125" extrusionOk="0">
                  <a:moveTo>
                    <a:pt x="2647" y="1"/>
                  </a:moveTo>
                  <a:cubicBezTo>
                    <a:pt x="2575" y="1"/>
                    <a:pt x="2502" y="18"/>
                    <a:pt x="2436" y="53"/>
                  </a:cubicBezTo>
                  <a:lnTo>
                    <a:pt x="298" y="1279"/>
                  </a:lnTo>
                  <a:cubicBezTo>
                    <a:pt x="83" y="1395"/>
                    <a:pt x="0" y="1677"/>
                    <a:pt x="133" y="1893"/>
                  </a:cubicBezTo>
                  <a:cubicBezTo>
                    <a:pt x="216" y="2042"/>
                    <a:pt x="365" y="2125"/>
                    <a:pt x="530" y="2125"/>
                  </a:cubicBezTo>
                  <a:cubicBezTo>
                    <a:pt x="597" y="2125"/>
                    <a:pt x="680" y="2108"/>
                    <a:pt x="746" y="2058"/>
                  </a:cubicBezTo>
                  <a:lnTo>
                    <a:pt x="2883" y="849"/>
                  </a:lnTo>
                  <a:cubicBezTo>
                    <a:pt x="3099" y="733"/>
                    <a:pt x="3182" y="451"/>
                    <a:pt x="3049" y="235"/>
                  </a:cubicBezTo>
                  <a:cubicBezTo>
                    <a:pt x="2969" y="86"/>
                    <a:pt x="2809" y="1"/>
                    <a:pt x="2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4050825" y="1468025"/>
              <a:ext cx="173200" cy="106650"/>
            </a:xfrm>
            <a:custGeom>
              <a:avLst/>
              <a:gdLst/>
              <a:ahLst/>
              <a:cxnLst/>
              <a:rect l="l" t="t" r="r" b="b"/>
              <a:pathLst>
                <a:path w="6928" h="4266" extrusionOk="0">
                  <a:moveTo>
                    <a:pt x="6404" y="0"/>
                  </a:moveTo>
                  <a:cubicBezTo>
                    <a:pt x="6328" y="0"/>
                    <a:pt x="6251" y="19"/>
                    <a:pt x="6182" y="56"/>
                  </a:cubicBezTo>
                  <a:lnTo>
                    <a:pt x="282" y="3404"/>
                  </a:lnTo>
                  <a:cubicBezTo>
                    <a:pt x="67" y="3536"/>
                    <a:pt x="1" y="3818"/>
                    <a:pt x="117" y="4033"/>
                  </a:cubicBezTo>
                  <a:cubicBezTo>
                    <a:pt x="200" y="4182"/>
                    <a:pt x="349" y="4265"/>
                    <a:pt x="514" y="4265"/>
                  </a:cubicBezTo>
                  <a:cubicBezTo>
                    <a:pt x="597" y="4265"/>
                    <a:pt x="664" y="4249"/>
                    <a:pt x="730" y="4199"/>
                  </a:cubicBezTo>
                  <a:lnTo>
                    <a:pt x="6629" y="852"/>
                  </a:lnTo>
                  <a:cubicBezTo>
                    <a:pt x="6861" y="719"/>
                    <a:pt x="6927" y="454"/>
                    <a:pt x="6811" y="239"/>
                  </a:cubicBezTo>
                  <a:cubicBezTo>
                    <a:pt x="6722" y="81"/>
                    <a:pt x="6564" y="0"/>
                    <a:pt x="6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110475" y="1625850"/>
              <a:ext cx="260625" cy="155950"/>
            </a:xfrm>
            <a:custGeom>
              <a:avLst/>
              <a:gdLst/>
              <a:ahLst/>
              <a:cxnLst/>
              <a:rect l="l" t="t" r="r" b="b"/>
              <a:pathLst>
                <a:path w="10425" h="6238" extrusionOk="0">
                  <a:moveTo>
                    <a:pt x="9901" y="1"/>
                  </a:moveTo>
                  <a:cubicBezTo>
                    <a:pt x="9824" y="1"/>
                    <a:pt x="9748" y="19"/>
                    <a:pt x="9678" y="57"/>
                  </a:cubicBezTo>
                  <a:lnTo>
                    <a:pt x="299" y="5393"/>
                  </a:lnTo>
                  <a:cubicBezTo>
                    <a:pt x="84" y="5509"/>
                    <a:pt x="1" y="5790"/>
                    <a:pt x="134" y="6006"/>
                  </a:cubicBezTo>
                  <a:cubicBezTo>
                    <a:pt x="216" y="6155"/>
                    <a:pt x="366" y="6238"/>
                    <a:pt x="531" y="6238"/>
                  </a:cubicBezTo>
                  <a:cubicBezTo>
                    <a:pt x="597" y="6238"/>
                    <a:pt x="680" y="6221"/>
                    <a:pt x="747" y="6188"/>
                  </a:cubicBezTo>
                  <a:lnTo>
                    <a:pt x="10126" y="852"/>
                  </a:lnTo>
                  <a:cubicBezTo>
                    <a:pt x="10341" y="736"/>
                    <a:pt x="10424" y="454"/>
                    <a:pt x="10308" y="239"/>
                  </a:cubicBezTo>
                  <a:cubicBezTo>
                    <a:pt x="10218" y="82"/>
                    <a:pt x="10060" y="1"/>
                    <a:pt x="9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170975" y="1758650"/>
              <a:ext cx="95725" cy="62500"/>
            </a:xfrm>
            <a:custGeom>
              <a:avLst/>
              <a:gdLst/>
              <a:ahLst/>
              <a:cxnLst/>
              <a:rect l="l" t="t" r="r" b="b"/>
              <a:pathLst>
                <a:path w="3829" h="2500" extrusionOk="0">
                  <a:moveTo>
                    <a:pt x="3309" y="0"/>
                  </a:moveTo>
                  <a:cubicBezTo>
                    <a:pt x="3231" y="0"/>
                    <a:pt x="3153" y="20"/>
                    <a:pt x="3083" y="64"/>
                  </a:cubicBezTo>
                  <a:lnTo>
                    <a:pt x="299" y="1638"/>
                  </a:lnTo>
                  <a:cubicBezTo>
                    <a:pt x="83" y="1771"/>
                    <a:pt x="0" y="2053"/>
                    <a:pt x="116" y="2268"/>
                  </a:cubicBezTo>
                  <a:cubicBezTo>
                    <a:pt x="199" y="2417"/>
                    <a:pt x="365" y="2500"/>
                    <a:pt x="514" y="2500"/>
                  </a:cubicBezTo>
                  <a:cubicBezTo>
                    <a:pt x="597" y="2500"/>
                    <a:pt x="680" y="2483"/>
                    <a:pt x="746" y="2434"/>
                  </a:cubicBezTo>
                  <a:lnTo>
                    <a:pt x="3530" y="843"/>
                  </a:lnTo>
                  <a:cubicBezTo>
                    <a:pt x="3762" y="727"/>
                    <a:pt x="3828" y="445"/>
                    <a:pt x="3712" y="230"/>
                  </a:cubicBezTo>
                  <a:cubicBezTo>
                    <a:pt x="3623" y="85"/>
                    <a:pt x="3467" y="0"/>
                    <a:pt x="3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277450" y="1698775"/>
              <a:ext cx="94875" cy="61900"/>
            </a:xfrm>
            <a:custGeom>
              <a:avLst/>
              <a:gdLst/>
              <a:ahLst/>
              <a:cxnLst/>
              <a:rect l="l" t="t" r="r" b="b"/>
              <a:pathLst>
                <a:path w="3795" h="2476" extrusionOk="0">
                  <a:moveTo>
                    <a:pt x="3271" y="0"/>
                  </a:moveTo>
                  <a:cubicBezTo>
                    <a:pt x="3195" y="0"/>
                    <a:pt x="3119" y="19"/>
                    <a:pt x="3049" y="56"/>
                  </a:cubicBezTo>
                  <a:lnTo>
                    <a:pt x="298" y="1630"/>
                  </a:lnTo>
                  <a:cubicBezTo>
                    <a:pt x="83" y="1746"/>
                    <a:pt x="0" y="2028"/>
                    <a:pt x="116" y="2244"/>
                  </a:cubicBezTo>
                  <a:cubicBezTo>
                    <a:pt x="199" y="2393"/>
                    <a:pt x="365" y="2476"/>
                    <a:pt x="514" y="2476"/>
                  </a:cubicBezTo>
                  <a:cubicBezTo>
                    <a:pt x="597" y="2476"/>
                    <a:pt x="679" y="2459"/>
                    <a:pt x="746" y="2409"/>
                  </a:cubicBezTo>
                  <a:lnTo>
                    <a:pt x="3497" y="852"/>
                  </a:lnTo>
                  <a:cubicBezTo>
                    <a:pt x="3712" y="719"/>
                    <a:pt x="3795" y="454"/>
                    <a:pt x="3662" y="239"/>
                  </a:cubicBezTo>
                  <a:cubicBezTo>
                    <a:pt x="3584" y="81"/>
                    <a:pt x="3429" y="0"/>
                    <a:pt x="3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273300" y="1867050"/>
              <a:ext cx="181475" cy="111125"/>
            </a:xfrm>
            <a:custGeom>
              <a:avLst/>
              <a:gdLst/>
              <a:ahLst/>
              <a:cxnLst/>
              <a:rect l="l" t="t" r="r" b="b"/>
              <a:pathLst>
                <a:path w="7259" h="4445" extrusionOk="0">
                  <a:moveTo>
                    <a:pt x="6731" y="1"/>
                  </a:moveTo>
                  <a:cubicBezTo>
                    <a:pt x="6659" y="1"/>
                    <a:pt x="6584" y="17"/>
                    <a:pt x="6513" y="53"/>
                  </a:cubicBezTo>
                  <a:lnTo>
                    <a:pt x="282" y="3599"/>
                  </a:lnTo>
                  <a:cubicBezTo>
                    <a:pt x="67" y="3732"/>
                    <a:pt x="0" y="3997"/>
                    <a:pt x="116" y="4212"/>
                  </a:cubicBezTo>
                  <a:cubicBezTo>
                    <a:pt x="199" y="4361"/>
                    <a:pt x="348" y="4444"/>
                    <a:pt x="514" y="4444"/>
                  </a:cubicBezTo>
                  <a:cubicBezTo>
                    <a:pt x="580" y="4444"/>
                    <a:pt x="663" y="4428"/>
                    <a:pt x="729" y="4395"/>
                  </a:cubicBezTo>
                  <a:lnTo>
                    <a:pt x="6977" y="848"/>
                  </a:lnTo>
                  <a:cubicBezTo>
                    <a:pt x="7192" y="732"/>
                    <a:pt x="7258" y="451"/>
                    <a:pt x="7142" y="235"/>
                  </a:cubicBezTo>
                  <a:cubicBezTo>
                    <a:pt x="7051" y="86"/>
                    <a:pt x="6895" y="1"/>
                    <a:pt x="6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4272050" y="1977975"/>
              <a:ext cx="115600" cy="73525"/>
            </a:xfrm>
            <a:custGeom>
              <a:avLst/>
              <a:gdLst/>
              <a:ahLst/>
              <a:cxnLst/>
              <a:rect l="l" t="t" r="r" b="b"/>
              <a:pathLst>
                <a:path w="4624" h="2941" extrusionOk="0">
                  <a:moveTo>
                    <a:pt x="4104" y="1"/>
                  </a:moveTo>
                  <a:cubicBezTo>
                    <a:pt x="4027" y="1"/>
                    <a:pt x="3949" y="19"/>
                    <a:pt x="3878" y="57"/>
                  </a:cubicBezTo>
                  <a:lnTo>
                    <a:pt x="299" y="2095"/>
                  </a:lnTo>
                  <a:cubicBezTo>
                    <a:pt x="83" y="2228"/>
                    <a:pt x="1" y="2493"/>
                    <a:pt x="117" y="2725"/>
                  </a:cubicBezTo>
                  <a:cubicBezTo>
                    <a:pt x="199" y="2858"/>
                    <a:pt x="365" y="2940"/>
                    <a:pt x="514" y="2940"/>
                  </a:cubicBezTo>
                  <a:cubicBezTo>
                    <a:pt x="597" y="2940"/>
                    <a:pt x="680" y="2924"/>
                    <a:pt x="746" y="2891"/>
                  </a:cubicBezTo>
                  <a:lnTo>
                    <a:pt x="4326" y="852"/>
                  </a:lnTo>
                  <a:cubicBezTo>
                    <a:pt x="4558" y="720"/>
                    <a:pt x="4624" y="455"/>
                    <a:pt x="4508" y="223"/>
                  </a:cubicBezTo>
                  <a:cubicBezTo>
                    <a:pt x="4419" y="78"/>
                    <a:pt x="4262" y="1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4398400" y="1902400"/>
              <a:ext cx="122250" cy="77425"/>
            </a:xfrm>
            <a:custGeom>
              <a:avLst/>
              <a:gdLst/>
              <a:ahLst/>
              <a:cxnLst/>
              <a:rect l="l" t="t" r="r" b="b"/>
              <a:pathLst>
                <a:path w="4890" h="3097" extrusionOk="0">
                  <a:moveTo>
                    <a:pt x="4377" y="0"/>
                  </a:moveTo>
                  <a:cubicBezTo>
                    <a:pt x="4299" y="0"/>
                    <a:pt x="4220" y="21"/>
                    <a:pt x="4144" y="64"/>
                  </a:cubicBezTo>
                  <a:lnTo>
                    <a:pt x="299" y="2252"/>
                  </a:lnTo>
                  <a:cubicBezTo>
                    <a:pt x="67" y="2368"/>
                    <a:pt x="1" y="2649"/>
                    <a:pt x="117" y="2865"/>
                  </a:cubicBezTo>
                  <a:cubicBezTo>
                    <a:pt x="200" y="3014"/>
                    <a:pt x="365" y="3097"/>
                    <a:pt x="514" y="3097"/>
                  </a:cubicBezTo>
                  <a:cubicBezTo>
                    <a:pt x="597" y="3097"/>
                    <a:pt x="664" y="3080"/>
                    <a:pt x="746" y="3047"/>
                  </a:cubicBezTo>
                  <a:lnTo>
                    <a:pt x="4608" y="843"/>
                  </a:lnTo>
                  <a:cubicBezTo>
                    <a:pt x="4823" y="727"/>
                    <a:pt x="4889" y="445"/>
                    <a:pt x="4773" y="230"/>
                  </a:cubicBezTo>
                  <a:cubicBezTo>
                    <a:pt x="4684" y="85"/>
                    <a:pt x="4535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382675" y="1961825"/>
              <a:ext cx="189750" cy="115775"/>
            </a:xfrm>
            <a:custGeom>
              <a:avLst/>
              <a:gdLst/>
              <a:ahLst/>
              <a:cxnLst/>
              <a:rect l="l" t="t" r="r" b="b"/>
              <a:pathLst>
                <a:path w="7590" h="4631" extrusionOk="0">
                  <a:moveTo>
                    <a:pt x="7070" y="0"/>
                  </a:moveTo>
                  <a:cubicBezTo>
                    <a:pt x="6992" y="0"/>
                    <a:pt x="6915" y="19"/>
                    <a:pt x="6844" y="57"/>
                  </a:cubicBezTo>
                  <a:lnTo>
                    <a:pt x="298" y="3785"/>
                  </a:lnTo>
                  <a:cubicBezTo>
                    <a:pt x="83" y="3901"/>
                    <a:pt x="0" y="4183"/>
                    <a:pt x="133" y="4398"/>
                  </a:cubicBezTo>
                  <a:cubicBezTo>
                    <a:pt x="216" y="4548"/>
                    <a:pt x="365" y="4630"/>
                    <a:pt x="530" y="4630"/>
                  </a:cubicBezTo>
                  <a:cubicBezTo>
                    <a:pt x="597" y="4630"/>
                    <a:pt x="679" y="4614"/>
                    <a:pt x="746" y="4564"/>
                  </a:cubicBezTo>
                  <a:lnTo>
                    <a:pt x="7291" y="852"/>
                  </a:lnTo>
                  <a:cubicBezTo>
                    <a:pt x="7507" y="720"/>
                    <a:pt x="7590" y="455"/>
                    <a:pt x="7474" y="223"/>
                  </a:cubicBezTo>
                  <a:cubicBezTo>
                    <a:pt x="7385" y="78"/>
                    <a:pt x="7228" y="0"/>
                    <a:pt x="7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296500" y="2077625"/>
              <a:ext cx="72100" cy="48850"/>
            </a:xfrm>
            <a:custGeom>
              <a:avLst/>
              <a:gdLst/>
              <a:ahLst/>
              <a:cxnLst/>
              <a:rect l="l" t="t" r="r" b="b"/>
              <a:pathLst>
                <a:path w="2884" h="1954" extrusionOk="0">
                  <a:moveTo>
                    <a:pt x="2363" y="1"/>
                  </a:moveTo>
                  <a:cubicBezTo>
                    <a:pt x="2287" y="1"/>
                    <a:pt x="2209" y="21"/>
                    <a:pt x="2138" y="65"/>
                  </a:cubicBezTo>
                  <a:lnTo>
                    <a:pt x="299" y="1109"/>
                  </a:lnTo>
                  <a:cubicBezTo>
                    <a:pt x="83" y="1225"/>
                    <a:pt x="0" y="1506"/>
                    <a:pt x="116" y="1722"/>
                  </a:cubicBezTo>
                  <a:cubicBezTo>
                    <a:pt x="199" y="1871"/>
                    <a:pt x="365" y="1954"/>
                    <a:pt x="514" y="1954"/>
                  </a:cubicBezTo>
                  <a:cubicBezTo>
                    <a:pt x="597" y="1954"/>
                    <a:pt x="680" y="1937"/>
                    <a:pt x="746" y="1904"/>
                  </a:cubicBezTo>
                  <a:lnTo>
                    <a:pt x="2585" y="843"/>
                  </a:lnTo>
                  <a:cubicBezTo>
                    <a:pt x="2801" y="728"/>
                    <a:pt x="2884" y="446"/>
                    <a:pt x="2751" y="230"/>
                  </a:cubicBezTo>
                  <a:cubicBezTo>
                    <a:pt x="2673" y="86"/>
                    <a:pt x="2521" y="1"/>
                    <a:pt x="2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342475" y="2096275"/>
              <a:ext cx="140875" cy="87800"/>
            </a:xfrm>
            <a:custGeom>
              <a:avLst/>
              <a:gdLst/>
              <a:ahLst/>
              <a:cxnLst/>
              <a:rect l="l" t="t" r="r" b="b"/>
              <a:pathLst>
                <a:path w="5635" h="3512" extrusionOk="0">
                  <a:moveTo>
                    <a:pt x="5123" y="1"/>
                  </a:moveTo>
                  <a:cubicBezTo>
                    <a:pt x="5045" y="1"/>
                    <a:pt x="4965" y="21"/>
                    <a:pt x="4889" y="64"/>
                  </a:cubicBezTo>
                  <a:lnTo>
                    <a:pt x="299" y="2666"/>
                  </a:lnTo>
                  <a:cubicBezTo>
                    <a:pt x="84" y="2782"/>
                    <a:pt x="1" y="3064"/>
                    <a:pt x="133" y="3279"/>
                  </a:cubicBezTo>
                  <a:cubicBezTo>
                    <a:pt x="216" y="3428"/>
                    <a:pt x="365" y="3511"/>
                    <a:pt x="531" y="3511"/>
                  </a:cubicBezTo>
                  <a:cubicBezTo>
                    <a:pt x="597" y="3511"/>
                    <a:pt x="680" y="3495"/>
                    <a:pt x="746" y="3461"/>
                  </a:cubicBezTo>
                  <a:lnTo>
                    <a:pt x="5353" y="843"/>
                  </a:lnTo>
                  <a:cubicBezTo>
                    <a:pt x="5569" y="727"/>
                    <a:pt x="5635" y="445"/>
                    <a:pt x="5519" y="230"/>
                  </a:cubicBezTo>
                  <a:cubicBezTo>
                    <a:pt x="5430" y="85"/>
                    <a:pt x="5281" y="1"/>
                    <a:pt x="5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4511100" y="2031000"/>
              <a:ext cx="87425" cy="57775"/>
            </a:xfrm>
            <a:custGeom>
              <a:avLst/>
              <a:gdLst/>
              <a:ahLst/>
              <a:cxnLst/>
              <a:rect l="l" t="t" r="r" b="b"/>
              <a:pathLst>
                <a:path w="3497" h="2311" extrusionOk="0">
                  <a:moveTo>
                    <a:pt x="2976" y="1"/>
                  </a:moveTo>
                  <a:cubicBezTo>
                    <a:pt x="2899" y="1"/>
                    <a:pt x="2822" y="19"/>
                    <a:pt x="2751" y="57"/>
                  </a:cubicBezTo>
                  <a:lnTo>
                    <a:pt x="282" y="1449"/>
                  </a:lnTo>
                  <a:cubicBezTo>
                    <a:pt x="66" y="1582"/>
                    <a:pt x="0" y="1847"/>
                    <a:pt x="116" y="2079"/>
                  </a:cubicBezTo>
                  <a:cubicBezTo>
                    <a:pt x="199" y="2228"/>
                    <a:pt x="348" y="2311"/>
                    <a:pt x="514" y="2311"/>
                  </a:cubicBezTo>
                  <a:cubicBezTo>
                    <a:pt x="597" y="2311"/>
                    <a:pt x="663" y="2278"/>
                    <a:pt x="746" y="2245"/>
                  </a:cubicBezTo>
                  <a:lnTo>
                    <a:pt x="3198" y="853"/>
                  </a:lnTo>
                  <a:cubicBezTo>
                    <a:pt x="3414" y="720"/>
                    <a:pt x="3497" y="455"/>
                    <a:pt x="3364" y="223"/>
                  </a:cubicBezTo>
                  <a:cubicBezTo>
                    <a:pt x="3286" y="78"/>
                    <a:pt x="3133" y="1"/>
                    <a:pt x="2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4407525" y="2106425"/>
              <a:ext cx="191000" cy="116575"/>
            </a:xfrm>
            <a:custGeom>
              <a:avLst/>
              <a:gdLst/>
              <a:ahLst/>
              <a:cxnLst/>
              <a:rect l="l" t="t" r="r" b="b"/>
              <a:pathLst>
                <a:path w="7640" h="4663" extrusionOk="0">
                  <a:moveTo>
                    <a:pt x="7116" y="0"/>
                  </a:moveTo>
                  <a:cubicBezTo>
                    <a:pt x="7040" y="0"/>
                    <a:pt x="6963" y="19"/>
                    <a:pt x="6894" y="56"/>
                  </a:cubicBezTo>
                  <a:lnTo>
                    <a:pt x="282" y="3818"/>
                  </a:lnTo>
                  <a:cubicBezTo>
                    <a:pt x="67" y="3934"/>
                    <a:pt x="0" y="4215"/>
                    <a:pt x="116" y="4431"/>
                  </a:cubicBezTo>
                  <a:cubicBezTo>
                    <a:pt x="199" y="4580"/>
                    <a:pt x="348" y="4663"/>
                    <a:pt x="514" y="4663"/>
                  </a:cubicBezTo>
                  <a:cubicBezTo>
                    <a:pt x="597" y="4663"/>
                    <a:pt x="663" y="4646"/>
                    <a:pt x="746" y="4596"/>
                  </a:cubicBezTo>
                  <a:lnTo>
                    <a:pt x="7341" y="851"/>
                  </a:lnTo>
                  <a:cubicBezTo>
                    <a:pt x="7557" y="719"/>
                    <a:pt x="7640" y="454"/>
                    <a:pt x="7524" y="238"/>
                  </a:cubicBezTo>
                  <a:cubicBezTo>
                    <a:pt x="7434" y="81"/>
                    <a:pt x="7276" y="0"/>
                    <a:pt x="7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4503225" y="2301950"/>
              <a:ext cx="95725" cy="62325"/>
            </a:xfrm>
            <a:custGeom>
              <a:avLst/>
              <a:gdLst/>
              <a:ahLst/>
              <a:cxnLst/>
              <a:rect l="l" t="t" r="r" b="b"/>
              <a:pathLst>
                <a:path w="3829" h="2493" extrusionOk="0">
                  <a:moveTo>
                    <a:pt x="3305" y="1"/>
                  </a:moveTo>
                  <a:cubicBezTo>
                    <a:pt x="3228" y="1"/>
                    <a:pt x="3152" y="19"/>
                    <a:pt x="3082" y="57"/>
                  </a:cubicBezTo>
                  <a:lnTo>
                    <a:pt x="299" y="1647"/>
                  </a:lnTo>
                  <a:cubicBezTo>
                    <a:pt x="83" y="1763"/>
                    <a:pt x="0" y="2045"/>
                    <a:pt x="133" y="2260"/>
                  </a:cubicBezTo>
                  <a:cubicBezTo>
                    <a:pt x="216" y="2410"/>
                    <a:pt x="365" y="2492"/>
                    <a:pt x="531" y="2492"/>
                  </a:cubicBezTo>
                  <a:cubicBezTo>
                    <a:pt x="597" y="2492"/>
                    <a:pt x="680" y="2476"/>
                    <a:pt x="746" y="2443"/>
                  </a:cubicBezTo>
                  <a:lnTo>
                    <a:pt x="3530" y="852"/>
                  </a:lnTo>
                  <a:cubicBezTo>
                    <a:pt x="3745" y="736"/>
                    <a:pt x="3828" y="454"/>
                    <a:pt x="3712" y="239"/>
                  </a:cubicBezTo>
                  <a:cubicBezTo>
                    <a:pt x="3622" y="82"/>
                    <a:pt x="3464" y="1"/>
                    <a:pt x="3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4603050" y="2261150"/>
              <a:ext cx="67550" cy="46375"/>
            </a:xfrm>
            <a:custGeom>
              <a:avLst/>
              <a:gdLst/>
              <a:ahLst/>
              <a:cxnLst/>
              <a:rect l="l" t="t" r="r" b="b"/>
              <a:pathLst>
                <a:path w="2702" h="1855" extrusionOk="0">
                  <a:moveTo>
                    <a:pt x="2195" y="1"/>
                  </a:moveTo>
                  <a:cubicBezTo>
                    <a:pt x="2120" y="1"/>
                    <a:pt x="2044" y="21"/>
                    <a:pt x="1973" y="65"/>
                  </a:cubicBezTo>
                  <a:lnTo>
                    <a:pt x="299" y="1009"/>
                  </a:lnTo>
                  <a:cubicBezTo>
                    <a:pt x="84" y="1142"/>
                    <a:pt x="1" y="1407"/>
                    <a:pt x="133" y="1622"/>
                  </a:cubicBezTo>
                  <a:cubicBezTo>
                    <a:pt x="216" y="1771"/>
                    <a:pt x="365" y="1854"/>
                    <a:pt x="515" y="1854"/>
                  </a:cubicBezTo>
                  <a:cubicBezTo>
                    <a:pt x="597" y="1854"/>
                    <a:pt x="680" y="1838"/>
                    <a:pt x="747" y="1805"/>
                  </a:cubicBezTo>
                  <a:lnTo>
                    <a:pt x="2420" y="860"/>
                  </a:lnTo>
                  <a:cubicBezTo>
                    <a:pt x="2636" y="727"/>
                    <a:pt x="2702" y="446"/>
                    <a:pt x="2586" y="230"/>
                  </a:cubicBezTo>
                  <a:cubicBezTo>
                    <a:pt x="2497" y="86"/>
                    <a:pt x="2348" y="1"/>
                    <a:pt x="2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4496600" y="2293675"/>
              <a:ext cx="241125" cy="144750"/>
            </a:xfrm>
            <a:custGeom>
              <a:avLst/>
              <a:gdLst/>
              <a:ahLst/>
              <a:cxnLst/>
              <a:rect l="l" t="t" r="r" b="b"/>
              <a:pathLst>
                <a:path w="9645" h="5790" extrusionOk="0">
                  <a:moveTo>
                    <a:pt x="9120" y="0"/>
                  </a:moveTo>
                  <a:cubicBezTo>
                    <a:pt x="9045" y="0"/>
                    <a:pt x="8968" y="19"/>
                    <a:pt x="8899" y="56"/>
                  </a:cubicBezTo>
                  <a:lnTo>
                    <a:pt x="298" y="4945"/>
                  </a:lnTo>
                  <a:cubicBezTo>
                    <a:pt x="83" y="5061"/>
                    <a:pt x="0" y="5342"/>
                    <a:pt x="133" y="5558"/>
                  </a:cubicBezTo>
                  <a:cubicBezTo>
                    <a:pt x="216" y="5707"/>
                    <a:pt x="365" y="5790"/>
                    <a:pt x="530" y="5790"/>
                  </a:cubicBezTo>
                  <a:cubicBezTo>
                    <a:pt x="597" y="5790"/>
                    <a:pt x="680" y="5773"/>
                    <a:pt x="746" y="5740"/>
                  </a:cubicBezTo>
                  <a:lnTo>
                    <a:pt x="9346" y="852"/>
                  </a:lnTo>
                  <a:cubicBezTo>
                    <a:pt x="9562" y="719"/>
                    <a:pt x="9644" y="454"/>
                    <a:pt x="9512" y="238"/>
                  </a:cubicBezTo>
                  <a:cubicBezTo>
                    <a:pt x="9433" y="81"/>
                    <a:pt x="9279" y="0"/>
                    <a:pt x="9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4647375" y="2346500"/>
              <a:ext cx="142950" cy="89025"/>
            </a:xfrm>
            <a:custGeom>
              <a:avLst/>
              <a:gdLst/>
              <a:ahLst/>
              <a:cxnLst/>
              <a:rect l="l" t="t" r="r" b="b"/>
              <a:pathLst>
                <a:path w="5718" h="3561" extrusionOk="0">
                  <a:moveTo>
                    <a:pt x="5198" y="0"/>
                  </a:moveTo>
                  <a:cubicBezTo>
                    <a:pt x="5121" y="0"/>
                    <a:pt x="5043" y="21"/>
                    <a:pt x="4972" y="64"/>
                  </a:cubicBezTo>
                  <a:lnTo>
                    <a:pt x="299" y="2716"/>
                  </a:lnTo>
                  <a:cubicBezTo>
                    <a:pt x="84" y="2832"/>
                    <a:pt x="1" y="3113"/>
                    <a:pt x="134" y="3329"/>
                  </a:cubicBezTo>
                  <a:cubicBezTo>
                    <a:pt x="216" y="3478"/>
                    <a:pt x="365" y="3561"/>
                    <a:pt x="515" y="3561"/>
                  </a:cubicBezTo>
                  <a:cubicBezTo>
                    <a:pt x="597" y="3561"/>
                    <a:pt x="680" y="3544"/>
                    <a:pt x="747" y="3494"/>
                  </a:cubicBezTo>
                  <a:lnTo>
                    <a:pt x="5420" y="843"/>
                  </a:lnTo>
                  <a:cubicBezTo>
                    <a:pt x="5635" y="727"/>
                    <a:pt x="5718" y="445"/>
                    <a:pt x="5585" y="230"/>
                  </a:cubicBezTo>
                  <a:cubicBezTo>
                    <a:pt x="5507" y="85"/>
                    <a:pt x="5355" y="0"/>
                    <a:pt x="5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4513575" y="2425800"/>
              <a:ext cx="128450" cy="80975"/>
            </a:xfrm>
            <a:custGeom>
              <a:avLst/>
              <a:gdLst/>
              <a:ahLst/>
              <a:cxnLst/>
              <a:rect l="l" t="t" r="r" b="b"/>
              <a:pathLst>
                <a:path w="5138" h="3239" extrusionOk="0">
                  <a:moveTo>
                    <a:pt x="4618" y="1"/>
                  </a:moveTo>
                  <a:cubicBezTo>
                    <a:pt x="4540" y="1"/>
                    <a:pt x="4462" y="19"/>
                    <a:pt x="4392" y="57"/>
                  </a:cubicBezTo>
                  <a:lnTo>
                    <a:pt x="282" y="2394"/>
                  </a:lnTo>
                  <a:cubicBezTo>
                    <a:pt x="67" y="2510"/>
                    <a:pt x="1" y="2791"/>
                    <a:pt x="117" y="3007"/>
                  </a:cubicBezTo>
                  <a:cubicBezTo>
                    <a:pt x="199" y="3156"/>
                    <a:pt x="365" y="3239"/>
                    <a:pt x="514" y="3239"/>
                  </a:cubicBezTo>
                  <a:cubicBezTo>
                    <a:pt x="597" y="3239"/>
                    <a:pt x="663" y="3222"/>
                    <a:pt x="746" y="3173"/>
                  </a:cubicBezTo>
                  <a:lnTo>
                    <a:pt x="4839" y="853"/>
                  </a:lnTo>
                  <a:cubicBezTo>
                    <a:pt x="5055" y="720"/>
                    <a:pt x="5138" y="455"/>
                    <a:pt x="5022" y="223"/>
                  </a:cubicBezTo>
                  <a:cubicBezTo>
                    <a:pt x="4932" y="78"/>
                    <a:pt x="4776" y="1"/>
                    <a:pt x="4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4070725" y="1131675"/>
              <a:ext cx="94050" cy="338175"/>
            </a:xfrm>
            <a:custGeom>
              <a:avLst/>
              <a:gdLst/>
              <a:ahLst/>
              <a:cxnLst/>
              <a:rect l="l" t="t" r="r" b="b"/>
              <a:pathLst>
                <a:path w="3762" h="13527" extrusionOk="0">
                  <a:moveTo>
                    <a:pt x="859" y="1"/>
                  </a:moveTo>
                  <a:cubicBezTo>
                    <a:pt x="730" y="1"/>
                    <a:pt x="600" y="34"/>
                    <a:pt x="481" y="104"/>
                  </a:cubicBezTo>
                  <a:cubicBezTo>
                    <a:pt x="116" y="303"/>
                    <a:pt x="0" y="767"/>
                    <a:pt x="199" y="1132"/>
                  </a:cubicBezTo>
                  <a:lnTo>
                    <a:pt x="961" y="2457"/>
                  </a:lnTo>
                  <a:cubicBezTo>
                    <a:pt x="2005" y="4297"/>
                    <a:pt x="2187" y="6567"/>
                    <a:pt x="1475" y="8870"/>
                  </a:cubicBezTo>
                  <a:lnTo>
                    <a:pt x="348" y="12533"/>
                  </a:lnTo>
                  <a:cubicBezTo>
                    <a:pt x="216" y="12947"/>
                    <a:pt x="448" y="13361"/>
                    <a:pt x="845" y="13494"/>
                  </a:cubicBezTo>
                  <a:cubicBezTo>
                    <a:pt x="912" y="13510"/>
                    <a:pt x="994" y="13527"/>
                    <a:pt x="1061" y="13527"/>
                  </a:cubicBezTo>
                  <a:cubicBezTo>
                    <a:pt x="1392" y="13527"/>
                    <a:pt x="1690" y="13311"/>
                    <a:pt x="1790" y="12980"/>
                  </a:cubicBezTo>
                  <a:lnTo>
                    <a:pt x="2917" y="9318"/>
                  </a:lnTo>
                  <a:cubicBezTo>
                    <a:pt x="3762" y="6617"/>
                    <a:pt x="3530" y="3916"/>
                    <a:pt x="2270" y="1712"/>
                  </a:cubicBezTo>
                  <a:lnTo>
                    <a:pt x="1525" y="386"/>
                  </a:lnTo>
                  <a:cubicBezTo>
                    <a:pt x="1380" y="141"/>
                    <a:pt x="1122" y="1"/>
                    <a:pt x="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3820500" y="1273550"/>
              <a:ext cx="297875" cy="196300"/>
            </a:xfrm>
            <a:custGeom>
              <a:avLst/>
              <a:gdLst/>
              <a:ahLst/>
              <a:cxnLst/>
              <a:rect l="l" t="t" r="r" b="b"/>
              <a:pathLst>
                <a:path w="11915" h="7852" extrusionOk="0">
                  <a:moveTo>
                    <a:pt x="874" y="0"/>
                  </a:moveTo>
                  <a:cubicBezTo>
                    <a:pt x="746" y="0"/>
                    <a:pt x="617" y="32"/>
                    <a:pt x="497" y="97"/>
                  </a:cubicBezTo>
                  <a:cubicBezTo>
                    <a:pt x="133" y="312"/>
                    <a:pt x="0" y="776"/>
                    <a:pt x="216" y="1141"/>
                  </a:cubicBezTo>
                  <a:lnTo>
                    <a:pt x="961" y="2466"/>
                  </a:lnTo>
                  <a:cubicBezTo>
                    <a:pt x="2221" y="4670"/>
                    <a:pt x="4425" y="6244"/>
                    <a:pt x="7159" y="6907"/>
                  </a:cubicBezTo>
                  <a:lnTo>
                    <a:pt x="10904" y="7819"/>
                  </a:lnTo>
                  <a:cubicBezTo>
                    <a:pt x="10954" y="7835"/>
                    <a:pt x="11020" y="7852"/>
                    <a:pt x="11070" y="7852"/>
                  </a:cubicBezTo>
                  <a:cubicBezTo>
                    <a:pt x="11418" y="7852"/>
                    <a:pt x="11733" y="7620"/>
                    <a:pt x="11815" y="7272"/>
                  </a:cubicBezTo>
                  <a:cubicBezTo>
                    <a:pt x="11915" y="6858"/>
                    <a:pt x="11666" y="6443"/>
                    <a:pt x="11252" y="6344"/>
                  </a:cubicBezTo>
                  <a:lnTo>
                    <a:pt x="7523" y="5449"/>
                  </a:lnTo>
                  <a:cubicBezTo>
                    <a:pt x="5187" y="4869"/>
                    <a:pt x="3331" y="3543"/>
                    <a:pt x="2287" y="1721"/>
                  </a:cubicBezTo>
                  <a:lnTo>
                    <a:pt x="1525" y="378"/>
                  </a:lnTo>
                  <a:cubicBezTo>
                    <a:pt x="1391" y="133"/>
                    <a:pt x="1137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4076525" y="1431600"/>
              <a:ext cx="313625" cy="435550"/>
            </a:xfrm>
            <a:custGeom>
              <a:avLst/>
              <a:gdLst/>
              <a:ahLst/>
              <a:cxnLst/>
              <a:rect l="l" t="t" r="r" b="b"/>
              <a:pathLst>
                <a:path w="12545" h="17422" extrusionOk="0">
                  <a:moveTo>
                    <a:pt x="840" y="1"/>
                  </a:moveTo>
                  <a:cubicBezTo>
                    <a:pt x="501" y="1"/>
                    <a:pt x="185" y="244"/>
                    <a:pt x="100" y="585"/>
                  </a:cubicBezTo>
                  <a:cubicBezTo>
                    <a:pt x="0" y="1000"/>
                    <a:pt x="249" y="1397"/>
                    <a:pt x="663" y="1497"/>
                  </a:cubicBezTo>
                  <a:lnTo>
                    <a:pt x="4391" y="2408"/>
                  </a:lnTo>
                  <a:cubicBezTo>
                    <a:pt x="6728" y="2988"/>
                    <a:pt x="8584" y="4297"/>
                    <a:pt x="9628" y="6137"/>
                  </a:cubicBezTo>
                  <a:lnTo>
                    <a:pt x="9760" y="6352"/>
                  </a:lnTo>
                  <a:cubicBezTo>
                    <a:pt x="10788" y="8191"/>
                    <a:pt x="10987" y="10462"/>
                    <a:pt x="10274" y="12765"/>
                  </a:cubicBezTo>
                  <a:lnTo>
                    <a:pt x="9147" y="16444"/>
                  </a:lnTo>
                  <a:cubicBezTo>
                    <a:pt x="9015" y="16841"/>
                    <a:pt x="9247" y="17256"/>
                    <a:pt x="9644" y="17388"/>
                  </a:cubicBezTo>
                  <a:cubicBezTo>
                    <a:pt x="9711" y="17405"/>
                    <a:pt x="9794" y="17421"/>
                    <a:pt x="9860" y="17421"/>
                  </a:cubicBezTo>
                  <a:cubicBezTo>
                    <a:pt x="10191" y="17421"/>
                    <a:pt x="10490" y="17206"/>
                    <a:pt x="10589" y="16891"/>
                  </a:cubicBezTo>
                  <a:lnTo>
                    <a:pt x="11716" y="13212"/>
                  </a:lnTo>
                  <a:cubicBezTo>
                    <a:pt x="12544" y="10511"/>
                    <a:pt x="12329" y="7810"/>
                    <a:pt x="11070" y="5606"/>
                  </a:cubicBezTo>
                  <a:lnTo>
                    <a:pt x="10954" y="5391"/>
                  </a:lnTo>
                  <a:cubicBezTo>
                    <a:pt x="9694" y="3187"/>
                    <a:pt x="7490" y="1613"/>
                    <a:pt x="4739" y="933"/>
                  </a:cubicBezTo>
                  <a:lnTo>
                    <a:pt x="1011" y="22"/>
                  </a:lnTo>
                  <a:cubicBezTo>
                    <a:pt x="954" y="8"/>
                    <a:pt x="897" y="1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4030125" y="1431775"/>
              <a:ext cx="314025" cy="435375"/>
            </a:xfrm>
            <a:custGeom>
              <a:avLst/>
              <a:gdLst/>
              <a:ahLst/>
              <a:cxnLst/>
              <a:rect l="l" t="t" r="r" b="b"/>
              <a:pathLst>
                <a:path w="12561" h="17415" extrusionOk="0">
                  <a:moveTo>
                    <a:pt x="2698" y="0"/>
                  </a:moveTo>
                  <a:cubicBezTo>
                    <a:pt x="2372" y="0"/>
                    <a:pt x="2067" y="203"/>
                    <a:pt x="1972" y="529"/>
                  </a:cubicBezTo>
                  <a:lnTo>
                    <a:pt x="829" y="4207"/>
                  </a:lnTo>
                  <a:cubicBezTo>
                    <a:pt x="0" y="6908"/>
                    <a:pt x="232" y="9609"/>
                    <a:pt x="1492" y="11813"/>
                  </a:cubicBezTo>
                  <a:lnTo>
                    <a:pt x="1608" y="12029"/>
                  </a:lnTo>
                  <a:cubicBezTo>
                    <a:pt x="2867" y="14233"/>
                    <a:pt x="5054" y="15807"/>
                    <a:pt x="7805" y="16486"/>
                  </a:cubicBezTo>
                  <a:lnTo>
                    <a:pt x="11534" y="17398"/>
                  </a:lnTo>
                  <a:cubicBezTo>
                    <a:pt x="11600" y="17398"/>
                    <a:pt x="11666" y="17414"/>
                    <a:pt x="11716" y="17414"/>
                  </a:cubicBezTo>
                  <a:cubicBezTo>
                    <a:pt x="12064" y="17414"/>
                    <a:pt x="12379" y="17182"/>
                    <a:pt x="12462" y="16834"/>
                  </a:cubicBezTo>
                  <a:cubicBezTo>
                    <a:pt x="12561" y="16420"/>
                    <a:pt x="12312" y="16022"/>
                    <a:pt x="11898" y="15923"/>
                  </a:cubicBezTo>
                  <a:lnTo>
                    <a:pt x="8170" y="15012"/>
                  </a:lnTo>
                  <a:cubicBezTo>
                    <a:pt x="5833" y="14448"/>
                    <a:pt x="3961" y="13122"/>
                    <a:pt x="2933" y="11283"/>
                  </a:cubicBezTo>
                  <a:lnTo>
                    <a:pt x="2801" y="11068"/>
                  </a:lnTo>
                  <a:cubicBezTo>
                    <a:pt x="1757" y="9228"/>
                    <a:pt x="1574" y="6958"/>
                    <a:pt x="2287" y="4655"/>
                  </a:cubicBezTo>
                  <a:lnTo>
                    <a:pt x="3414" y="976"/>
                  </a:lnTo>
                  <a:cubicBezTo>
                    <a:pt x="3546" y="578"/>
                    <a:pt x="3314" y="164"/>
                    <a:pt x="2917" y="31"/>
                  </a:cubicBezTo>
                  <a:cubicBezTo>
                    <a:pt x="2844" y="10"/>
                    <a:pt x="2770" y="0"/>
                    <a:pt x="2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4255900" y="1829250"/>
              <a:ext cx="360025" cy="435175"/>
            </a:xfrm>
            <a:custGeom>
              <a:avLst/>
              <a:gdLst/>
              <a:ahLst/>
              <a:cxnLst/>
              <a:rect l="l" t="t" r="r" b="b"/>
              <a:pathLst>
                <a:path w="14401" h="17407" extrusionOk="0">
                  <a:moveTo>
                    <a:pt x="3199" y="1664"/>
                  </a:moveTo>
                  <a:lnTo>
                    <a:pt x="6248" y="2394"/>
                  </a:lnTo>
                  <a:cubicBezTo>
                    <a:pt x="8584" y="2974"/>
                    <a:pt x="10440" y="4299"/>
                    <a:pt x="11484" y="6122"/>
                  </a:cubicBezTo>
                  <a:lnTo>
                    <a:pt x="11550" y="6238"/>
                  </a:lnTo>
                  <a:lnTo>
                    <a:pt x="11600" y="6354"/>
                  </a:lnTo>
                  <a:cubicBezTo>
                    <a:pt x="12644" y="8177"/>
                    <a:pt x="12826" y="10464"/>
                    <a:pt x="12130" y="12767"/>
                  </a:cubicBezTo>
                  <a:lnTo>
                    <a:pt x="11202" y="15750"/>
                  </a:lnTo>
                  <a:lnTo>
                    <a:pt x="8170" y="15004"/>
                  </a:lnTo>
                  <a:cubicBezTo>
                    <a:pt x="5833" y="14441"/>
                    <a:pt x="3961" y="13115"/>
                    <a:pt x="2917" y="11276"/>
                  </a:cubicBezTo>
                  <a:lnTo>
                    <a:pt x="2801" y="11060"/>
                  </a:lnTo>
                  <a:cubicBezTo>
                    <a:pt x="1757" y="9221"/>
                    <a:pt x="1575" y="6951"/>
                    <a:pt x="2287" y="4647"/>
                  </a:cubicBezTo>
                  <a:lnTo>
                    <a:pt x="3199" y="1664"/>
                  </a:lnTo>
                  <a:close/>
                  <a:moveTo>
                    <a:pt x="2688" y="1"/>
                  </a:moveTo>
                  <a:cubicBezTo>
                    <a:pt x="2368" y="1"/>
                    <a:pt x="2070" y="216"/>
                    <a:pt x="1972" y="538"/>
                  </a:cubicBezTo>
                  <a:lnTo>
                    <a:pt x="829" y="4200"/>
                  </a:lnTo>
                  <a:cubicBezTo>
                    <a:pt x="0" y="6901"/>
                    <a:pt x="232" y="9602"/>
                    <a:pt x="1492" y="11806"/>
                  </a:cubicBezTo>
                  <a:lnTo>
                    <a:pt x="1608" y="12021"/>
                  </a:lnTo>
                  <a:cubicBezTo>
                    <a:pt x="2851" y="14225"/>
                    <a:pt x="5055" y="15816"/>
                    <a:pt x="7805" y="16479"/>
                  </a:cubicBezTo>
                  <a:lnTo>
                    <a:pt x="11534" y="17390"/>
                  </a:lnTo>
                  <a:cubicBezTo>
                    <a:pt x="11600" y="17407"/>
                    <a:pt x="11666" y="17407"/>
                    <a:pt x="11716" y="17407"/>
                  </a:cubicBezTo>
                  <a:cubicBezTo>
                    <a:pt x="12047" y="17407"/>
                    <a:pt x="12346" y="17191"/>
                    <a:pt x="12445" y="16877"/>
                  </a:cubicBezTo>
                  <a:lnTo>
                    <a:pt x="13572" y="13198"/>
                  </a:lnTo>
                  <a:cubicBezTo>
                    <a:pt x="14401" y="10497"/>
                    <a:pt x="14169" y="7796"/>
                    <a:pt x="12926" y="5592"/>
                  </a:cubicBezTo>
                  <a:lnTo>
                    <a:pt x="12793" y="5376"/>
                  </a:lnTo>
                  <a:cubicBezTo>
                    <a:pt x="11550" y="3172"/>
                    <a:pt x="9346" y="1598"/>
                    <a:pt x="6596" y="935"/>
                  </a:cubicBezTo>
                  <a:lnTo>
                    <a:pt x="2867" y="24"/>
                  </a:lnTo>
                  <a:cubicBezTo>
                    <a:pt x="2807" y="8"/>
                    <a:pt x="2747" y="1"/>
                    <a:pt x="2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4481675" y="2226600"/>
              <a:ext cx="94075" cy="338175"/>
            </a:xfrm>
            <a:custGeom>
              <a:avLst/>
              <a:gdLst/>
              <a:ahLst/>
              <a:cxnLst/>
              <a:rect l="l" t="t" r="r" b="b"/>
              <a:pathLst>
                <a:path w="3763" h="13527" extrusionOk="0">
                  <a:moveTo>
                    <a:pt x="2681" y="1"/>
                  </a:moveTo>
                  <a:cubicBezTo>
                    <a:pt x="2354" y="1"/>
                    <a:pt x="2063" y="214"/>
                    <a:pt x="1956" y="535"/>
                  </a:cubicBezTo>
                  <a:lnTo>
                    <a:pt x="829" y="4214"/>
                  </a:lnTo>
                  <a:cubicBezTo>
                    <a:pt x="1" y="6915"/>
                    <a:pt x="233" y="9616"/>
                    <a:pt x="1475" y="11820"/>
                  </a:cubicBezTo>
                  <a:lnTo>
                    <a:pt x="2238" y="13146"/>
                  </a:lnTo>
                  <a:cubicBezTo>
                    <a:pt x="2370" y="13394"/>
                    <a:pt x="2635" y="13527"/>
                    <a:pt x="2900" y="13527"/>
                  </a:cubicBezTo>
                  <a:cubicBezTo>
                    <a:pt x="3016" y="13527"/>
                    <a:pt x="3149" y="13494"/>
                    <a:pt x="3265" y="13427"/>
                  </a:cubicBezTo>
                  <a:cubicBezTo>
                    <a:pt x="3630" y="13212"/>
                    <a:pt x="3762" y="12748"/>
                    <a:pt x="3547" y="12400"/>
                  </a:cubicBezTo>
                  <a:lnTo>
                    <a:pt x="2801" y="11058"/>
                  </a:lnTo>
                  <a:cubicBezTo>
                    <a:pt x="1757" y="9235"/>
                    <a:pt x="1575" y="6948"/>
                    <a:pt x="2287" y="4645"/>
                  </a:cubicBezTo>
                  <a:lnTo>
                    <a:pt x="3414" y="983"/>
                  </a:lnTo>
                  <a:cubicBezTo>
                    <a:pt x="3530" y="585"/>
                    <a:pt x="3315" y="154"/>
                    <a:pt x="2917" y="38"/>
                  </a:cubicBezTo>
                  <a:cubicBezTo>
                    <a:pt x="2838" y="13"/>
                    <a:pt x="2758" y="1"/>
                    <a:pt x="2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528075" y="2226575"/>
              <a:ext cx="297475" cy="196100"/>
            </a:xfrm>
            <a:custGeom>
              <a:avLst/>
              <a:gdLst/>
              <a:ahLst/>
              <a:cxnLst/>
              <a:rect l="l" t="t" r="r" b="b"/>
              <a:pathLst>
                <a:path w="11899" h="7844" extrusionOk="0">
                  <a:moveTo>
                    <a:pt x="829" y="1"/>
                  </a:moveTo>
                  <a:cubicBezTo>
                    <a:pt x="485" y="1"/>
                    <a:pt x="185" y="233"/>
                    <a:pt x="100" y="586"/>
                  </a:cubicBezTo>
                  <a:cubicBezTo>
                    <a:pt x="0" y="984"/>
                    <a:pt x="249" y="1398"/>
                    <a:pt x="647" y="1497"/>
                  </a:cubicBezTo>
                  <a:lnTo>
                    <a:pt x="4392" y="2409"/>
                  </a:lnTo>
                  <a:cubicBezTo>
                    <a:pt x="6728" y="2972"/>
                    <a:pt x="8584" y="4298"/>
                    <a:pt x="9628" y="6137"/>
                  </a:cubicBezTo>
                  <a:lnTo>
                    <a:pt x="10374" y="7463"/>
                  </a:lnTo>
                  <a:cubicBezTo>
                    <a:pt x="10523" y="7711"/>
                    <a:pt x="10772" y="7844"/>
                    <a:pt x="11037" y="7844"/>
                  </a:cubicBezTo>
                  <a:cubicBezTo>
                    <a:pt x="11169" y="7844"/>
                    <a:pt x="11302" y="7811"/>
                    <a:pt x="11418" y="7745"/>
                  </a:cubicBezTo>
                  <a:cubicBezTo>
                    <a:pt x="11782" y="7546"/>
                    <a:pt x="11898" y="7082"/>
                    <a:pt x="11700" y="6717"/>
                  </a:cubicBezTo>
                  <a:lnTo>
                    <a:pt x="10937" y="5391"/>
                  </a:lnTo>
                  <a:cubicBezTo>
                    <a:pt x="9695" y="3188"/>
                    <a:pt x="7491" y="1597"/>
                    <a:pt x="4740" y="934"/>
                  </a:cubicBezTo>
                  <a:lnTo>
                    <a:pt x="1011" y="22"/>
                  </a:lnTo>
                  <a:cubicBezTo>
                    <a:pt x="950" y="8"/>
                    <a:pt x="88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8"/>
          <p:cNvGrpSpPr/>
          <p:nvPr/>
        </p:nvGrpSpPr>
        <p:grpSpPr>
          <a:xfrm rot="899969">
            <a:off x="6693077" y="4400807"/>
            <a:ext cx="774244" cy="763880"/>
            <a:chOff x="1425750" y="3206875"/>
            <a:chExt cx="272000" cy="268350"/>
          </a:xfrm>
        </p:grpSpPr>
        <p:sp>
          <p:nvSpPr>
            <p:cNvPr id="1305" name="Google Shape;1305;p48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48"/>
          <p:cNvGrpSpPr/>
          <p:nvPr/>
        </p:nvGrpSpPr>
        <p:grpSpPr>
          <a:xfrm>
            <a:off x="142973" y="133096"/>
            <a:ext cx="773327" cy="994170"/>
            <a:chOff x="6499900" y="2913625"/>
            <a:chExt cx="540750" cy="695175"/>
          </a:xfrm>
        </p:grpSpPr>
        <p:sp>
          <p:nvSpPr>
            <p:cNvPr id="1322" name="Google Shape;1322;p48"/>
            <p:cNvSpPr/>
            <p:nvPr/>
          </p:nvSpPr>
          <p:spPr>
            <a:xfrm>
              <a:off x="6576125" y="2981800"/>
              <a:ext cx="404600" cy="524075"/>
            </a:xfrm>
            <a:custGeom>
              <a:avLst/>
              <a:gdLst/>
              <a:ahLst/>
              <a:cxnLst/>
              <a:rect l="l" t="t" r="r" b="b"/>
              <a:pathLst>
                <a:path w="16184" h="20963" extrusionOk="0">
                  <a:moveTo>
                    <a:pt x="12102" y="0"/>
                  </a:moveTo>
                  <a:cubicBezTo>
                    <a:pt x="11190" y="0"/>
                    <a:pt x="10187" y="363"/>
                    <a:pt x="9199" y="1157"/>
                  </a:cubicBezTo>
                  <a:lnTo>
                    <a:pt x="9861" y="403"/>
                  </a:lnTo>
                  <a:lnTo>
                    <a:pt x="9861" y="403"/>
                  </a:lnTo>
                  <a:cubicBezTo>
                    <a:pt x="7487" y="2686"/>
                    <a:pt x="5114" y="4968"/>
                    <a:pt x="2740" y="7274"/>
                  </a:cubicBezTo>
                  <a:cubicBezTo>
                    <a:pt x="1986" y="8004"/>
                    <a:pt x="1188" y="8803"/>
                    <a:pt x="685" y="9830"/>
                  </a:cubicBezTo>
                  <a:cubicBezTo>
                    <a:pt x="1" y="11245"/>
                    <a:pt x="69" y="12683"/>
                    <a:pt x="229" y="13916"/>
                  </a:cubicBezTo>
                  <a:cubicBezTo>
                    <a:pt x="503" y="15856"/>
                    <a:pt x="959" y="17705"/>
                    <a:pt x="1850" y="19052"/>
                  </a:cubicBezTo>
                  <a:cubicBezTo>
                    <a:pt x="2615" y="20209"/>
                    <a:pt x="3734" y="20962"/>
                    <a:pt x="5092" y="20962"/>
                  </a:cubicBezTo>
                  <a:cubicBezTo>
                    <a:pt x="5314" y="20962"/>
                    <a:pt x="5542" y="20942"/>
                    <a:pt x="5775" y="20900"/>
                  </a:cubicBezTo>
                  <a:cubicBezTo>
                    <a:pt x="8515" y="20398"/>
                    <a:pt x="11550" y="16997"/>
                    <a:pt x="13445" y="13300"/>
                  </a:cubicBezTo>
                  <a:cubicBezTo>
                    <a:pt x="15225" y="9762"/>
                    <a:pt x="16184" y="5630"/>
                    <a:pt x="15431" y="2823"/>
                  </a:cubicBezTo>
                  <a:cubicBezTo>
                    <a:pt x="14942" y="1054"/>
                    <a:pt x="13655" y="0"/>
                    <a:pt x="12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760450" y="3072425"/>
              <a:ext cx="142675" cy="207650"/>
            </a:xfrm>
            <a:custGeom>
              <a:avLst/>
              <a:gdLst/>
              <a:ahLst/>
              <a:cxnLst/>
              <a:rect l="l" t="t" r="r" b="b"/>
              <a:pathLst>
                <a:path w="5707" h="8306" extrusionOk="0">
                  <a:moveTo>
                    <a:pt x="3327" y="1"/>
                  </a:moveTo>
                  <a:cubicBezTo>
                    <a:pt x="2764" y="1"/>
                    <a:pt x="2177" y="153"/>
                    <a:pt x="1667" y="453"/>
                  </a:cubicBezTo>
                  <a:cubicBezTo>
                    <a:pt x="1005" y="818"/>
                    <a:pt x="320" y="1686"/>
                    <a:pt x="114" y="2553"/>
                  </a:cubicBezTo>
                  <a:cubicBezTo>
                    <a:pt x="0" y="3101"/>
                    <a:pt x="69" y="3580"/>
                    <a:pt x="183" y="4014"/>
                  </a:cubicBezTo>
                  <a:cubicBezTo>
                    <a:pt x="571" y="5657"/>
                    <a:pt x="1278" y="6981"/>
                    <a:pt x="2260" y="7894"/>
                  </a:cubicBezTo>
                  <a:cubicBezTo>
                    <a:pt x="2496" y="8117"/>
                    <a:pt x="2783" y="8305"/>
                    <a:pt x="3106" y="8305"/>
                  </a:cubicBezTo>
                  <a:cubicBezTo>
                    <a:pt x="3313" y="8305"/>
                    <a:pt x="3534" y="8228"/>
                    <a:pt x="3766" y="8031"/>
                  </a:cubicBezTo>
                  <a:cubicBezTo>
                    <a:pt x="4223" y="7643"/>
                    <a:pt x="4497" y="6913"/>
                    <a:pt x="4702" y="6274"/>
                  </a:cubicBezTo>
                  <a:cubicBezTo>
                    <a:pt x="5204" y="4813"/>
                    <a:pt x="5707" y="3238"/>
                    <a:pt x="5615" y="1937"/>
                  </a:cubicBezTo>
                  <a:cubicBezTo>
                    <a:pt x="5523" y="635"/>
                    <a:pt x="4475" y="1"/>
                    <a:pt x="3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617775" y="3218975"/>
              <a:ext cx="100475" cy="161750"/>
            </a:xfrm>
            <a:custGeom>
              <a:avLst/>
              <a:gdLst/>
              <a:ahLst/>
              <a:cxnLst/>
              <a:rect l="l" t="t" r="r" b="b"/>
              <a:pathLst>
                <a:path w="4019" h="6470" extrusionOk="0">
                  <a:moveTo>
                    <a:pt x="2443" y="1"/>
                  </a:moveTo>
                  <a:cubicBezTo>
                    <a:pt x="2459" y="17"/>
                    <a:pt x="2475" y="33"/>
                    <a:pt x="2491" y="49"/>
                  </a:cubicBezTo>
                  <a:lnTo>
                    <a:pt x="2491" y="49"/>
                  </a:lnTo>
                  <a:lnTo>
                    <a:pt x="2535" y="24"/>
                  </a:lnTo>
                  <a:cubicBezTo>
                    <a:pt x="2512" y="1"/>
                    <a:pt x="2466" y="1"/>
                    <a:pt x="2443" y="1"/>
                  </a:cubicBezTo>
                  <a:close/>
                  <a:moveTo>
                    <a:pt x="2491" y="49"/>
                  </a:moveTo>
                  <a:lnTo>
                    <a:pt x="2261" y="183"/>
                  </a:lnTo>
                  <a:cubicBezTo>
                    <a:pt x="1462" y="320"/>
                    <a:pt x="572" y="1576"/>
                    <a:pt x="275" y="2717"/>
                  </a:cubicBezTo>
                  <a:cubicBezTo>
                    <a:pt x="1" y="3858"/>
                    <a:pt x="184" y="4863"/>
                    <a:pt x="572" y="5593"/>
                  </a:cubicBezTo>
                  <a:cubicBezTo>
                    <a:pt x="808" y="6065"/>
                    <a:pt x="1163" y="6470"/>
                    <a:pt x="1651" y="6470"/>
                  </a:cubicBezTo>
                  <a:cubicBezTo>
                    <a:pt x="1729" y="6470"/>
                    <a:pt x="1811" y="6460"/>
                    <a:pt x="1895" y="6438"/>
                  </a:cubicBezTo>
                  <a:cubicBezTo>
                    <a:pt x="2603" y="6255"/>
                    <a:pt x="3379" y="5251"/>
                    <a:pt x="3699" y="4246"/>
                  </a:cubicBezTo>
                  <a:cubicBezTo>
                    <a:pt x="4018" y="3265"/>
                    <a:pt x="3927" y="2306"/>
                    <a:pt x="3653" y="1621"/>
                  </a:cubicBezTo>
                  <a:cubicBezTo>
                    <a:pt x="3367" y="961"/>
                    <a:pt x="2932" y="491"/>
                    <a:pt x="2491" y="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6721650" y="3338825"/>
              <a:ext cx="113575" cy="118700"/>
            </a:xfrm>
            <a:custGeom>
              <a:avLst/>
              <a:gdLst/>
              <a:ahLst/>
              <a:cxnLst/>
              <a:rect l="l" t="t" r="r" b="b"/>
              <a:pathLst>
                <a:path w="4543" h="4748" extrusionOk="0">
                  <a:moveTo>
                    <a:pt x="2716" y="0"/>
                  </a:moveTo>
                  <a:lnTo>
                    <a:pt x="2397" y="320"/>
                  </a:lnTo>
                  <a:cubicBezTo>
                    <a:pt x="1872" y="708"/>
                    <a:pt x="1324" y="1096"/>
                    <a:pt x="867" y="1666"/>
                  </a:cubicBezTo>
                  <a:cubicBezTo>
                    <a:pt x="388" y="2237"/>
                    <a:pt x="0" y="3036"/>
                    <a:pt x="0" y="3675"/>
                  </a:cubicBezTo>
                  <a:cubicBezTo>
                    <a:pt x="0" y="4383"/>
                    <a:pt x="457" y="4748"/>
                    <a:pt x="959" y="4748"/>
                  </a:cubicBezTo>
                  <a:cubicBezTo>
                    <a:pt x="1484" y="4748"/>
                    <a:pt x="2077" y="4474"/>
                    <a:pt x="2648" y="4177"/>
                  </a:cubicBezTo>
                  <a:cubicBezTo>
                    <a:pt x="3241" y="3880"/>
                    <a:pt x="3949" y="3447"/>
                    <a:pt x="4246" y="2671"/>
                  </a:cubicBezTo>
                  <a:cubicBezTo>
                    <a:pt x="4542" y="1895"/>
                    <a:pt x="4268" y="1233"/>
                    <a:pt x="3858" y="936"/>
                  </a:cubicBezTo>
                  <a:cubicBezTo>
                    <a:pt x="3470" y="639"/>
                    <a:pt x="2967" y="502"/>
                    <a:pt x="2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6499900" y="2913625"/>
              <a:ext cx="540750" cy="695175"/>
            </a:xfrm>
            <a:custGeom>
              <a:avLst/>
              <a:gdLst/>
              <a:ahLst/>
              <a:cxnLst/>
              <a:rect l="l" t="t" r="r" b="b"/>
              <a:pathLst>
                <a:path w="21630" h="27807" extrusionOk="0">
                  <a:moveTo>
                    <a:pt x="13775" y="2860"/>
                  </a:moveTo>
                  <a:cubicBezTo>
                    <a:pt x="14074" y="2860"/>
                    <a:pt x="14363" y="2886"/>
                    <a:pt x="14645" y="2925"/>
                  </a:cubicBezTo>
                  <a:cubicBezTo>
                    <a:pt x="15489" y="3062"/>
                    <a:pt x="16311" y="3222"/>
                    <a:pt x="17133" y="3381"/>
                  </a:cubicBezTo>
                  <a:cubicBezTo>
                    <a:pt x="17704" y="3496"/>
                    <a:pt x="18251" y="3678"/>
                    <a:pt x="18662" y="4157"/>
                  </a:cubicBezTo>
                  <a:cubicBezTo>
                    <a:pt x="19278" y="4888"/>
                    <a:pt x="19552" y="5938"/>
                    <a:pt x="19393" y="7307"/>
                  </a:cubicBezTo>
                  <a:cubicBezTo>
                    <a:pt x="19119" y="9887"/>
                    <a:pt x="18594" y="12512"/>
                    <a:pt x="17749" y="15182"/>
                  </a:cubicBezTo>
                  <a:cubicBezTo>
                    <a:pt x="17475" y="16118"/>
                    <a:pt x="17042" y="17008"/>
                    <a:pt x="16539" y="17990"/>
                  </a:cubicBezTo>
                  <a:cubicBezTo>
                    <a:pt x="16037" y="18994"/>
                    <a:pt x="15353" y="20044"/>
                    <a:pt x="14622" y="21025"/>
                  </a:cubicBezTo>
                  <a:cubicBezTo>
                    <a:pt x="13960" y="21916"/>
                    <a:pt x="13253" y="22600"/>
                    <a:pt x="12454" y="23080"/>
                  </a:cubicBezTo>
                  <a:cubicBezTo>
                    <a:pt x="11518" y="23627"/>
                    <a:pt x="10605" y="24015"/>
                    <a:pt x="9692" y="24312"/>
                  </a:cubicBezTo>
                  <a:cubicBezTo>
                    <a:pt x="8505" y="24700"/>
                    <a:pt x="7341" y="24906"/>
                    <a:pt x="6245" y="24906"/>
                  </a:cubicBezTo>
                  <a:cubicBezTo>
                    <a:pt x="5834" y="24906"/>
                    <a:pt x="5492" y="24814"/>
                    <a:pt x="5172" y="24632"/>
                  </a:cubicBezTo>
                  <a:cubicBezTo>
                    <a:pt x="4967" y="24518"/>
                    <a:pt x="4716" y="24449"/>
                    <a:pt x="4830" y="23970"/>
                  </a:cubicBezTo>
                  <a:cubicBezTo>
                    <a:pt x="4872" y="23803"/>
                    <a:pt x="4799" y="23693"/>
                    <a:pt x="4681" y="23693"/>
                  </a:cubicBezTo>
                  <a:cubicBezTo>
                    <a:pt x="4670" y="23693"/>
                    <a:pt x="4659" y="23694"/>
                    <a:pt x="4647" y="23696"/>
                  </a:cubicBezTo>
                  <a:cubicBezTo>
                    <a:pt x="4635" y="23697"/>
                    <a:pt x="4623" y="23697"/>
                    <a:pt x="4611" y="23697"/>
                  </a:cubicBezTo>
                  <a:cubicBezTo>
                    <a:pt x="4343" y="23697"/>
                    <a:pt x="4256" y="23455"/>
                    <a:pt x="4168" y="23171"/>
                  </a:cubicBezTo>
                  <a:cubicBezTo>
                    <a:pt x="4122" y="23034"/>
                    <a:pt x="4077" y="22874"/>
                    <a:pt x="4031" y="22714"/>
                  </a:cubicBezTo>
                  <a:cubicBezTo>
                    <a:pt x="3734" y="21436"/>
                    <a:pt x="3301" y="20318"/>
                    <a:pt x="2684" y="19359"/>
                  </a:cubicBezTo>
                  <a:cubicBezTo>
                    <a:pt x="1863" y="18012"/>
                    <a:pt x="1817" y="16141"/>
                    <a:pt x="2456" y="13881"/>
                  </a:cubicBezTo>
                  <a:cubicBezTo>
                    <a:pt x="2707" y="12968"/>
                    <a:pt x="3118" y="12146"/>
                    <a:pt x="3689" y="11393"/>
                  </a:cubicBezTo>
                  <a:cubicBezTo>
                    <a:pt x="4556" y="10252"/>
                    <a:pt x="5446" y="9179"/>
                    <a:pt x="6496" y="8517"/>
                  </a:cubicBezTo>
                  <a:cubicBezTo>
                    <a:pt x="7135" y="8129"/>
                    <a:pt x="7729" y="7627"/>
                    <a:pt x="8254" y="6897"/>
                  </a:cubicBezTo>
                  <a:cubicBezTo>
                    <a:pt x="8551" y="6486"/>
                    <a:pt x="8984" y="6349"/>
                    <a:pt x="9235" y="5801"/>
                  </a:cubicBezTo>
                  <a:cubicBezTo>
                    <a:pt x="9278" y="5726"/>
                    <a:pt x="9330" y="5706"/>
                    <a:pt x="9384" y="5706"/>
                  </a:cubicBezTo>
                  <a:cubicBezTo>
                    <a:pt x="9445" y="5706"/>
                    <a:pt x="9506" y="5732"/>
                    <a:pt x="9555" y="5732"/>
                  </a:cubicBezTo>
                  <a:cubicBezTo>
                    <a:pt x="9806" y="5732"/>
                    <a:pt x="9943" y="5618"/>
                    <a:pt x="9943" y="5299"/>
                  </a:cubicBezTo>
                  <a:cubicBezTo>
                    <a:pt x="9943" y="4797"/>
                    <a:pt x="10194" y="4546"/>
                    <a:pt x="10514" y="4226"/>
                  </a:cubicBezTo>
                  <a:cubicBezTo>
                    <a:pt x="11175" y="3610"/>
                    <a:pt x="11837" y="3244"/>
                    <a:pt x="12522" y="3039"/>
                  </a:cubicBezTo>
                  <a:cubicBezTo>
                    <a:pt x="12955" y="2908"/>
                    <a:pt x="13373" y="2860"/>
                    <a:pt x="13775" y="2860"/>
                  </a:cubicBezTo>
                  <a:close/>
                  <a:moveTo>
                    <a:pt x="15785" y="0"/>
                  </a:moveTo>
                  <a:cubicBezTo>
                    <a:pt x="15695" y="0"/>
                    <a:pt x="15573" y="108"/>
                    <a:pt x="15489" y="254"/>
                  </a:cubicBezTo>
                  <a:cubicBezTo>
                    <a:pt x="15398" y="460"/>
                    <a:pt x="15307" y="665"/>
                    <a:pt x="15261" y="871"/>
                  </a:cubicBezTo>
                  <a:cubicBezTo>
                    <a:pt x="15147" y="1282"/>
                    <a:pt x="15079" y="1670"/>
                    <a:pt x="14987" y="2058"/>
                  </a:cubicBezTo>
                  <a:cubicBezTo>
                    <a:pt x="14919" y="2103"/>
                    <a:pt x="14873" y="2126"/>
                    <a:pt x="14850" y="2126"/>
                  </a:cubicBezTo>
                  <a:lnTo>
                    <a:pt x="14166" y="2126"/>
                  </a:lnTo>
                  <a:cubicBezTo>
                    <a:pt x="14016" y="2130"/>
                    <a:pt x="13897" y="2135"/>
                    <a:pt x="13802" y="2135"/>
                  </a:cubicBezTo>
                  <a:cubicBezTo>
                    <a:pt x="13363" y="2135"/>
                    <a:pt x="13446" y="2032"/>
                    <a:pt x="13390" y="1282"/>
                  </a:cubicBezTo>
                  <a:cubicBezTo>
                    <a:pt x="13367" y="1122"/>
                    <a:pt x="13344" y="985"/>
                    <a:pt x="13321" y="871"/>
                  </a:cubicBezTo>
                  <a:cubicBezTo>
                    <a:pt x="13308" y="806"/>
                    <a:pt x="13274" y="778"/>
                    <a:pt x="13225" y="778"/>
                  </a:cubicBezTo>
                  <a:cubicBezTo>
                    <a:pt x="13188" y="778"/>
                    <a:pt x="13143" y="795"/>
                    <a:pt x="13093" y="825"/>
                  </a:cubicBezTo>
                  <a:cubicBezTo>
                    <a:pt x="13002" y="871"/>
                    <a:pt x="12910" y="962"/>
                    <a:pt x="12887" y="1099"/>
                  </a:cubicBezTo>
                  <a:cubicBezTo>
                    <a:pt x="12842" y="1464"/>
                    <a:pt x="12842" y="1806"/>
                    <a:pt x="12796" y="2172"/>
                  </a:cubicBezTo>
                  <a:cubicBezTo>
                    <a:pt x="12317" y="2423"/>
                    <a:pt x="11815" y="2674"/>
                    <a:pt x="11335" y="2925"/>
                  </a:cubicBezTo>
                  <a:cubicBezTo>
                    <a:pt x="10810" y="3222"/>
                    <a:pt x="10308" y="3769"/>
                    <a:pt x="9806" y="4135"/>
                  </a:cubicBezTo>
                  <a:cubicBezTo>
                    <a:pt x="9601" y="3998"/>
                    <a:pt x="9601" y="3678"/>
                    <a:pt x="9532" y="3427"/>
                  </a:cubicBezTo>
                  <a:cubicBezTo>
                    <a:pt x="9509" y="3267"/>
                    <a:pt x="9464" y="3085"/>
                    <a:pt x="9395" y="2971"/>
                  </a:cubicBezTo>
                  <a:cubicBezTo>
                    <a:pt x="9384" y="2936"/>
                    <a:pt x="9349" y="2925"/>
                    <a:pt x="9307" y="2925"/>
                  </a:cubicBezTo>
                  <a:cubicBezTo>
                    <a:pt x="9264" y="2925"/>
                    <a:pt x="9213" y="2936"/>
                    <a:pt x="9167" y="2948"/>
                  </a:cubicBezTo>
                  <a:cubicBezTo>
                    <a:pt x="9076" y="3016"/>
                    <a:pt x="9007" y="3130"/>
                    <a:pt x="9007" y="3267"/>
                  </a:cubicBezTo>
                  <a:cubicBezTo>
                    <a:pt x="8939" y="3769"/>
                    <a:pt x="9053" y="4135"/>
                    <a:pt x="9121" y="4546"/>
                  </a:cubicBezTo>
                  <a:cubicBezTo>
                    <a:pt x="9167" y="4774"/>
                    <a:pt x="9144" y="5002"/>
                    <a:pt x="8870" y="5116"/>
                  </a:cubicBezTo>
                  <a:cubicBezTo>
                    <a:pt x="8573" y="5253"/>
                    <a:pt x="8459" y="5641"/>
                    <a:pt x="8300" y="5938"/>
                  </a:cubicBezTo>
                  <a:cubicBezTo>
                    <a:pt x="8105" y="6249"/>
                    <a:pt x="7977" y="6398"/>
                    <a:pt x="7865" y="6398"/>
                  </a:cubicBezTo>
                  <a:cubicBezTo>
                    <a:pt x="7780" y="6398"/>
                    <a:pt x="7704" y="6311"/>
                    <a:pt x="7615" y="6143"/>
                  </a:cubicBezTo>
                  <a:cubicBezTo>
                    <a:pt x="7478" y="5915"/>
                    <a:pt x="7364" y="5664"/>
                    <a:pt x="7250" y="5413"/>
                  </a:cubicBezTo>
                  <a:cubicBezTo>
                    <a:pt x="7204" y="5322"/>
                    <a:pt x="7158" y="5185"/>
                    <a:pt x="7090" y="5116"/>
                  </a:cubicBezTo>
                  <a:cubicBezTo>
                    <a:pt x="7049" y="5075"/>
                    <a:pt x="7003" y="5053"/>
                    <a:pt x="6955" y="5053"/>
                  </a:cubicBezTo>
                  <a:cubicBezTo>
                    <a:pt x="6896" y="5053"/>
                    <a:pt x="6833" y="5086"/>
                    <a:pt x="6770" y="5162"/>
                  </a:cubicBezTo>
                  <a:cubicBezTo>
                    <a:pt x="6633" y="5322"/>
                    <a:pt x="6610" y="5504"/>
                    <a:pt x="6633" y="5618"/>
                  </a:cubicBezTo>
                  <a:cubicBezTo>
                    <a:pt x="6725" y="5869"/>
                    <a:pt x="6816" y="6075"/>
                    <a:pt x="6907" y="6326"/>
                  </a:cubicBezTo>
                  <a:cubicBezTo>
                    <a:pt x="7021" y="6600"/>
                    <a:pt x="7227" y="6782"/>
                    <a:pt x="7250" y="7193"/>
                  </a:cubicBezTo>
                  <a:cubicBezTo>
                    <a:pt x="6839" y="7741"/>
                    <a:pt x="6359" y="7901"/>
                    <a:pt x="5926" y="8289"/>
                  </a:cubicBezTo>
                  <a:cubicBezTo>
                    <a:pt x="5635" y="8536"/>
                    <a:pt x="5396" y="8647"/>
                    <a:pt x="5192" y="8647"/>
                  </a:cubicBezTo>
                  <a:cubicBezTo>
                    <a:pt x="4964" y="8647"/>
                    <a:pt x="4782" y="8507"/>
                    <a:pt x="4625" y="8266"/>
                  </a:cubicBezTo>
                  <a:cubicBezTo>
                    <a:pt x="4511" y="8129"/>
                    <a:pt x="4419" y="7969"/>
                    <a:pt x="4328" y="7832"/>
                  </a:cubicBezTo>
                  <a:cubicBezTo>
                    <a:pt x="4254" y="7758"/>
                    <a:pt x="4189" y="7655"/>
                    <a:pt x="4090" y="7655"/>
                  </a:cubicBezTo>
                  <a:cubicBezTo>
                    <a:pt x="4037" y="7655"/>
                    <a:pt x="3974" y="7684"/>
                    <a:pt x="3894" y="7764"/>
                  </a:cubicBezTo>
                  <a:cubicBezTo>
                    <a:pt x="3712" y="7946"/>
                    <a:pt x="3712" y="8198"/>
                    <a:pt x="3871" y="8471"/>
                  </a:cubicBezTo>
                  <a:cubicBezTo>
                    <a:pt x="4008" y="8700"/>
                    <a:pt x="4168" y="8905"/>
                    <a:pt x="4305" y="9111"/>
                  </a:cubicBezTo>
                  <a:cubicBezTo>
                    <a:pt x="4579" y="9476"/>
                    <a:pt x="4579" y="9499"/>
                    <a:pt x="4122" y="10069"/>
                  </a:cubicBezTo>
                  <a:cubicBezTo>
                    <a:pt x="3255" y="11096"/>
                    <a:pt x="2525" y="12215"/>
                    <a:pt x="2023" y="13539"/>
                  </a:cubicBezTo>
                  <a:cubicBezTo>
                    <a:pt x="2023" y="13653"/>
                    <a:pt x="2000" y="13790"/>
                    <a:pt x="1886" y="13835"/>
                  </a:cubicBezTo>
                  <a:cubicBezTo>
                    <a:pt x="1863" y="13835"/>
                    <a:pt x="1817" y="13744"/>
                    <a:pt x="1794" y="13721"/>
                  </a:cubicBezTo>
                  <a:cubicBezTo>
                    <a:pt x="1498" y="13584"/>
                    <a:pt x="1475" y="13173"/>
                    <a:pt x="1383" y="12831"/>
                  </a:cubicBezTo>
                  <a:cubicBezTo>
                    <a:pt x="1369" y="12775"/>
                    <a:pt x="1329" y="12736"/>
                    <a:pt x="1279" y="12736"/>
                  </a:cubicBezTo>
                  <a:cubicBezTo>
                    <a:pt x="1248" y="12736"/>
                    <a:pt x="1213" y="12751"/>
                    <a:pt x="1178" y="12785"/>
                  </a:cubicBezTo>
                  <a:cubicBezTo>
                    <a:pt x="1087" y="12854"/>
                    <a:pt x="995" y="12968"/>
                    <a:pt x="950" y="13082"/>
                  </a:cubicBezTo>
                  <a:cubicBezTo>
                    <a:pt x="836" y="13356"/>
                    <a:pt x="858" y="13584"/>
                    <a:pt x="950" y="13744"/>
                  </a:cubicBezTo>
                  <a:cubicBezTo>
                    <a:pt x="1087" y="14041"/>
                    <a:pt x="1224" y="14338"/>
                    <a:pt x="1406" y="14611"/>
                  </a:cubicBezTo>
                  <a:cubicBezTo>
                    <a:pt x="1589" y="14885"/>
                    <a:pt x="1657" y="15205"/>
                    <a:pt x="1589" y="15684"/>
                  </a:cubicBezTo>
                  <a:cubicBezTo>
                    <a:pt x="1452" y="16643"/>
                    <a:pt x="1452" y="17487"/>
                    <a:pt x="1612" y="18286"/>
                  </a:cubicBezTo>
                  <a:cubicBezTo>
                    <a:pt x="1635" y="18400"/>
                    <a:pt x="1612" y="18560"/>
                    <a:pt x="1635" y="18743"/>
                  </a:cubicBezTo>
                  <a:cubicBezTo>
                    <a:pt x="1475" y="18788"/>
                    <a:pt x="1361" y="18788"/>
                    <a:pt x="1224" y="18811"/>
                  </a:cubicBezTo>
                  <a:cubicBezTo>
                    <a:pt x="973" y="18880"/>
                    <a:pt x="699" y="18903"/>
                    <a:pt x="425" y="18971"/>
                  </a:cubicBezTo>
                  <a:cubicBezTo>
                    <a:pt x="288" y="19017"/>
                    <a:pt x="105" y="19131"/>
                    <a:pt x="60" y="19382"/>
                  </a:cubicBezTo>
                  <a:cubicBezTo>
                    <a:pt x="1" y="19617"/>
                    <a:pt x="93" y="19684"/>
                    <a:pt x="207" y="19684"/>
                  </a:cubicBezTo>
                  <a:cubicBezTo>
                    <a:pt x="226" y="19684"/>
                    <a:pt x="245" y="19682"/>
                    <a:pt x="265" y="19679"/>
                  </a:cubicBezTo>
                  <a:cubicBezTo>
                    <a:pt x="448" y="19679"/>
                    <a:pt x="630" y="19610"/>
                    <a:pt x="813" y="19587"/>
                  </a:cubicBezTo>
                  <a:cubicBezTo>
                    <a:pt x="878" y="19584"/>
                    <a:pt x="942" y="19582"/>
                    <a:pt x="1004" y="19582"/>
                  </a:cubicBezTo>
                  <a:cubicBezTo>
                    <a:pt x="1737" y="19582"/>
                    <a:pt x="2323" y="19840"/>
                    <a:pt x="2639" y="20660"/>
                  </a:cubicBezTo>
                  <a:cubicBezTo>
                    <a:pt x="2707" y="20843"/>
                    <a:pt x="2639" y="21048"/>
                    <a:pt x="2456" y="21162"/>
                  </a:cubicBezTo>
                  <a:cubicBezTo>
                    <a:pt x="2296" y="21254"/>
                    <a:pt x="2159" y="21322"/>
                    <a:pt x="2000" y="21391"/>
                  </a:cubicBezTo>
                  <a:cubicBezTo>
                    <a:pt x="1726" y="21550"/>
                    <a:pt x="1452" y="21687"/>
                    <a:pt x="1178" y="21847"/>
                  </a:cubicBezTo>
                  <a:cubicBezTo>
                    <a:pt x="1110" y="21893"/>
                    <a:pt x="1018" y="22075"/>
                    <a:pt x="995" y="22167"/>
                  </a:cubicBezTo>
                  <a:cubicBezTo>
                    <a:pt x="995" y="22258"/>
                    <a:pt x="1041" y="22395"/>
                    <a:pt x="1110" y="22395"/>
                  </a:cubicBezTo>
                  <a:cubicBezTo>
                    <a:pt x="1126" y="22399"/>
                    <a:pt x="1145" y="22401"/>
                    <a:pt x="1164" y="22401"/>
                  </a:cubicBezTo>
                  <a:cubicBezTo>
                    <a:pt x="1250" y="22401"/>
                    <a:pt x="1359" y="22364"/>
                    <a:pt x="1452" y="22326"/>
                  </a:cubicBezTo>
                  <a:cubicBezTo>
                    <a:pt x="1886" y="22144"/>
                    <a:pt x="2319" y="21961"/>
                    <a:pt x="2753" y="21779"/>
                  </a:cubicBezTo>
                  <a:cubicBezTo>
                    <a:pt x="2824" y="21743"/>
                    <a:pt x="2891" y="21722"/>
                    <a:pt x="2951" y="21722"/>
                  </a:cubicBezTo>
                  <a:cubicBezTo>
                    <a:pt x="3046" y="21722"/>
                    <a:pt x="3122" y="21776"/>
                    <a:pt x="3164" y="21916"/>
                  </a:cubicBezTo>
                  <a:cubicBezTo>
                    <a:pt x="3369" y="22646"/>
                    <a:pt x="3575" y="23376"/>
                    <a:pt x="3757" y="24107"/>
                  </a:cubicBezTo>
                  <a:cubicBezTo>
                    <a:pt x="3780" y="24198"/>
                    <a:pt x="3734" y="24335"/>
                    <a:pt x="3643" y="24426"/>
                  </a:cubicBezTo>
                  <a:cubicBezTo>
                    <a:pt x="3552" y="24518"/>
                    <a:pt x="3461" y="24563"/>
                    <a:pt x="3369" y="24655"/>
                  </a:cubicBezTo>
                  <a:cubicBezTo>
                    <a:pt x="3209" y="24792"/>
                    <a:pt x="3073" y="24974"/>
                    <a:pt x="3118" y="25180"/>
                  </a:cubicBezTo>
                  <a:cubicBezTo>
                    <a:pt x="3145" y="25260"/>
                    <a:pt x="3195" y="25293"/>
                    <a:pt x="3260" y="25293"/>
                  </a:cubicBezTo>
                  <a:cubicBezTo>
                    <a:pt x="3305" y="25293"/>
                    <a:pt x="3358" y="25276"/>
                    <a:pt x="3415" y="25248"/>
                  </a:cubicBezTo>
                  <a:cubicBezTo>
                    <a:pt x="3575" y="25180"/>
                    <a:pt x="3712" y="25043"/>
                    <a:pt x="3871" y="24974"/>
                  </a:cubicBezTo>
                  <a:cubicBezTo>
                    <a:pt x="3944" y="24945"/>
                    <a:pt x="4034" y="24916"/>
                    <a:pt x="4102" y="24916"/>
                  </a:cubicBezTo>
                  <a:cubicBezTo>
                    <a:pt x="4142" y="24916"/>
                    <a:pt x="4174" y="24926"/>
                    <a:pt x="4191" y="24951"/>
                  </a:cubicBezTo>
                  <a:cubicBezTo>
                    <a:pt x="4602" y="25362"/>
                    <a:pt x="5150" y="25499"/>
                    <a:pt x="5629" y="25705"/>
                  </a:cubicBezTo>
                  <a:cubicBezTo>
                    <a:pt x="5583" y="26161"/>
                    <a:pt x="5287" y="26481"/>
                    <a:pt x="5172" y="26846"/>
                  </a:cubicBezTo>
                  <a:cubicBezTo>
                    <a:pt x="5127" y="27028"/>
                    <a:pt x="5127" y="27188"/>
                    <a:pt x="5241" y="27234"/>
                  </a:cubicBezTo>
                  <a:cubicBezTo>
                    <a:pt x="5250" y="27236"/>
                    <a:pt x="5260" y="27237"/>
                    <a:pt x="5270" y="27237"/>
                  </a:cubicBezTo>
                  <a:cubicBezTo>
                    <a:pt x="5359" y="27237"/>
                    <a:pt x="5478" y="27147"/>
                    <a:pt x="5560" y="26983"/>
                  </a:cubicBezTo>
                  <a:cubicBezTo>
                    <a:pt x="5743" y="26686"/>
                    <a:pt x="5926" y="26366"/>
                    <a:pt x="6085" y="26070"/>
                  </a:cubicBezTo>
                  <a:cubicBezTo>
                    <a:pt x="6222" y="25796"/>
                    <a:pt x="6405" y="25659"/>
                    <a:pt x="6588" y="25636"/>
                  </a:cubicBezTo>
                  <a:cubicBezTo>
                    <a:pt x="7204" y="25522"/>
                    <a:pt x="7820" y="25431"/>
                    <a:pt x="8436" y="25339"/>
                  </a:cubicBezTo>
                  <a:cubicBezTo>
                    <a:pt x="8460" y="25337"/>
                    <a:pt x="8482" y="25335"/>
                    <a:pt x="8503" y="25335"/>
                  </a:cubicBezTo>
                  <a:cubicBezTo>
                    <a:pt x="8665" y="25335"/>
                    <a:pt x="8748" y="25421"/>
                    <a:pt x="8688" y="25705"/>
                  </a:cubicBezTo>
                  <a:cubicBezTo>
                    <a:pt x="8619" y="26161"/>
                    <a:pt x="8551" y="26595"/>
                    <a:pt x="8482" y="27051"/>
                  </a:cubicBezTo>
                  <a:cubicBezTo>
                    <a:pt x="8459" y="27211"/>
                    <a:pt x="8414" y="27371"/>
                    <a:pt x="8414" y="27531"/>
                  </a:cubicBezTo>
                  <a:cubicBezTo>
                    <a:pt x="8392" y="27679"/>
                    <a:pt x="8411" y="27807"/>
                    <a:pt x="8522" y="27807"/>
                  </a:cubicBezTo>
                  <a:cubicBezTo>
                    <a:pt x="8531" y="27807"/>
                    <a:pt x="8540" y="27806"/>
                    <a:pt x="8551" y="27804"/>
                  </a:cubicBezTo>
                  <a:cubicBezTo>
                    <a:pt x="8688" y="27804"/>
                    <a:pt x="8802" y="27668"/>
                    <a:pt x="8870" y="27485"/>
                  </a:cubicBezTo>
                  <a:cubicBezTo>
                    <a:pt x="8916" y="27371"/>
                    <a:pt x="8939" y="27234"/>
                    <a:pt x="8961" y="27120"/>
                  </a:cubicBezTo>
                  <a:cubicBezTo>
                    <a:pt x="9144" y="26435"/>
                    <a:pt x="9167" y="25819"/>
                    <a:pt x="9167" y="25202"/>
                  </a:cubicBezTo>
                  <a:cubicBezTo>
                    <a:pt x="9897" y="24906"/>
                    <a:pt x="10605" y="24632"/>
                    <a:pt x="11312" y="24358"/>
                  </a:cubicBezTo>
                  <a:cubicBezTo>
                    <a:pt x="11607" y="24240"/>
                    <a:pt x="11935" y="23919"/>
                    <a:pt x="12181" y="23919"/>
                  </a:cubicBezTo>
                  <a:cubicBezTo>
                    <a:pt x="12221" y="23919"/>
                    <a:pt x="12259" y="23928"/>
                    <a:pt x="12294" y="23947"/>
                  </a:cubicBezTo>
                  <a:cubicBezTo>
                    <a:pt x="12568" y="24084"/>
                    <a:pt x="12454" y="24632"/>
                    <a:pt x="12454" y="25043"/>
                  </a:cubicBezTo>
                  <a:cubicBezTo>
                    <a:pt x="12454" y="25088"/>
                    <a:pt x="12454" y="25134"/>
                    <a:pt x="12477" y="25157"/>
                  </a:cubicBezTo>
                  <a:cubicBezTo>
                    <a:pt x="12516" y="25196"/>
                    <a:pt x="12572" y="25253"/>
                    <a:pt x="12631" y="25253"/>
                  </a:cubicBezTo>
                  <a:cubicBezTo>
                    <a:pt x="12640" y="25253"/>
                    <a:pt x="12650" y="25251"/>
                    <a:pt x="12659" y="25248"/>
                  </a:cubicBezTo>
                  <a:cubicBezTo>
                    <a:pt x="12796" y="25225"/>
                    <a:pt x="12910" y="25065"/>
                    <a:pt x="12933" y="24883"/>
                  </a:cubicBezTo>
                  <a:cubicBezTo>
                    <a:pt x="12979" y="24609"/>
                    <a:pt x="13002" y="24335"/>
                    <a:pt x="13024" y="24061"/>
                  </a:cubicBezTo>
                  <a:cubicBezTo>
                    <a:pt x="13024" y="23833"/>
                    <a:pt x="12933" y="23650"/>
                    <a:pt x="13138" y="23308"/>
                  </a:cubicBezTo>
                  <a:cubicBezTo>
                    <a:pt x="14143" y="22600"/>
                    <a:pt x="14942" y="21391"/>
                    <a:pt x="15763" y="20272"/>
                  </a:cubicBezTo>
                  <a:cubicBezTo>
                    <a:pt x="15791" y="20266"/>
                    <a:pt x="15816" y="20263"/>
                    <a:pt x="15839" y="20263"/>
                  </a:cubicBezTo>
                  <a:cubicBezTo>
                    <a:pt x="15987" y="20263"/>
                    <a:pt x="16046" y="20382"/>
                    <a:pt x="16106" y="20500"/>
                  </a:cubicBezTo>
                  <a:cubicBezTo>
                    <a:pt x="16220" y="20706"/>
                    <a:pt x="16266" y="20980"/>
                    <a:pt x="16266" y="21276"/>
                  </a:cubicBezTo>
                  <a:cubicBezTo>
                    <a:pt x="16281" y="21398"/>
                    <a:pt x="16326" y="21459"/>
                    <a:pt x="16396" y="21459"/>
                  </a:cubicBezTo>
                  <a:cubicBezTo>
                    <a:pt x="16430" y="21459"/>
                    <a:pt x="16471" y="21444"/>
                    <a:pt x="16517" y="21413"/>
                  </a:cubicBezTo>
                  <a:cubicBezTo>
                    <a:pt x="16654" y="21345"/>
                    <a:pt x="16722" y="21162"/>
                    <a:pt x="16768" y="21003"/>
                  </a:cubicBezTo>
                  <a:cubicBezTo>
                    <a:pt x="16859" y="20637"/>
                    <a:pt x="16813" y="20341"/>
                    <a:pt x="16699" y="20158"/>
                  </a:cubicBezTo>
                  <a:cubicBezTo>
                    <a:pt x="16266" y="19587"/>
                    <a:pt x="16494" y="18857"/>
                    <a:pt x="17042" y="18035"/>
                  </a:cubicBezTo>
                  <a:cubicBezTo>
                    <a:pt x="17224" y="17784"/>
                    <a:pt x="17338" y="17487"/>
                    <a:pt x="17498" y="17214"/>
                  </a:cubicBezTo>
                  <a:cubicBezTo>
                    <a:pt x="17589" y="17067"/>
                    <a:pt x="17681" y="16994"/>
                    <a:pt x="17772" y="16994"/>
                  </a:cubicBezTo>
                  <a:cubicBezTo>
                    <a:pt x="17795" y="16994"/>
                    <a:pt x="17818" y="16999"/>
                    <a:pt x="17840" y="17008"/>
                  </a:cubicBezTo>
                  <a:cubicBezTo>
                    <a:pt x="18000" y="17054"/>
                    <a:pt x="18114" y="17145"/>
                    <a:pt x="18274" y="17168"/>
                  </a:cubicBezTo>
                  <a:cubicBezTo>
                    <a:pt x="18308" y="17179"/>
                    <a:pt x="18344" y="17186"/>
                    <a:pt x="18380" y="17186"/>
                  </a:cubicBezTo>
                  <a:cubicBezTo>
                    <a:pt x="18488" y="17186"/>
                    <a:pt x="18599" y="17122"/>
                    <a:pt x="18685" y="16917"/>
                  </a:cubicBezTo>
                  <a:cubicBezTo>
                    <a:pt x="18776" y="16734"/>
                    <a:pt x="18731" y="16620"/>
                    <a:pt x="18662" y="16529"/>
                  </a:cubicBezTo>
                  <a:cubicBezTo>
                    <a:pt x="18525" y="16415"/>
                    <a:pt x="18365" y="16278"/>
                    <a:pt x="18229" y="16164"/>
                  </a:cubicBezTo>
                  <a:cubicBezTo>
                    <a:pt x="18092" y="16049"/>
                    <a:pt x="18046" y="15890"/>
                    <a:pt x="18137" y="15593"/>
                  </a:cubicBezTo>
                  <a:cubicBezTo>
                    <a:pt x="18434" y="14566"/>
                    <a:pt x="18753" y="13539"/>
                    <a:pt x="19050" y="12489"/>
                  </a:cubicBezTo>
                  <a:cubicBezTo>
                    <a:pt x="19301" y="12380"/>
                    <a:pt x="19526" y="12349"/>
                    <a:pt x="19740" y="12349"/>
                  </a:cubicBezTo>
                  <a:cubicBezTo>
                    <a:pt x="19973" y="12349"/>
                    <a:pt x="20193" y="12385"/>
                    <a:pt x="20420" y="12397"/>
                  </a:cubicBezTo>
                  <a:cubicBezTo>
                    <a:pt x="20557" y="12397"/>
                    <a:pt x="20716" y="12375"/>
                    <a:pt x="20853" y="12329"/>
                  </a:cubicBezTo>
                  <a:cubicBezTo>
                    <a:pt x="20899" y="12329"/>
                    <a:pt x="20990" y="12215"/>
                    <a:pt x="21013" y="12146"/>
                  </a:cubicBezTo>
                  <a:cubicBezTo>
                    <a:pt x="21036" y="12032"/>
                    <a:pt x="21059" y="11872"/>
                    <a:pt x="21013" y="11850"/>
                  </a:cubicBezTo>
                  <a:cubicBezTo>
                    <a:pt x="20876" y="11735"/>
                    <a:pt x="20694" y="11667"/>
                    <a:pt x="20511" y="11644"/>
                  </a:cubicBezTo>
                  <a:cubicBezTo>
                    <a:pt x="20363" y="11621"/>
                    <a:pt x="20209" y="11616"/>
                    <a:pt x="20055" y="11616"/>
                  </a:cubicBezTo>
                  <a:cubicBezTo>
                    <a:pt x="19900" y="11616"/>
                    <a:pt x="19746" y="11621"/>
                    <a:pt x="19598" y="11621"/>
                  </a:cubicBezTo>
                  <a:cubicBezTo>
                    <a:pt x="19256" y="11599"/>
                    <a:pt x="19210" y="11553"/>
                    <a:pt x="19278" y="11096"/>
                  </a:cubicBezTo>
                  <a:cubicBezTo>
                    <a:pt x="19438" y="10275"/>
                    <a:pt x="19621" y="9453"/>
                    <a:pt x="19781" y="8631"/>
                  </a:cubicBezTo>
                  <a:cubicBezTo>
                    <a:pt x="19826" y="8312"/>
                    <a:pt x="20009" y="8129"/>
                    <a:pt x="20191" y="8083"/>
                  </a:cubicBezTo>
                  <a:cubicBezTo>
                    <a:pt x="20557" y="7946"/>
                    <a:pt x="20922" y="7878"/>
                    <a:pt x="21264" y="7787"/>
                  </a:cubicBezTo>
                  <a:cubicBezTo>
                    <a:pt x="21470" y="7718"/>
                    <a:pt x="21629" y="7536"/>
                    <a:pt x="21629" y="7353"/>
                  </a:cubicBezTo>
                  <a:cubicBezTo>
                    <a:pt x="21629" y="7193"/>
                    <a:pt x="21584" y="7079"/>
                    <a:pt x="21447" y="7079"/>
                  </a:cubicBezTo>
                  <a:cubicBezTo>
                    <a:pt x="21378" y="7079"/>
                    <a:pt x="21287" y="7079"/>
                    <a:pt x="21196" y="7102"/>
                  </a:cubicBezTo>
                  <a:cubicBezTo>
                    <a:pt x="20808" y="7193"/>
                    <a:pt x="20420" y="7285"/>
                    <a:pt x="20032" y="7376"/>
                  </a:cubicBezTo>
                  <a:cubicBezTo>
                    <a:pt x="19849" y="6965"/>
                    <a:pt x="20055" y="6326"/>
                    <a:pt x="19940" y="5847"/>
                  </a:cubicBezTo>
                  <a:cubicBezTo>
                    <a:pt x="19918" y="5687"/>
                    <a:pt x="19918" y="5504"/>
                    <a:pt x="19895" y="5322"/>
                  </a:cubicBezTo>
                  <a:cubicBezTo>
                    <a:pt x="19849" y="5093"/>
                    <a:pt x="19918" y="4865"/>
                    <a:pt x="20123" y="4682"/>
                  </a:cubicBezTo>
                  <a:cubicBezTo>
                    <a:pt x="20465" y="4386"/>
                    <a:pt x="20785" y="4112"/>
                    <a:pt x="21127" y="3838"/>
                  </a:cubicBezTo>
                  <a:cubicBezTo>
                    <a:pt x="21287" y="3701"/>
                    <a:pt x="21424" y="3564"/>
                    <a:pt x="21424" y="3313"/>
                  </a:cubicBezTo>
                  <a:cubicBezTo>
                    <a:pt x="21437" y="3195"/>
                    <a:pt x="21390" y="3130"/>
                    <a:pt x="21297" y="3130"/>
                  </a:cubicBezTo>
                  <a:cubicBezTo>
                    <a:pt x="21226" y="3130"/>
                    <a:pt x="21130" y="3166"/>
                    <a:pt x="21013" y="3244"/>
                  </a:cubicBezTo>
                  <a:cubicBezTo>
                    <a:pt x="20808" y="3381"/>
                    <a:pt x="20580" y="3541"/>
                    <a:pt x="20374" y="3724"/>
                  </a:cubicBezTo>
                  <a:cubicBezTo>
                    <a:pt x="20237" y="3838"/>
                    <a:pt x="20077" y="3998"/>
                    <a:pt x="19940" y="4135"/>
                  </a:cubicBezTo>
                  <a:cubicBezTo>
                    <a:pt x="19851" y="4224"/>
                    <a:pt x="19769" y="4270"/>
                    <a:pt x="19698" y="4270"/>
                  </a:cubicBezTo>
                  <a:cubicBezTo>
                    <a:pt x="19642" y="4270"/>
                    <a:pt x="19593" y="4241"/>
                    <a:pt x="19552" y="4180"/>
                  </a:cubicBezTo>
                  <a:cubicBezTo>
                    <a:pt x="19438" y="4021"/>
                    <a:pt x="19324" y="3838"/>
                    <a:pt x="19210" y="3678"/>
                  </a:cubicBezTo>
                  <a:cubicBezTo>
                    <a:pt x="19005" y="3404"/>
                    <a:pt x="19073" y="3039"/>
                    <a:pt x="19278" y="2583"/>
                  </a:cubicBezTo>
                  <a:cubicBezTo>
                    <a:pt x="19347" y="2468"/>
                    <a:pt x="19415" y="2354"/>
                    <a:pt x="19461" y="2240"/>
                  </a:cubicBezTo>
                  <a:cubicBezTo>
                    <a:pt x="19530" y="2103"/>
                    <a:pt x="19598" y="1989"/>
                    <a:pt x="19667" y="1875"/>
                  </a:cubicBezTo>
                  <a:cubicBezTo>
                    <a:pt x="19781" y="1670"/>
                    <a:pt x="19826" y="1441"/>
                    <a:pt x="19689" y="1373"/>
                  </a:cubicBezTo>
                  <a:cubicBezTo>
                    <a:pt x="19667" y="1362"/>
                    <a:pt x="19645" y="1357"/>
                    <a:pt x="19622" y="1357"/>
                  </a:cubicBezTo>
                  <a:cubicBezTo>
                    <a:pt x="19502" y="1357"/>
                    <a:pt x="19371" y="1497"/>
                    <a:pt x="19256" y="1670"/>
                  </a:cubicBezTo>
                  <a:cubicBezTo>
                    <a:pt x="19027" y="2080"/>
                    <a:pt x="18799" y="2514"/>
                    <a:pt x="18525" y="2971"/>
                  </a:cubicBezTo>
                  <a:cubicBezTo>
                    <a:pt x="18183" y="2856"/>
                    <a:pt x="17818" y="2742"/>
                    <a:pt x="17475" y="2628"/>
                  </a:cubicBezTo>
                  <a:cubicBezTo>
                    <a:pt x="17338" y="2583"/>
                    <a:pt x="17293" y="2446"/>
                    <a:pt x="17361" y="2217"/>
                  </a:cubicBezTo>
                  <a:cubicBezTo>
                    <a:pt x="17452" y="1875"/>
                    <a:pt x="17589" y="1555"/>
                    <a:pt x="17681" y="1213"/>
                  </a:cubicBezTo>
                  <a:cubicBezTo>
                    <a:pt x="17726" y="1053"/>
                    <a:pt x="17726" y="893"/>
                    <a:pt x="17726" y="757"/>
                  </a:cubicBezTo>
                  <a:cubicBezTo>
                    <a:pt x="17726" y="711"/>
                    <a:pt x="17658" y="665"/>
                    <a:pt x="17612" y="665"/>
                  </a:cubicBezTo>
                  <a:cubicBezTo>
                    <a:pt x="17567" y="665"/>
                    <a:pt x="17498" y="688"/>
                    <a:pt x="17452" y="757"/>
                  </a:cubicBezTo>
                  <a:cubicBezTo>
                    <a:pt x="17247" y="985"/>
                    <a:pt x="17133" y="1282"/>
                    <a:pt x="17042" y="1578"/>
                  </a:cubicBezTo>
                  <a:cubicBezTo>
                    <a:pt x="16837" y="2175"/>
                    <a:pt x="16692" y="2467"/>
                    <a:pt x="16323" y="2467"/>
                  </a:cubicBezTo>
                  <a:cubicBezTo>
                    <a:pt x="16240" y="2467"/>
                    <a:pt x="16146" y="2452"/>
                    <a:pt x="16037" y="2423"/>
                  </a:cubicBezTo>
                  <a:cubicBezTo>
                    <a:pt x="15900" y="2377"/>
                    <a:pt x="15786" y="2354"/>
                    <a:pt x="15649" y="2309"/>
                  </a:cubicBezTo>
                  <a:cubicBezTo>
                    <a:pt x="15535" y="2263"/>
                    <a:pt x="15512" y="2149"/>
                    <a:pt x="15558" y="1966"/>
                  </a:cubicBezTo>
                  <a:cubicBezTo>
                    <a:pt x="15626" y="1601"/>
                    <a:pt x="15695" y="1236"/>
                    <a:pt x="15763" y="871"/>
                  </a:cubicBezTo>
                  <a:cubicBezTo>
                    <a:pt x="15809" y="665"/>
                    <a:pt x="15878" y="437"/>
                    <a:pt x="15900" y="254"/>
                  </a:cubicBezTo>
                  <a:cubicBezTo>
                    <a:pt x="15923" y="140"/>
                    <a:pt x="15878" y="26"/>
                    <a:pt x="15809" y="3"/>
                  </a:cubicBezTo>
                  <a:cubicBezTo>
                    <a:pt x="15801" y="1"/>
                    <a:pt x="15793" y="0"/>
                    <a:pt x="15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6738750" y="3036350"/>
              <a:ext cx="202050" cy="274650"/>
            </a:xfrm>
            <a:custGeom>
              <a:avLst/>
              <a:gdLst/>
              <a:ahLst/>
              <a:cxnLst/>
              <a:rect l="l" t="t" r="r" b="b"/>
              <a:pathLst>
                <a:path w="8082" h="10986" extrusionOk="0">
                  <a:moveTo>
                    <a:pt x="4919" y="703"/>
                  </a:moveTo>
                  <a:cubicBezTo>
                    <a:pt x="5456" y="703"/>
                    <a:pt x="5968" y="822"/>
                    <a:pt x="6460" y="1075"/>
                  </a:cubicBezTo>
                  <a:cubicBezTo>
                    <a:pt x="6734" y="1166"/>
                    <a:pt x="6963" y="1485"/>
                    <a:pt x="7191" y="1828"/>
                  </a:cubicBezTo>
                  <a:cubicBezTo>
                    <a:pt x="7465" y="2261"/>
                    <a:pt x="7533" y="2832"/>
                    <a:pt x="7419" y="3562"/>
                  </a:cubicBezTo>
                  <a:cubicBezTo>
                    <a:pt x="7122" y="5160"/>
                    <a:pt x="6689" y="6781"/>
                    <a:pt x="6095" y="8401"/>
                  </a:cubicBezTo>
                  <a:cubicBezTo>
                    <a:pt x="5776" y="9223"/>
                    <a:pt x="5274" y="9771"/>
                    <a:pt x="4680" y="10022"/>
                  </a:cubicBezTo>
                  <a:cubicBezTo>
                    <a:pt x="4274" y="10196"/>
                    <a:pt x="3898" y="10286"/>
                    <a:pt x="3558" y="10286"/>
                  </a:cubicBezTo>
                  <a:cubicBezTo>
                    <a:pt x="2963" y="10286"/>
                    <a:pt x="2481" y="10010"/>
                    <a:pt x="2146" y="9429"/>
                  </a:cubicBezTo>
                  <a:cubicBezTo>
                    <a:pt x="1667" y="8630"/>
                    <a:pt x="1256" y="7739"/>
                    <a:pt x="823" y="6895"/>
                  </a:cubicBezTo>
                  <a:cubicBezTo>
                    <a:pt x="594" y="6484"/>
                    <a:pt x="549" y="5959"/>
                    <a:pt x="686" y="5320"/>
                  </a:cubicBezTo>
                  <a:cubicBezTo>
                    <a:pt x="754" y="4955"/>
                    <a:pt x="823" y="4590"/>
                    <a:pt x="891" y="4202"/>
                  </a:cubicBezTo>
                  <a:cubicBezTo>
                    <a:pt x="1256" y="2627"/>
                    <a:pt x="2215" y="1371"/>
                    <a:pt x="3402" y="983"/>
                  </a:cubicBezTo>
                  <a:cubicBezTo>
                    <a:pt x="3932" y="799"/>
                    <a:pt x="4436" y="703"/>
                    <a:pt x="4919" y="703"/>
                  </a:cubicBezTo>
                  <a:close/>
                  <a:moveTo>
                    <a:pt x="5174" y="1"/>
                  </a:moveTo>
                  <a:cubicBezTo>
                    <a:pt x="4662" y="1"/>
                    <a:pt x="4122" y="91"/>
                    <a:pt x="3562" y="253"/>
                  </a:cubicBezTo>
                  <a:cubicBezTo>
                    <a:pt x="3311" y="321"/>
                    <a:pt x="3059" y="458"/>
                    <a:pt x="2808" y="595"/>
                  </a:cubicBezTo>
                  <a:cubicBezTo>
                    <a:pt x="2101" y="1029"/>
                    <a:pt x="1530" y="1782"/>
                    <a:pt x="982" y="2581"/>
                  </a:cubicBezTo>
                  <a:cubicBezTo>
                    <a:pt x="549" y="3174"/>
                    <a:pt x="435" y="3768"/>
                    <a:pt x="366" y="4384"/>
                  </a:cubicBezTo>
                  <a:cubicBezTo>
                    <a:pt x="343" y="4612"/>
                    <a:pt x="275" y="4864"/>
                    <a:pt x="206" y="5115"/>
                  </a:cubicBezTo>
                  <a:cubicBezTo>
                    <a:pt x="1" y="6165"/>
                    <a:pt x="47" y="6986"/>
                    <a:pt x="435" y="7648"/>
                  </a:cubicBezTo>
                  <a:cubicBezTo>
                    <a:pt x="800" y="8310"/>
                    <a:pt x="1142" y="9018"/>
                    <a:pt x="1507" y="9702"/>
                  </a:cubicBezTo>
                  <a:cubicBezTo>
                    <a:pt x="1736" y="10159"/>
                    <a:pt x="1987" y="10570"/>
                    <a:pt x="2261" y="10684"/>
                  </a:cubicBezTo>
                  <a:cubicBezTo>
                    <a:pt x="2667" y="10881"/>
                    <a:pt x="3061" y="10985"/>
                    <a:pt x="3459" y="10985"/>
                  </a:cubicBezTo>
                  <a:cubicBezTo>
                    <a:pt x="3798" y="10985"/>
                    <a:pt x="4141" y="10910"/>
                    <a:pt x="4497" y="10752"/>
                  </a:cubicBezTo>
                  <a:cubicBezTo>
                    <a:pt x="5388" y="10387"/>
                    <a:pt x="6118" y="9634"/>
                    <a:pt x="6597" y="8333"/>
                  </a:cubicBezTo>
                  <a:cubicBezTo>
                    <a:pt x="7168" y="6781"/>
                    <a:pt x="7556" y="5274"/>
                    <a:pt x="7876" y="3745"/>
                  </a:cubicBezTo>
                  <a:cubicBezTo>
                    <a:pt x="8081" y="2741"/>
                    <a:pt x="8035" y="1919"/>
                    <a:pt x="7670" y="1303"/>
                  </a:cubicBezTo>
                  <a:cubicBezTo>
                    <a:pt x="7442" y="915"/>
                    <a:pt x="7168" y="572"/>
                    <a:pt x="6780" y="367"/>
                  </a:cubicBezTo>
                  <a:cubicBezTo>
                    <a:pt x="6286" y="114"/>
                    <a:pt x="5747" y="1"/>
                    <a:pt x="5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6604100" y="3195325"/>
              <a:ext cx="128400" cy="208025"/>
            </a:xfrm>
            <a:custGeom>
              <a:avLst/>
              <a:gdLst/>
              <a:ahLst/>
              <a:cxnLst/>
              <a:rect l="l" t="t" r="r" b="b"/>
              <a:pathLst>
                <a:path w="5136" h="8321" extrusionOk="0">
                  <a:moveTo>
                    <a:pt x="3179" y="712"/>
                  </a:moveTo>
                  <a:cubicBezTo>
                    <a:pt x="4088" y="712"/>
                    <a:pt x="4460" y="1494"/>
                    <a:pt x="4520" y="2727"/>
                  </a:cubicBezTo>
                  <a:cubicBezTo>
                    <a:pt x="4565" y="3503"/>
                    <a:pt x="4497" y="4325"/>
                    <a:pt x="4337" y="5192"/>
                  </a:cubicBezTo>
                  <a:cubicBezTo>
                    <a:pt x="4063" y="6402"/>
                    <a:pt x="3492" y="7155"/>
                    <a:pt x="2579" y="7475"/>
                  </a:cubicBezTo>
                  <a:cubicBezTo>
                    <a:pt x="2351" y="7555"/>
                    <a:pt x="2129" y="7600"/>
                    <a:pt x="1917" y="7600"/>
                  </a:cubicBezTo>
                  <a:cubicBezTo>
                    <a:pt x="1706" y="7600"/>
                    <a:pt x="1507" y="7555"/>
                    <a:pt x="1324" y="7452"/>
                  </a:cubicBezTo>
                  <a:cubicBezTo>
                    <a:pt x="936" y="7315"/>
                    <a:pt x="708" y="6973"/>
                    <a:pt x="662" y="6402"/>
                  </a:cubicBezTo>
                  <a:cubicBezTo>
                    <a:pt x="616" y="5421"/>
                    <a:pt x="548" y="4416"/>
                    <a:pt x="594" y="3389"/>
                  </a:cubicBezTo>
                  <a:cubicBezTo>
                    <a:pt x="639" y="2248"/>
                    <a:pt x="1689" y="901"/>
                    <a:pt x="2557" y="787"/>
                  </a:cubicBezTo>
                  <a:cubicBezTo>
                    <a:pt x="2625" y="787"/>
                    <a:pt x="2671" y="787"/>
                    <a:pt x="2739" y="764"/>
                  </a:cubicBezTo>
                  <a:cubicBezTo>
                    <a:pt x="2898" y="729"/>
                    <a:pt x="3044" y="712"/>
                    <a:pt x="3179" y="712"/>
                  </a:cubicBezTo>
                  <a:close/>
                  <a:moveTo>
                    <a:pt x="3471" y="0"/>
                  </a:moveTo>
                  <a:cubicBezTo>
                    <a:pt x="3356" y="0"/>
                    <a:pt x="3234" y="11"/>
                    <a:pt x="3104" y="34"/>
                  </a:cubicBezTo>
                  <a:cubicBezTo>
                    <a:pt x="3059" y="57"/>
                    <a:pt x="2990" y="57"/>
                    <a:pt x="2945" y="57"/>
                  </a:cubicBezTo>
                  <a:cubicBezTo>
                    <a:pt x="2884" y="46"/>
                    <a:pt x="2823" y="40"/>
                    <a:pt x="2763" y="40"/>
                  </a:cubicBezTo>
                  <a:cubicBezTo>
                    <a:pt x="2192" y="40"/>
                    <a:pt x="1655" y="514"/>
                    <a:pt x="1119" y="1175"/>
                  </a:cubicBezTo>
                  <a:cubicBezTo>
                    <a:pt x="388" y="2065"/>
                    <a:pt x="0" y="2978"/>
                    <a:pt x="23" y="3983"/>
                  </a:cubicBezTo>
                  <a:cubicBezTo>
                    <a:pt x="46" y="4759"/>
                    <a:pt x="46" y="5558"/>
                    <a:pt x="91" y="6334"/>
                  </a:cubicBezTo>
                  <a:cubicBezTo>
                    <a:pt x="137" y="7224"/>
                    <a:pt x="365" y="7909"/>
                    <a:pt x="959" y="8160"/>
                  </a:cubicBezTo>
                  <a:cubicBezTo>
                    <a:pt x="1175" y="8268"/>
                    <a:pt x="1433" y="8321"/>
                    <a:pt x="1708" y="8321"/>
                  </a:cubicBezTo>
                  <a:cubicBezTo>
                    <a:pt x="2072" y="8321"/>
                    <a:pt x="2466" y="8228"/>
                    <a:pt x="2830" y="8045"/>
                  </a:cubicBezTo>
                  <a:cubicBezTo>
                    <a:pt x="3835" y="7520"/>
                    <a:pt x="4520" y="6562"/>
                    <a:pt x="4816" y="5169"/>
                  </a:cubicBezTo>
                  <a:cubicBezTo>
                    <a:pt x="5067" y="4005"/>
                    <a:pt x="5136" y="2910"/>
                    <a:pt x="4999" y="1928"/>
                  </a:cubicBezTo>
                  <a:cubicBezTo>
                    <a:pt x="4857" y="729"/>
                    <a:pt x="4407" y="0"/>
                    <a:pt x="3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6692550" y="3314750"/>
              <a:ext cx="158650" cy="174000"/>
            </a:xfrm>
            <a:custGeom>
              <a:avLst/>
              <a:gdLst/>
              <a:ahLst/>
              <a:cxnLst/>
              <a:rect l="l" t="t" r="r" b="b"/>
              <a:pathLst>
                <a:path w="6346" h="6960" extrusionOk="0">
                  <a:moveTo>
                    <a:pt x="3887" y="732"/>
                  </a:moveTo>
                  <a:cubicBezTo>
                    <a:pt x="4149" y="732"/>
                    <a:pt x="4395" y="829"/>
                    <a:pt x="4611" y="1032"/>
                  </a:cubicBezTo>
                  <a:cubicBezTo>
                    <a:pt x="4976" y="1351"/>
                    <a:pt x="5250" y="1785"/>
                    <a:pt x="5547" y="2219"/>
                  </a:cubicBezTo>
                  <a:cubicBezTo>
                    <a:pt x="5638" y="2378"/>
                    <a:pt x="5706" y="2629"/>
                    <a:pt x="5729" y="2858"/>
                  </a:cubicBezTo>
                  <a:cubicBezTo>
                    <a:pt x="5798" y="3839"/>
                    <a:pt x="5455" y="4615"/>
                    <a:pt x="4611" y="5186"/>
                  </a:cubicBezTo>
                  <a:cubicBezTo>
                    <a:pt x="3858" y="5734"/>
                    <a:pt x="3081" y="6076"/>
                    <a:pt x="2328" y="6213"/>
                  </a:cubicBezTo>
                  <a:cubicBezTo>
                    <a:pt x="2234" y="6232"/>
                    <a:pt x="2143" y="6241"/>
                    <a:pt x="2056" y="6241"/>
                  </a:cubicBezTo>
                  <a:cubicBezTo>
                    <a:pt x="1616" y="6241"/>
                    <a:pt x="1263" y="6015"/>
                    <a:pt x="959" y="5711"/>
                  </a:cubicBezTo>
                  <a:cubicBezTo>
                    <a:pt x="776" y="5528"/>
                    <a:pt x="708" y="5231"/>
                    <a:pt x="708" y="4889"/>
                  </a:cubicBezTo>
                  <a:cubicBezTo>
                    <a:pt x="708" y="4547"/>
                    <a:pt x="890" y="4250"/>
                    <a:pt x="1096" y="3930"/>
                  </a:cubicBezTo>
                  <a:cubicBezTo>
                    <a:pt x="1187" y="3793"/>
                    <a:pt x="1255" y="3634"/>
                    <a:pt x="1324" y="3474"/>
                  </a:cubicBezTo>
                  <a:cubicBezTo>
                    <a:pt x="1324" y="3451"/>
                    <a:pt x="1301" y="3451"/>
                    <a:pt x="1301" y="3451"/>
                  </a:cubicBezTo>
                  <a:cubicBezTo>
                    <a:pt x="1529" y="3017"/>
                    <a:pt x="1758" y="2584"/>
                    <a:pt x="2009" y="2173"/>
                  </a:cubicBezTo>
                  <a:cubicBezTo>
                    <a:pt x="2611" y="1237"/>
                    <a:pt x="3291" y="732"/>
                    <a:pt x="3887" y="732"/>
                  </a:cubicBezTo>
                  <a:close/>
                  <a:moveTo>
                    <a:pt x="4152" y="1"/>
                  </a:moveTo>
                  <a:cubicBezTo>
                    <a:pt x="3439" y="1"/>
                    <a:pt x="2607" y="565"/>
                    <a:pt x="1849" y="1602"/>
                  </a:cubicBezTo>
                  <a:cubicBezTo>
                    <a:pt x="1484" y="2104"/>
                    <a:pt x="1210" y="2652"/>
                    <a:pt x="890" y="3246"/>
                  </a:cubicBezTo>
                  <a:cubicBezTo>
                    <a:pt x="845" y="3314"/>
                    <a:pt x="753" y="3428"/>
                    <a:pt x="708" y="3542"/>
                  </a:cubicBezTo>
                  <a:cubicBezTo>
                    <a:pt x="114" y="4592"/>
                    <a:pt x="0" y="5368"/>
                    <a:pt x="388" y="6076"/>
                  </a:cubicBezTo>
                  <a:cubicBezTo>
                    <a:pt x="690" y="6660"/>
                    <a:pt x="1170" y="6959"/>
                    <a:pt x="1764" y="6959"/>
                  </a:cubicBezTo>
                  <a:cubicBezTo>
                    <a:pt x="1844" y="6959"/>
                    <a:pt x="1925" y="6954"/>
                    <a:pt x="2009" y="6943"/>
                  </a:cubicBezTo>
                  <a:cubicBezTo>
                    <a:pt x="2967" y="6852"/>
                    <a:pt x="3949" y="6373"/>
                    <a:pt x="4930" y="5619"/>
                  </a:cubicBezTo>
                  <a:cubicBezTo>
                    <a:pt x="5638" y="5072"/>
                    <a:pt x="6072" y="4273"/>
                    <a:pt x="6231" y="3314"/>
                  </a:cubicBezTo>
                  <a:cubicBezTo>
                    <a:pt x="6345" y="2652"/>
                    <a:pt x="6277" y="2104"/>
                    <a:pt x="6026" y="1671"/>
                  </a:cubicBezTo>
                  <a:cubicBezTo>
                    <a:pt x="5775" y="1146"/>
                    <a:pt x="5432" y="758"/>
                    <a:pt x="5067" y="392"/>
                  </a:cubicBezTo>
                  <a:cubicBezTo>
                    <a:pt x="4803" y="128"/>
                    <a:pt x="4491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6780425" y="3093625"/>
              <a:ext cx="110150" cy="160475"/>
            </a:xfrm>
            <a:custGeom>
              <a:avLst/>
              <a:gdLst/>
              <a:ahLst/>
              <a:cxnLst/>
              <a:rect l="l" t="t" r="r" b="b"/>
              <a:pathLst>
                <a:path w="4406" h="6419" extrusionOk="0">
                  <a:moveTo>
                    <a:pt x="1726" y="778"/>
                  </a:moveTo>
                  <a:cubicBezTo>
                    <a:pt x="2241" y="778"/>
                    <a:pt x="2728" y="848"/>
                    <a:pt x="3127" y="975"/>
                  </a:cubicBezTo>
                  <a:cubicBezTo>
                    <a:pt x="3835" y="1317"/>
                    <a:pt x="3903" y="2162"/>
                    <a:pt x="3812" y="3143"/>
                  </a:cubicBezTo>
                  <a:cubicBezTo>
                    <a:pt x="3766" y="3896"/>
                    <a:pt x="3424" y="4535"/>
                    <a:pt x="2922" y="5106"/>
                  </a:cubicBezTo>
                  <a:cubicBezTo>
                    <a:pt x="2694" y="5357"/>
                    <a:pt x="2442" y="5540"/>
                    <a:pt x="2191" y="5631"/>
                  </a:cubicBezTo>
                  <a:cubicBezTo>
                    <a:pt x="2100" y="5662"/>
                    <a:pt x="2016" y="5679"/>
                    <a:pt x="1942" y="5679"/>
                  </a:cubicBezTo>
                  <a:cubicBezTo>
                    <a:pt x="1793" y="5679"/>
                    <a:pt x="1682" y="5608"/>
                    <a:pt x="1621" y="5426"/>
                  </a:cubicBezTo>
                  <a:cubicBezTo>
                    <a:pt x="1301" y="4421"/>
                    <a:pt x="845" y="3531"/>
                    <a:pt x="685" y="2367"/>
                  </a:cubicBezTo>
                  <a:cubicBezTo>
                    <a:pt x="662" y="2207"/>
                    <a:pt x="662" y="2025"/>
                    <a:pt x="639" y="1842"/>
                  </a:cubicBezTo>
                  <a:cubicBezTo>
                    <a:pt x="571" y="1180"/>
                    <a:pt x="982" y="815"/>
                    <a:pt x="1324" y="792"/>
                  </a:cubicBezTo>
                  <a:cubicBezTo>
                    <a:pt x="1459" y="783"/>
                    <a:pt x="1593" y="778"/>
                    <a:pt x="1726" y="778"/>
                  </a:cubicBezTo>
                  <a:close/>
                  <a:moveTo>
                    <a:pt x="2191" y="1"/>
                  </a:moveTo>
                  <a:cubicBezTo>
                    <a:pt x="1939" y="1"/>
                    <a:pt x="1679" y="34"/>
                    <a:pt x="1415" y="107"/>
                  </a:cubicBezTo>
                  <a:cubicBezTo>
                    <a:pt x="434" y="381"/>
                    <a:pt x="0" y="975"/>
                    <a:pt x="91" y="2116"/>
                  </a:cubicBezTo>
                  <a:cubicBezTo>
                    <a:pt x="91" y="2230"/>
                    <a:pt x="91" y="2321"/>
                    <a:pt x="114" y="2436"/>
                  </a:cubicBezTo>
                  <a:cubicBezTo>
                    <a:pt x="274" y="3828"/>
                    <a:pt x="753" y="4924"/>
                    <a:pt x="1187" y="6042"/>
                  </a:cubicBezTo>
                  <a:cubicBezTo>
                    <a:pt x="1294" y="6303"/>
                    <a:pt x="1474" y="6419"/>
                    <a:pt x="1697" y="6419"/>
                  </a:cubicBezTo>
                  <a:cubicBezTo>
                    <a:pt x="1807" y="6419"/>
                    <a:pt x="1927" y="6391"/>
                    <a:pt x="2054" y="6339"/>
                  </a:cubicBezTo>
                  <a:cubicBezTo>
                    <a:pt x="2808" y="6042"/>
                    <a:pt x="3447" y="5403"/>
                    <a:pt x="3995" y="4307"/>
                  </a:cubicBezTo>
                  <a:cubicBezTo>
                    <a:pt x="4314" y="3737"/>
                    <a:pt x="4360" y="3097"/>
                    <a:pt x="4383" y="2481"/>
                  </a:cubicBezTo>
                  <a:cubicBezTo>
                    <a:pt x="4405" y="1523"/>
                    <a:pt x="4246" y="701"/>
                    <a:pt x="3652" y="381"/>
                  </a:cubicBezTo>
                  <a:cubicBezTo>
                    <a:pt x="3219" y="149"/>
                    <a:pt x="2722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6637175" y="3240450"/>
              <a:ext cx="58800" cy="107700"/>
            </a:xfrm>
            <a:custGeom>
              <a:avLst/>
              <a:gdLst/>
              <a:ahLst/>
              <a:cxnLst/>
              <a:rect l="l" t="t" r="r" b="b"/>
              <a:pathLst>
                <a:path w="2352" h="4308" extrusionOk="0">
                  <a:moveTo>
                    <a:pt x="1277" y="0"/>
                  </a:moveTo>
                  <a:cubicBezTo>
                    <a:pt x="1182" y="0"/>
                    <a:pt x="1059" y="118"/>
                    <a:pt x="960" y="283"/>
                  </a:cubicBezTo>
                  <a:cubicBezTo>
                    <a:pt x="891" y="374"/>
                    <a:pt x="846" y="511"/>
                    <a:pt x="800" y="625"/>
                  </a:cubicBezTo>
                  <a:cubicBezTo>
                    <a:pt x="1371" y="1013"/>
                    <a:pt x="1622" y="1744"/>
                    <a:pt x="1781" y="2588"/>
                  </a:cubicBezTo>
                  <a:cubicBezTo>
                    <a:pt x="1804" y="2725"/>
                    <a:pt x="1804" y="2908"/>
                    <a:pt x="1781" y="3068"/>
                  </a:cubicBezTo>
                  <a:cubicBezTo>
                    <a:pt x="1759" y="3159"/>
                    <a:pt x="1667" y="3296"/>
                    <a:pt x="1599" y="3387"/>
                  </a:cubicBezTo>
                  <a:cubicBezTo>
                    <a:pt x="1520" y="3481"/>
                    <a:pt x="1431" y="3543"/>
                    <a:pt x="1354" y="3543"/>
                  </a:cubicBezTo>
                  <a:cubicBezTo>
                    <a:pt x="1318" y="3543"/>
                    <a:pt x="1285" y="3530"/>
                    <a:pt x="1256" y="3501"/>
                  </a:cubicBezTo>
                  <a:cubicBezTo>
                    <a:pt x="754" y="2954"/>
                    <a:pt x="298" y="2360"/>
                    <a:pt x="754" y="991"/>
                  </a:cubicBezTo>
                  <a:cubicBezTo>
                    <a:pt x="800" y="877"/>
                    <a:pt x="800" y="740"/>
                    <a:pt x="800" y="625"/>
                  </a:cubicBezTo>
                  <a:cubicBezTo>
                    <a:pt x="526" y="625"/>
                    <a:pt x="321" y="831"/>
                    <a:pt x="206" y="1242"/>
                  </a:cubicBezTo>
                  <a:cubicBezTo>
                    <a:pt x="24" y="1790"/>
                    <a:pt x="1" y="2292"/>
                    <a:pt x="69" y="2748"/>
                  </a:cubicBezTo>
                  <a:cubicBezTo>
                    <a:pt x="206" y="3387"/>
                    <a:pt x="526" y="3821"/>
                    <a:pt x="868" y="4209"/>
                  </a:cubicBezTo>
                  <a:cubicBezTo>
                    <a:pt x="936" y="4276"/>
                    <a:pt x="1019" y="4308"/>
                    <a:pt x="1113" y="4308"/>
                  </a:cubicBezTo>
                  <a:cubicBezTo>
                    <a:pt x="1368" y="4308"/>
                    <a:pt x="1697" y="4074"/>
                    <a:pt x="1964" y="3707"/>
                  </a:cubicBezTo>
                  <a:cubicBezTo>
                    <a:pt x="2284" y="3273"/>
                    <a:pt x="2352" y="2840"/>
                    <a:pt x="2329" y="2429"/>
                  </a:cubicBezTo>
                  <a:cubicBezTo>
                    <a:pt x="2238" y="1379"/>
                    <a:pt x="1850" y="671"/>
                    <a:pt x="1371" y="55"/>
                  </a:cubicBezTo>
                  <a:cubicBezTo>
                    <a:pt x="1345" y="17"/>
                    <a:pt x="1313" y="0"/>
                    <a:pt x="1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6746750" y="3356500"/>
              <a:ext cx="52525" cy="71250"/>
            </a:xfrm>
            <a:custGeom>
              <a:avLst/>
              <a:gdLst/>
              <a:ahLst/>
              <a:cxnLst/>
              <a:rect l="l" t="t" r="r" b="b"/>
              <a:pathLst>
                <a:path w="2101" h="2850" extrusionOk="0">
                  <a:moveTo>
                    <a:pt x="1895" y="1"/>
                  </a:moveTo>
                  <a:cubicBezTo>
                    <a:pt x="1849" y="24"/>
                    <a:pt x="1781" y="115"/>
                    <a:pt x="1735" y="160"/>
                  </a:cubicBezTo>
                  <a:cubicBezTo>
                    <a:pt x="1530" y="457"/>
                    <a:pt x="1553" y="731"/>
                    <a:pt x="1507" y="1005"/>
                  </a:cubicBezTo>
                  <a:cubicBezTo>
                    <a:pt x="1461" y="1302"/>
                    <a:pt x="1393" y="1598"/>
                    <a:pt x="1187" y="1850"/>
                  </a:cubicBezTo>
                  <a:cubicBezTo>
                    <a:pt x="1085" y="1993"/>
                    <a:pt x="982" y="2081"/>
                    <a:pt x="880" y="2081"/>
                  </a:cubicBezTo>
                  <a:cubicBezTo>
                    <a:pt x="868" y="2081"/>
                    <a:pt x="857" y="2080"/>
                    <a:pt x="845" y="2078"/>
                  </a:cubicBezTo>
                  <a:cubicBezTo>
                    <a:pt x="731" y="2055"/>
                    <a:pt x="708" y="1918"/>
                    <a:pt x="708" y="1758"/>
                  </a:cubicBezTo>
                  <a:cubicBezTo>
                    <a:pt x="708" y="1507"/>
                    <a:pt x="845" y="1279"/>
                    <a:pt x="959" y="1028"/>
                  </a:cubicBezTo>
                  <a:cubicBezTo>
                    <a:pt x="1050" y="845"/>
                    <a:pt x="1073" y="708"/>
                    <a:pt x="959" y="663"/>
                  </a:cubicBezTo>
                  <a:cubicBezTo>
                    <a:pt x="936" y="649"/>
                    <a:pt x="911" y="642"/>
                    <a:pt x="886" y="642"/>
                  </a:cubicBezTo>
                  <a:cubicBezTo>
                    <a:pt x="790" y="642"/>
                    <a:pt x="689" y="737"/>
                    <a:pt x="617" y="845"/>
                  </a:cubicBezTo>
                  <a:cubicBezTo>
                    <a:pt x="92" y="1484"/>
                    <a:pt x="0" y="2580"/>
                    <a:pt x="434" y="2808"/>
                  </a:cubicBezTo>
                  <a:cubicBezTo>
                    <a:pt x="486" y="2836"/>
                    <a:pt x="546" y="2849"/>
                    <a:pt x="612" y="2849"/>
                  </a:cubicBezTo>
                  <a:cubicBezTo>
                    <a:pt x="923" y="2849"/>
                    <a:pt x="1357" y="2553"/>
                    <a:pt x="1621" y="2101"/>
                  </a:cubicBezTo>
                  <a:cubicBezTo>
                    <a:pt x="2009" y="1393"/>
                    <a:pt x="2100" y="708"/>
                    <a:pt x="2032" y="69"/>
                  </a:cubicBezTo>
                  <a:cubicBezTo>
                    <a:pt x="2032" y="24"/>
                    <a:pt x="1963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48"/>
          <p:cNvGrpSpPr/>
          <p:nvPr/>
        </p:nvGrpSpPr>
        <p:grpSpPr>
          <a:xfrm>
            <a:off x="8216900" y="3646478"/>
            <a:ext cx="540771" cy="531014"/>
            <a:chOff x="1037575" y="4576525"/>
            <a:chExt cx="443400" cy="435400"/>
          </a:xfrm>
        </p:grpSpPr>
        <p:sp>
          <p:nvSpPr>
            <p:cNvPr id="1334" name="Google Shape;1334;p48"/>
            <p:cNvSpPr/>
            <p:nvPr/>
          </p:nvSpPr>
          <p:spPr>
            <a:xfrm>
              <a:off x="1092925" y="4619125"/>
              <a:ext cx="324700" cy="332400"/>
            </a:xfrm>
            <a:custGeom>
              <a:avLst/>
              <a:gdLst/>
              <a:ahLst/>
              <a:cxnLst/>
              <a:rect l="l" t="t" r="r" b="b"/>
              <a:pathLst>
                <a:path w="12988" h="13296" extrusionOk="0">
                  <a:moveTo>
                    <a:pt x="7261" y="0"/>
                  </a:moveTo>
                  <a:cubicBezTo>
                    <a:pt x="5901" y="0"/>
                    <a:pt x="4556" y="522"/>
                    <a:pt x="3721" y="1583"/>
                  </a:cubicBezTo>
                  <a:lnTo>
                    <a:pt x="3972" y="1012"/>
                  </a:lnTo>
                  <a:lnTo>
                    <a:pt x="3972" y="1012"/>
                  </a:lnTo>
                  <a:cubicBezTo>
                    <a:pt x="2899" y="2838"/>
                    <a:pt x="1804" y="4664"/>
                    <a:pt x="708" y="6513"/>
                  </a:cubicBezTo>
                  <a:cubicBezTo>
                    <a:pt x="366" y="7084"/>
                    <a:pt x="0" y="7723"/>
                    <a:pt x="23" y="8408"/>
                  </a:cubicBezTo>
                  <a:cubicBezTo>
                    <a:pt x="69" y="9321"/>
                    <a:pt x="776" y="10051"/>
                    <a:pt x="1461" y="10645"/>
                  </a:cubicBezTo>
                  <a:cubicBezTo>
                    <a:pt x="2580" y="11603"/>
                    <a:pt x="3835" y="12471"/>
                    <a:pt x="5227" y="12927"/>
                  </a:cubicBezTo>
                  <a:cubicBezTo>
                    <a:pt x="5916" y="13164"/>
                    <a:pt x="6650" y="13295"/>
                    <a:pt x="7378" y="13295"/>
                  </a:cubicBezTo>
                  <a:cubicBezTo>
                    <a:pt x="8122" y="13295"/>
                    <a:pt x="8861" y="13159"/>
                    <a:pt x="9541" y="12859"/>
                  </a:cubicBezTo>
                  <a:cubicBezTo>
                    <a:pt x="11778" y="11877"/>
                    <a:pt x="12965" y="9275"/>
                    <a:pt x="12988" y="6833"/>
                  </a:cubicBezTo>
                  <a:cubicBezTo>
                    <a:pt x="12988" y="4505"/>
                    <a:pt x="12006" y="2085"/>
                    <a:pt x="10043" y="807"/>
                  </a:cubicBezTo>
                  <a:cubicBezTo>
                    <a:pt x="9231" y="271"/>
                    <a:pt x="8242" y="0"/>
                    <a:pt x="7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199050" y="4676700"/>
              <a:ext cx="154100" cy="116375"/>
            </a:xfrm>
            <a:custGeom>
              <a:avLst/>
              <a:gdLst/>
              <a:ahLst/>
              <a:cxnLst/>
              <a:rect l="l" t="t" r="r" b="b"/>
              <a:pathLst>
                <a:path w="6164" h="4655" extrusionOk="0">
                  <a:moveTo>
                    <a:pt x="3131" y="1"/>
                  </a:moveTo>
                  <a:cubicBezTo>
                    <a:pt x="2211" y="1"/>
                    <a:pt x="1231" y="340"/>
                    <a:pt x="663" y="855"/>
                  </a:cubicBezTo>
                  <a:cubicBezTo>
                    <a:pt x="229" y="1220"/>
                    <a:pt x="1" y="1859"/>
                    <a:pt x="229" y="2361"/>
                  </a:cubicBezTo>
                  <a:cubicBezTo>
                    <a:pt x="366" y="2681"/>
                    <a:pt x="640" y="2932"/>
                    <a:pt x="937" y="3115"/>
                  </a:cubicBezTo>
                  <a:cubicBezTo>
                    <a:pt x="2009" y="3868"/>
                    <a:pt x="3242" y="4393"/>
                    <a:pt x="4543" y="4621"/>
                  </a:cubicBezTo>
                  <a:cubicBezTo>
                    <a:pt x="4689" y="4641"/>
                    <a:pt x="4842" y="4655"/>
                    <a:pt x="4993" y="4655"/>
                  </a:cubicBezTo>
                  <a:cubicBezTo>
                    <a:pt x="5364" y="4655"/>
                    <a:pt x="5725" y="4570"/>
                    <a:pt x="5935" y="4279"/>
                  </a:cubicBezTo>
                  <a:cubicBezTo>
                    <a:pt x="6164" y="3959"/>
                    <a:pt x="6095" y="3503"/>
                    <a:pt x="6004" y="3115"/>
                  </a:cubicBezTo>
                  <a:cubicBezTo>
                    <a:pt x="5776" y="2202"/>
                    <a:pt x="5525" y="1243"/>
                    <a:pt x="4863" y="604"/>
                  </a:cubicBezTo>
                  <a:cubicBezTo>
                    <a:pt x="4439" y="181"/>
                    <a:pt x="3801" y="1"/>
                    <a:pt x="3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142000" y="4801350"/>
              <a:ext cx="104450" cy="92025"/>
            </a:xfrm>
            <a:custGeom>
              <a:avLst/>
              <a:gdLst/>
              <a:ahLst/>
              <a:cxnLst/>
              <a:rect l="l" t="t" r="r" b="b"/>
              <a:pathLst>
                <a:path w="4178" h="3681" extrusionOk="0">
                  <a:moveTo>
                    <a:pt x="1050" y="0"/>
                  </a:moveTo>
                  <a:cubicBezTo>
                    <a:pt x="1027" y="0"/>
                    <a:pt x="1005" y="0"/>
                    <a:pt x="982" y="23"/>
                  </a:cubicBezTo>
                  <a:cubicBezTo>
                    <a:pt x="995" y="25"/>
                    <a:pt x="1007" y="28"/>
                    <a:pt x="1020" y="30"/>
                  </a:cubicBezTo>
                  <a:lnTo>
                    <a:pt x="1020" y="30"/>
                  </a:lnTo>
                  <a:lnTo>
                    <a:pt x="1050" y="0"/>
                  </a:lnTo>
                  <a:close/>
                  <a:moveTo>
                    <a:pt x="1020" y="30"/>
                  </a:moveTo>
                  <a:lnTo>
                    <a:pt x="890" y="160"/>
                  </a:lnTo>
                  <a:cubicBezTo>
                    <a:pt x="229" y="457"/>
                    <a:pt x="0" y="1347"/>
                    <a:pt x="251" y="2009"/>
                  </a:cubicBezTo>
                  <a:cubicBezTo>
                    <a:pt x="525" y="2694"/>
                    <a:pt x="1142" y="3173"/>
                    <a:pt x="1803" y="3447"/>
                  </a:cubicBezTo>
                  <a:cubicBezTo>
                    <a:pt x="2106" y="3584"/>
                    <a:pt x="2441" y="3680"/>
                    <a:pt x="2764" y="3680"/>
                  </a:cubicBezTo>
                  <a:cubicBezTo>
                    <a:pt x="2979" y="3680"/>
                    <a:pt x="3188" y="3638"/>
                    <a:pt x="3378" y="3538"/>
                  </a:cubicBezTo>
                  <a:cubicBezTo>
                    <a:pt x="3949" y="3264"/>
                    <a:pt x="4177" y="2534"/>
                    <a:pt x="3995" y="1918"/>
                  </a:cubicBezTo>
                  <a:cubicBezTo>
                    <a:pt x="3835" y="1324"/>
                    <a:pt x="3333" y="845"/>
                    <a:pt x="2785" y="548"/>
                  </a:cubicBezTo>
                  <a:cubicBezTo>
                    <a:pt x="2226" y="280"/>
                    <a:pt x="1624" y="143"/>
                    <a:pt x="1020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292075" y="4835575"/>
              <a:ext cx="93025" cy="75275"/>
            </a:xfrm>
            <a:custGeom>
              <a:avLst/>
              <a:gdLst/>
              <a:ahLst/>
              <a:cxnLst/>
              <a:rect l="l" t="t" r="r" b="b"/>
              <a:pathLst>
                <a:path w="3721" h="3011" extrusionOk="0">
                  <a:moveTo>
                    <a:pt x="1073" y="1"/>
                  </a:moveTo>
                  <a:lnTo>
                    <a:pt x="936" y="252"/>
                  </a:lnTo>
                  <a:cubicBezTo>
                    <a:pt x="639" y="594"/>
                    <a:pt x="343" y="937"/>
                    <a:pt x="183" y="1347"/>
                  </a:cubicBezTo>
                  <a:cubicBezTo>
                    <a:pt x="0" y="1781"/>
                    <a:pt x="23" y="2306"/>
                    <a:pt x="320" y="2649"/>
                  </a:cubicBezTo>
                  <a:cubicBezTo>
                    <a:pt x="540" y="2900"/>
                    <a:pt x="868" y="3011"/>
                    <a:pt x="1207" y="3011"/>
                  </a:cubicBezTo>
                  <a:cubicBezTo>
                    <a:pt x="1361" y="3011"/>
                    <a:pt x="1517" y="2988"/>
                    <a:pt x="1667" y="2945"/>
                  </a:cubicBezTo>
                  <a:cubicBezTo>
                    <a:pt x="2123" y="2808"/>
                    <a:pt x="2511" y="2512"/>
                    <a:pt x="2899" y="2215"/>
                  </a:cubicBezTo>
                  <a:cubicBezTo>
                    <a:pt x="3287" y="1895"/>
                    <a:pt x="3721" y="1484"/>
                    <a:pt x="3652" y="982"/>
                  </a:cubicBezTo>
                  <a:cubicBezTo>
                    <a:pt x="3561" y="503"/>
                    <a:pt x="3013" y="229"/>
                    <a:pt x="2534" y="183"/>
                  </a:cubicBezTo>
                  <a:cubicBezTo>
                    <a:pt x="2032" y="115"/>
                    <a:pt x="1530" y="183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1037575" y="4576525"/>
              <a:ext cx="443400" cy="435400"/>
            </a:xfrm>
            <a:custGeom>
              <a:avLst/>
              <a:gdLst/>
              <a:ahLst/>
              <a:cxnLst/>
              <a:rect l="l" t="t" r="r" b="b"/>
              <a:pathLst>
                <a:path w="17736" h="17416" extrusionOk="0">
                  <a:moveTo>
                    <a:pt x="10981" y="1640"/>
                  </a:moveTo>
                  <a:cubicBezTo>
                    <a:pt x="11256" y="1640"/>
                    <a:pt x="11529" y="1669"/>
                    <a:pt x="11801" y="1735"/>
                  </a:cubicBezTo>
                  <a:cubicBezTo>
                    <a:pt x="12668" y="1940"/>
                    <a:pt x="13399" y="2442"/>
                    <a:pt x="13878" y="3196"/>
                  </a:cubicBezTo>
                  <a:cubicBezTo>
                    <a:pt x="14768" y="4611"/>
                    <a:pt x="15499" y="6140"/>
                    <a:pt x="15955" y="7761"/>
                  </a:cubicBezTo>
                  <a:cubicBezTo>
                    <a:pt x="16115" y="8331"/>
                    <a:pt x="16138" y="8902"/>
                    <a:pt x="16115" y="9564"/>
                  </a:cubicBezTo>
                  <a:cubicBezTo>
                    <a:pt x="16115" y="10226"/>
                    <a:pt x="16001" y="10956"/>
                    <a:pt x="15795" y="11664"/>
                  </a:cubicBezTo>
                  <a:cubicBezTo>
                    <a:pt x="15590" y="12303"/>
                    <a:pt x="15270" y="12851"/>
                    <a:pt x="14768" y="13307"/>
                  </a:cubicBezTo>
                  <a:cubicBezTo>
                    <a:pt x="14175" y="13855"/>
                    <a:pt x="13536" y="14289"/>
                    <a:pt x="12851" y="14700"/>
                  </a:cubicBezTo>
                  <a:cubicBezTo>
                    <a:pt x="11961" y="15202"/>
                    <a:pt x="11025" y="15635"/>
                    <a:pt x="10043" y="15909"/>
                  </a:cubicBezTo>
                  <a:cubicBezTo>
                    <a:pt x="9678" y="16023"/>
                    <a:pt x="9313" y="16069"/>
                    <a:pt x="8948" y="16069"/>
                  </a:cubicBezTo>
                  <a:cubicBezTo>
                    <a:pt x="8720" y="16069"/>
                    <a:pt x="8468" y="16069"/>
                    <a:pt x="8354" y="15795"/>
                  </a:cubicBezTo>
                  <a:cubicBezTo>
                    <a:pt x="8321" y="15728"/>
                    <a:pt x="8251" y="15686"/>
                    <a:pt x="8171" y="15686"/>
                  </a:cubicBezTo>
                  <a:cubicBezTo>
                    <a:pt x="8142" y="15686"/>
                    <a:pt x="8111" y="15692"/>
                    <a:pt x="8080" y="15704"/>
                  </a:cubicBezTo>
                  <a:cubicBezTo>
                    <a:pt x="8016" y="15727"/>
                    <a:pt x="7956" y="15737"/>
                    <a:pt x="7897" y="15737"/>
                  </a:cubicBezTo>
                  <a:cubicBezTo>
                    <a:pt x="7725" y="15737"/>
                    <a:pt x="7572" y="15652"/>
                    <a:pt x="7418" y="15567"/>
                  </a:cubicBezTo>
                  <a:cubicBezTo>
                    <a:pt x="7304" y="15498"/>
                    <a:pt x="7190" y="15430"/>
                    <a:pt x="7076" y="15339"/>
                  </a:cubicBezTo>
                  <a:cubicBezTo>
                    <a:pt x="6254" y="14745"/>
                    <a:pt x="5341" y="14289"/>
                    <a:pt x="4360" y="13946"/>
                  </a:cubicBezTo>
                  <a:cubicBezTo>
                    <a:pt x="3013" y="13467"/>
                    <a:pt x="2146" y="12486"/>
                    <a:pt x="1712" y="11139"/>
                  </a:cubicBezTo>
                  <a:cubicBezTo>
                    <a:pt x="1530" y="10591"/>
                    <a:pt x="1507" y="10043"/>
                    <a:pt x="1689" y="9495"/>
                  </a:cubicBezTo>
                  <a:cubicBezTo>
                    <a:pt x="1940" y="8674"/>
                    <a:pt x="2260" y="7875"/>
                    <a:pt x="2899" y="7236"/>
                  </a:cubicBezTo>
                  <a:cubicBezTo>
                    <a:pt x="3287" y="6871"/>
                    <a:pt x="3584" y="6437"/>
                    <a:pt x="3744" y="5935"/>
                  </a:cubicBezTo>
                  <a:cubicBezTo>
                    <a:pt x="3812" y="5615"/>
                    <a:pt x="4132" y="5433"/>
                    <a:pt x="4132" y="5090"/>
                  </a:cubicBezTo>
                  <a:cubicBezTo>
                    <a:pt x="4132" y="4976"/>
                    <a:pt x="4291" y="4999"/>
                    <a:pt x="4383" y="4976"/>
                  </a:cubicBezTo>
                  <a:cubicBezTo>
                    <a:pt x="4611" y="4908"/>
                    <a:pt x="4679" y="4793"/>
                    <a:pt x="4542" y="4634"/>
                  </a:cubicBezTo>
                  <a:cubicBezTo>
                    <a:pt x="4314" y="4383"/>
                    <a:pt x="4406" y="4177"/>
                    <a:pt x="4542" y="3926"/>
                  </a:cubicBezTo>
                  <a:cubicBezTo>
                    <a:pt x="4862" y="3424"/>
                    <a:pt x="5296" y="3059"/>
                    <a:pt x="5821" y="2762"/>
                  </a:cubicBezTo>
                  <a:cubicBezTo>
                    <a:pt x="6391" y="2442"/>
                    <a:pt x="7030" y="2283"/>
                    <a:pt x="7670" y="2146"/>
                  </a:cubicBezTo>
                  <a:cubicBezTo>
                    <a:pt x="8468" y="2009"/>
                    <a:pt x="9267" y="1872"/>
                    <a:pt x="10066" y="1735"/>
                  </a:cubicBezTo>
                  <a:cubicBezTo>
                    <a:pt x="10376" y="1675"/>
                    <a:pt x="10680" y="1640"/>
                    <a:pt x="10981" y="1640"/>
                  </a:cubicBezTo>
                  <a:close/>
                  <a:moveTo>
                    <a:pt x="11459" y="0"/>
                  </a:moveTo>
                  <a:cubicBezTo>
                    <a:pt x="11322" y="0"/>
                    <a:pt x="11230" y="114"/>
                    <a:pt x="11207" y="251"/>
                  </a:cubicBezTo>
                  <a:cubicBezTo>
                    <a:pt x="11185" y="548"/>
                    <a:pt x="11162" y="822"/>
                    <a:pt x="11139" y="1141"/>
                  </a:cubicBezTo>
                  <a:cubicBezTo>
                    <a:pt x="10774" y="1187"/>
                    <a:pt x="10431" y="1210"/>
                    <a:pt x="10066" y="1255"/>
                  </a:cubicBezTo>
                  <a:cubicBezTo>
                    <a:pt x="9906" y="1255"/>
                    <a:pt x="9792" y="1210"/>
                    <a:pt x="9769" y="1050"/>
                  </a:cubicBezTo>
                  <a:cubicBezTo>
                    <a:pt x="9701" y="845"/>
                    <a:pt x="9678" y="639"/>
                    <a:pt x="9610" y="457"/>
                  </a:cubicBezTo>
                  <a:cubicBezTo>
                    <a:pt x="9564" y="342"/>
                    <a:pt x="9496" y="274"/>
                    <a:pt x="9427" y="183"/>
                  </a:cubicBezTo>
                  <a:cubicBezTo>
                    <a:pt x="9404" y="160"/>
                    <a:pt x="9336" y="160"/>
                    <a:pt x="9290" y="160"/>
                  </a:cubicBezTo>
                  <a:cubicBezTo>
                    <a:pt x="9245" y="183"/>
                    <a:pt x="9199" y="228"/>
                    <a:pt x="9176" y="251"/>
                  </a:cubicBezTo>
                  <a:cubicBezTo>
                    <a:pt x="9108" y="434"/>
                    <a:pt x="9153" y="616"/>
                    <a:pt x="9199" y="799"/>
                  </a:cubicBezTo>
                  <a:cubicBezTo>
                    <a:pt x="9313" y="1255"/>
                    <a:pt x="9290" y="1438"/>
                    <a:pt x="8674" y="1507"/>
                  </a:cubicBezTo>
                  <a:cubicBezTo>
                    <a:pt x="8537" y="1529"/>
                    <a:pt x="8423" y="1552"/>
                    <a:pt x="8286" y="1552"/>
                  </a:cubicBezTo>
                  <a:cubicBezTo>
                    <a:pt x="8271" y="1555"/>
                    <a:pt x="8256" y="1557"/>
                    <a:pt x="8242" y="1557"/>
                  </a:cubicBezTo>
                  <a:cubicBezTo>
                    <a:pt x="8148" y="1557"/>
                    <a:pt x="8074" y="1495"/>
                    <a:pt x="8035" y="1415"/>
                  </a:cubicBezTo>
                  <a:cubicBezTo>
                    <a:pt x="7943" y="1187"/>
                    <a:pt x="7829" y="982"/>
                    <a:pt x="7738" y="753"/>
                  </a:cubicBezTo>
                  <a:cubicBezTo>
                    <a:pt x="7692" y="639"/>
                    <a:pt x="7647" y="525"/>
                    <a:pt x="7578" y="411"/>
                  </a:cubicBezTo>
                  <a:cubicBezTo>
                    <a:pt x="7555" y="342"/>
                    <a:pt x="7464" y="297"/>
                    <a:pt x="7396" y="297"/>
                  </a:cubicBezTo>
                  <a:cubicBezTo>
                    <a:pt x="7282" y="320"/>
                    <a:pt x="7213" y="411"/>
                    <a:pt x="7213" y="525"/>
                  </a:cubicBezTo>
                  <a:cubicBezTo>
                    <a:pt x="7213" y="662"/>
                    <a:pt x="7236" y="776"/>
                    <a:pt x="7282" y="913"/>
                  </a:cubicBezTo>
                  <a:cubicBezTo>
                    <a:pt x="7373" y="1141"/>
                    <a:pt x="7487" y="1370"/>
                    <a:pt x="7578" y="1598"/>
                  </a:cubicBezTo>
                  <a:cubicBezTo>
                    <a:pt x="7533" y="1644"/>
                    <a:pt x="7510" y="1666"/>
                    <a:pt x="7487" y="1666"/>
                  </a:cubicBezTo>
                  <a:cubicBezTo>
                    <a:pt x="7282" y="1735"/>
                    <a:pt x="7076" y="1780"/>
                    <a:pt x="6871" y="1849"/>
                  </a:cubicBezTo>
                  <a:cubicBezTo>
                    <a:pt x="6572" y="1952"/>
                    <a:pt x="6418" y="2009"/>
                    <a:pt x="6308" y="2009"/>
                  </a:cubicBezTo>
                  <a:cubicBezTo>
                    <a:pt x="6149" y="2009"/>
                    <a:pt x="6081" y="1890"/>
                    <a:pt x="5798" y="1621"/>
                  </a:cubicBezTo>
                  <a:cubicBezTo>
                    <a:pt x="5707" y="1529"/>
                    <a:pt x="5638" y="1461"/>
                    <a:pt x="5547" y="1415"/>
                  </a:cubicBezTo>
                  <a:cubicBezTo>
                    <a:pt x="5521" y="1398"/>
                    <a:pt x="5491" y="1390"/>
                    <a:pt x="5462" y="1390"/>
                  </a:cubicBezTo>
                  <a:cubicBezTo>
                    <a:pt x="5415" y="1390"/>
                    <a:pt x="5370" y="1410"/>
                    <a:pt x="5341" y="1438"/>
                  </a:cubicBezTo>
                  <a:cubicBezTo>
                    <a:pt x="5273" y="1507"/>
                    <a:pt x="5227" y="1575"/>
                    <a:pt x="5273" y="1644"/>
                  </a:cubicBezTo>
                  <a:cubicBezTo>
                    <a:pt x="5387" y="1849"/>
                    <a:pt x="5524" y="2032"/>
                    <a:pt x="5684" y="2237"/>
                  </a:cubicBezTo>
                  <a:cubicBezTo>
                    <a:pt x="5341" y="2511"/>
                    <a:pt x="5022" y="2762"/>
                    <a:pt x="4702" y="3036"/>
                  </a:cubicBezTo>
                  <a:cubicBezTo>
                    <a:pt x="4360" y="3310"/>
                    <a:pt x="4177" y="3743"/>
                    <a:pt x="3881" y="4063"/>
                  </a:cubicBezTo>
                  <a:cubicBezTo>
                    <a:pt x="3629" y="4040"/>
                    <a:pt x="3493" y="3880"/>
                    <a:pt x="3333" y="3766"/>
                  </a:cubicBezTo>
                  <a:cubicBezTo>
                    <a:pt x="3219" y="3698"/>
                    <a:pt x="3104" y="3606"/>
                    <a:pt x="2990" y="3561"/>
                  </a:cubicBezTo>
                  <a:cubicBezTo>
                    <a:pt x="2978" y="3555"/>
                    <a:pt x="2961" y="3552"/>
                    <a:pt x="2942" y="3552"/>
                  </a:cubicBezTo>
                  <a:cubicBezTo>
                    <a:pt x="2888" y="3552"/>
                    <a:pt x="2818" y="3573"/>
                    <a:pt x="2785" y="3606"/>
                  </a:cubicBezTo>
                  <a:cubicBezTo>
                    <a:pt x="2716" y="3652"/>
                    <a:pt x="2716" y="3743"/>
                    <a:pt x="2762" y="3835"/>
                  </a:cubicBezTo>
                  <a:cubicBezTo>
                    <a:pt x="2945" y="4109"/>
                    <a:pt x="3219" y="4268"/>
                    <a:pt x="3470" y="4451"/>
                  </a:cubicBezTo>
                  <a:cubicBezTo>
                    <a:pt x="3607" y="4565"/>
                    <a:pt x="3675" y="4702"/>
                    <a:pt x="3493" y="4816"/>
                  </a:cubicBezTo>
                  <a:cubicBezTo>
                    <a:pt x="3287" y="4976"/>
                    <a:pt x="3356" y="5204"/>
                    <a:pt x="3333" y="5410"/>
                  </a:cubicBezTo>
                  <a:cubicBezTo>
                    <a:pt x="3302" y="5670"/>
                    <a:pt x="3251" y="5777"/>
                    <a:pt x="3110" y="5777"/>
                  </a:cubicBezTo>
                  <a:cubicBezTo>
                    <a:pt x="3041" y="5777"/>
                    <a:pt x="2950" y="5751"/>
                    <a:pt x="2831" y="5706"/>
                  </a:cubicBezTo>
                  <a:cubicBezTo>
                    <a:pt x="2602" y="5615"/>
                    <a:pt x="2397" y="5501"/>
                    <a:pt x="2169" y="5410"/>
                  </a:cubicBezTo>
                  <a:cubicBezTo>
                    <a:pt x="2077" y="5364"/>
                    <a:pt x="1986" y="5318"/>
                    <a:pt x="1895" y="5296"/>
                  </a:cubicBezTo>
                  <a:cubicBezTo>
                    <a:pt x="1869" y="5290"/>
                    <a:pt x="1843" y="5288"/>
                    <a:pt x="1819" y="5288"/>
                  </a:cubicBezTo>
                  <a:cubicBezTo>
                    <a:pt x="1733" y="5288"/>
                    <a:pt x="1656" y="5321"/>
                    <a:pt x="1621" y="5410"/>
                  </a:cubicBezTo>
                  <a:cubicBezTo>
                    <a:pt x="1575" y="5524"/>
                    <a:pt x="1644" y="5615"/>
                    <a:pt x="1712" y="5684"/>
                  </a:cubicBezTo>
                  <a:cubicBezTo>
                    <a:pt x="1895" y="5798"/>
                    <a:pt x="2100" y="5866"/>
                    <a:pt x="2283" y="5980"/>
                  </a:cubicBezTo>
                  <a:cubicBezTo>
                    <a:pt x="2511" y="6094"/>
                    <a:pt x="2762" y="6140"/>
                    <a:pt x="2990" y="6346"/>
                  </a:cubicBezTo>
                  <a:cubicBezTo>
                    <a:pt x="2853" y="6734"/>
                    <a:pt x="2488" y="6962"/>
                    <a:pt x="2283" y="7259"/>
                  </a:cubicBezTo>
                  <a:cubicBezTo>
                    <a:pt x="2070" y="7563"/>
                    <a:pt x="1826" y="7685"/>
                    <a:pt x="1546" y="7685"/>
                  </a:cubicBezTo>
                  <a:cubicBezTo>
                    <a:pt x="1405" y="7685"/>
                    <a:pt x="1256" y="7654"/>
                    <a:pt x="1096" y="7601"/>
                  </a:cubicBezTo>
                  <a:cubicBezTo>
                    <a:pt x="959" y="7555"/>
                    <a:pt x="799" y="7510"/>
                    <a:pt x="662" y="7464"/>
                  </a:cubicBezTo>
                  <a:cubicBezTo>
                    <a:pt x="582" y="7441"/>
                    <a:pt x="502" y="7413"/>
                    <a:pt x="428" y="7413"/>
                  </a:cubicBezTo>
                  <a:cubicBezTo>
                    <a:pt x="354" y="7413"/>
                    <a:pt x="286" y="7441"/>
                    <a:pt x="229" y="7532"/>
                  </a:cubicBezTo>
                  <a:cubicBezTo>
                    <a:pt x="160" y="7669"/>
                    <a:pt x="274" y="7806"/>
                    <a:pt x="548" y="7920"/>
                  </a:cubicBezTo>
                  <a:cubicBezTo>
                    <a:pt x="753" y="7989"/>
                    <a:pt x="982" y="8057"/>
                    <a:pt x="1210" y="8126"/>
                  </a:cubicBezTo>
                  <a:cubicBezTo>
                    <a:pt x="1621" y="8263"/>
                    <a:pt x="1621" y="8263"/>
                    <a:pt x="1461" y="8674"/>
                  </a:cubicBezTo>
                  <a:cubicBezTo>
                    <a:pt x="1164" y="9450"/>
                    <a:pt x="1005" y="10249"/>
                    <a:pt x="1164" y="11070"/>
                  </a:cubicBezTo>
                  <a:cubicBezTo>
                    <a:pt x="1210" y="11139"/>
                    <a:pt x="1256" y="11207"/>
                    <a:pt x="1164" y="11253"/>
                  </a:cubicBezTo>
                  <a:cubicBezTo>
                    <a:pt x="1160" y="11257"/>
                    <a:pt x="1154" y="11259"/>
                    <a:pt x="1147" y="11259"/>
                  </a:cubicBezTo>
                  <a:cubicBezTo>
                    <a:pt x="1116" y="11259"/>
                    <a:pt x="1064" y="11226"/>
                    <a:pt x="1027" y="11207"/>
                  </a:cubicBezTo>
                  <a:cubicBezTo>
                    <a:pt x="1013" y="11208"/>
                    <a:pt x="1000" y="11209"/>
                    <a:pt x="986" y="11209"/>
                  </a:cubicBezTo>
                  <a:cubicBezTo>
                    <a:pt x="709" y="11209"/>
                    <a:pt x="492" y="10995"/>
                    <a:pt x="274" y="10865"/>
                  </a:cubicBezTo>
                  <a:cubicBezTo>
                    <a:pt x="243" y="10844"/>
                    <a:pt x="208" y="10833"/>
                    <a:pt x="174" y="10833"/>
                  </a:cubicBezTo>
                  <a:cubicBezTo>
                    <a:pt x="133" y="10833"/>
                    <a:pt x="94" y="10850"/>
                    <a:pt x="69" y="10888"/>
                  </a:cubicBezTo>
                  <a:cubicBezTo>
                    <a:pt x="23" y="10956"/>
                    <a:pt x="0" y="11048"/>
                    <a:pt x="0" y="11116"/>
                  </a:cubicBezTo>
                  <a:cubicBezTo>
                    <a:pt x="23" y="11276"/>
                    <a:pt x="137" y="11390"/>
                    <a:pt x="274" y="11458"/>
                  </a:cubicBezTo>
                  <a:cubicBezTo>
                    <a:pt x="548" y="11573"/>
                    <a:pt x="822" y="11687"/>
                    <a:pt x="1096" y="11778"/>
                  </a:cubicBezTo>
                  <a:cubicBezTo>
                    <a:pt x="1370" y="11892"/>
                    <a:pt x="1575" y="12029"/>
                    <a:pt x="1735" y="12303"/>
                  </a:cubicBezTo>
                  <a:cubicBezTo>
                    <a:pt x="2032" y="12851"/>
                    <a:pt x="2443" y="13284"/>
                    <a:pt x="2922" y="13672"/>
                  </a:cubicBezTo>
                  <a:cubicBezTo>
                    <a:pt x="2990" y="13718"/>
                    <a:pt x="3059" y="13809"/>
                    <a:pt x="3150" y="13901"/>
                  </a:cubicBezTo>
                  <a:cubicBezTo>
                    <a:pt x="3013" y="13969"/>
                    <a:pt x="2922" y="14015"/>
                    <a:pt x="2831" y="14038"/>
                  </a:cubicBezTo>
                  <a:cubicBezTo>
                    <a:pt x="2625" y="14152"/>
                    <a:pt x="2397" y="14243"/>
                    <a:pt x="2191" y="14334"/>
                  </a:cubicBezTo>
                  <a:cubicBezTo>
                    <a:pt x="2077" y="14403"/>
                    <a:pt x="1963" y="14517"/>
                    <a:pt x="2032" y="14654"/>
                  </a:cubicBezTo>
                  <a:cubicBezTo>
                    <a:pt x="2076" y="14758"/>
                    <a:pt x="2150" y="14794"/>
                    <a:pt x="2228" y="14794"/>
                  </a:cubicBezTo>
                  <a:cubicBezTo>
                    <a:pt x="2269" y="14794"/>
                    <a:pt x="2312" y="14784"/>
                    <a:pt x="2351" y="14768"/>
                  </a:cubicBezTo>
                  <a:cubicBezTo>
                    <a:pt x="2511" y="14700"/>
                    <a:pt x="2648" y="14608"/>
                    <a:pt x="2785" y="14563"/>
                  </a:cubicBezTo>
                  <a:cubicBezTo>
                    <a:pt x="3143" y="14451"/>
                    <a:pt x="3496" y="14377"/>
                    <a:pt x="3844" y="14377"/>
                  </a:cubicBezTo>
                  <a:cubicBezTo>
                    <a:pt x="4204" y="14377"/>
                    <a:pt x="4559" y="14456"/>
                    <a:pt x="4908" y="14654"/>
                  </a:cubicBezTo>
                  <a:cubicBezTo>
                    <a:pt x="5045" y="14722"/>
                    <a:pt x="5090" y="14859"/>
                    <a:pt x="4976" y="14951"/>
                  </a:cubicBezTo>
                  <a:cubicBezTo>
                    <a:pt x="4885" y="15042"/>
                    <a:pt x="4771" y="15110"/>
                    <a:pt x="4679" y="15202"/>
                  </a:cubicBezTo>
                  <a:cubicBezTo>
                    <a:pt x="4497" y="15362"/>
                    <a:pt x="4314" y="15498"/>
                    <a:pt x="4132" y="15658"/>
                  </a:cubicBezTo>
                  <a:cubicBezTo>
                    <a:pt x="4086" y="15681"/>
                    <a:pt x="4086" y="15818"/>
                    <a:pt x="4132" y="15864"/>
                  </a:cubicBezTo>
                  <a:cubicBezTo>
                    <a:pt x="4150" y="15920"/>
                    <a:pt x="4231" y="15961"/>
                    <a:pt x="4284" y="15961"/>
                  </a:cubicBezTo>
                  <a:cubicBezTo>
                    <a:pt x="4296" y="15961"/>
                    <a:pt x="4306" y="15959"/>
                    <a:pt x="4314" y="15955"/>
                  </a:cubicBezTo>
                  <a:cubicBezTo>
                    <a:pt x="4428" y="15955"/>
                    <a:pt x="4520" y="15886"/>
                    <a:pt x="4611" y="15841"/>
                  </a:cubicBezTo>
                  <a:cubicBezTo>
                    <a:pt x="4908" y="15635"/>
                    <a:pt x="5204" y="15407"/>
                    <a:pt x="5501" y="15202"/>
                  </a:cubicBezTo>
                  <a:cubicBezTo>
                    <a:pt x="5586" y="15145"/>
                    <a:pt x="5679" y="15106"/>
                    <a:pt x="5770" y="15106"/>
                  </a:cubicBezTo>
                  <a:cubicBezTo>
                    <a:pt x="5827" y="15106"/>
                    <a:pt x="5883" y="15121"/>
                    <a:pt x="5935" y="15156"/>
                  </a:cubicBezTo>
                  <a:cubicBezTo>
                    <a:pt x="6460" y="15498"/>
                    <a:pt x="6962" y="15818"/>
                    <a:pt x="7464" y="16160"/>
                  </a:cubicBezTo>
                  <a:cubicBezTo>
                    <a:pt x="7533" y="16206"/>
                    <a:pt x="7555" y="16275"/>
                    <a:pt x="7510" y="16366"/>
                  </a:cubicBezTo>
                  <a:cubicBezTo>
                    <a:pt x="7464" y="16434"/>
                    <a:pt x="7396" y="16480"/>
                    <a:pt x="7350" y="16548"/>
                  </a:cubicBezTo>
                  <a:cubicBezTo>
                    <a:pt x="7282" y="16663"/>
                    <a:pt x="7236" y="16777"/>
                    <a:pt x="7373" y="16891"/>
                  </a:cubicBezTo>
                  <a:cubicBezTo>
                    <a:pt x="7418" y="16918"/>
                    <a:pt x="7459" y="16931"/>
                    <a:pt x="7499" y="16931"/>
                  </a:cubicBezTo>
                  <a:cubicBezTo>
                    <a:pt x="7559" y="16931"/>
                    <a:pt x="7614" y="16900"/>
                    <a:pt x="7670" y="16845"/>
                  </a:cubicBezTo>
                  <a:cubicBezTo>
                    <a:pt x="7761" y="16777"/>
                    <a:pt x="7852" y="16663"/>
                    <a:pt x="7943" y="16594"/>
                  </a:cubicBezTo>
                  <a:cubicBezTo>
                    <a:pt x="8023" y="16535"/>
                    <a:pt x="8119" y="16475"/>
                    <a:pt x="8202" y="16475"/>
                  </a:cubicBezTo>
                  <a:cubicBezTo>
                    <a:pt x="8215" y="16475"/>
                    <a:pt x="8228" y="16477"/>
                    <a:pt x="8240" y="16480"/>
                  </a:cubicBezTo>
                  <a:cubicBezTo>
                    <a:pt x="8473" y="16529"/>
                    <a:pt x="8707" y="16544"/>
                    <a:pt x="8938" y="16544"/>
                  </a:cubicBezTo>
                  <a:cubicBezTo>
                    <a:pt x="9250" y="16544"/>
                    <a:pt x="9559" y="16516"/>
                    <a:pt x="9861" y="16503"/>
                  </a:cubicBezTo>
                  <a:cubicBezTo>
                    <a:pt x="10021" y="16754"/>
                    <a:pt x="9884" y="17005"/>
                    <a:pt x="9952" y="17210"/>
                  </a:cubicBezTo>
                  <a:cubicBezTo>
                    <a:pt x="9998" y="17324"/>
                    <a:pt x="10066" y="17416"/>
                    <a:pt x="10180" y="17416"/>
                  </a:cubicBezTo>
                  <a:cubicBezTo>
                    <a:pt x="10294" y="17393"/>
                    <a:pt x="10363" y="17302"/>
                    <a:pt x="10386" y="17188"/>
                  </a:cubicBezTo>
                  <a:cubicBezTo>
                    <a:pt x="10409" y="16982"/>
                    <a:pt x="10409" y="16777"/>
                    <a:pt x="10431" y="16571"/>
                  </a:cubicBezTo>
                  <a:cubicBezTo>
                    <a:pt x="10431" y="16389"/>
                    <a:pt x="10523" y="16275"/>
                    <a:pt x="10682" y="16206"/>
                  </a:cubicBezTo>
                  <a:cubicBezTo>
                    <a:pt x="11185" y="16001"/>
                    <a:pt x="11687" y="15772"/>
                    <a:pt x="12212" y="15567"/>
                  </a:cubicBezTo>
                  <a:cubicBezTo>
                    <a:pt x="12272" y="15541"/>
                    <a:pt x="12330" y="15525"/>
                    <a:pt x="12383" y="15525"/>
                  </a:cubicBezTo>
                  <a:cubicBezTo>
                    <a:pt x="12469" y="15525"/>
                    <a:pt x="12543" y="15568"/>
                    <a:pt x="12600" y="15681"/>
                  </a:cubicBezTo>
                  <a:cubicBezTo>
                    <a:pt x="12714" y="15955"/>
                    <a:pt x="12851" y="16206"/>
                    <a:pt x="12988" y="16457"/>
                  </a:cubicBezTo>
                  <a:cubicBezTo>
                    <a:pt x="13056" y="16548"/>
                    <a:pt x="13079" y="16640"/>
                    <a:pt x="13148" y="16731"/>
                  </a:cubicBezTo>
                  <a:cubicBezTo>
                    <a:pt x="13203" y="16787"/>
                    <a:pt x="13274" y="16857"/>
                    <a:pt x="13360" y="16857"/>
                  </a:cubicBezTo>
                  <a:cubicBezTo>
                    <a:pt x="13380" y="16857"/>
                    <a:pt x="13400" y="16854"/>
                    <a:pt x="13422" y="16845"/>
                  </a:cubicBezTo>
                  <a:cubicBezTo>
                    <a:pt x="13536" y="16799"/>
                    <a:pt x="13558" y="16685"/>
                    <a:pt x="13536" y="16571"/>
                  </a:cubicBezTo>
                  <a:cubicBezTo>
                    <a:pt x="13536" y="16503"/>
                    <a:pt x="13490" y="16434"/>
                    <a:pt x="13467" y="16366"/>
                  </a:cubicBezTo>
                  <a:cubicBezTo>
                    <a:pt x="13330" y="15955"/>
                    <a:pt x="13079" y="15635"/>
                    <a:pt x="12782" y="15293"/>
                  </a:cubicBezTo>
                  <a:cubicBezTo>
                    <a:pt x="13307" y="14951"/>
                    <a:pt x="13810" y="14608"/>
                    <a:pt x="14312" y="14289"/>
                  </a:cubicBezTo>
                  <a:cubicBezTo>
                    <a:pt x="14563" y="14129"/>
                    <a:pt x="14723" y="13809"/>
                    <a:pt x="15019" y="13809"/>
                  </a:cubicBezTo>
                  <a:cubicBezTo>
                    <a:pt x="15339" y="13809"/>
                    <a:pt x="15476" y="14129"/>
                    <a:pt x="15658" y="14357"/>
                  </a:cubicBezTo>
                  <a:cubicBezTo>
                    <a:pt x="15658" y="14380"/>
                    <a:pt x="15681" y="14403"/>
                    <a:pt x="15704" y="14403"/>
                  </a:cubicBezTo>
                  <a:cubicBezTo>
                    <a:pt x="15765" y="14403"/>
                    <a:pt x="15826" y="14413"/>
                    <a:pt x="15873" y="14413"/>
                  </a:cubicBezTo>
                  <a:cubicBezTo>
                    <a:pt x="15897" y="14413"/>
                    <a:pt x="15917" y="14410"/>
                    <a:pt x="15932" y="14403"/>
                  </a:cubicBezTo>
                  <a:cubicBezTo>
                    <a:pt x="16024" y="14357"/>
                    <a:pt x="16069" y="14243"/>
                    <a:pt x="16024" y="14129"/>
                  </a:cubicBezTo>
                  <a:cubicBezTo>
                    <a:pt x="15932" y="13969"/>
                    <a:pt x="15818" y="13832"/>
                    <a:pt x="15704" y="13695"/>
                  </a:cubicBezTo>
                  <a:cubicBezTo>
                    <a:pt x="15613" y="13558"/>
                    <a:pt x="15453" y="13490"/>
                    <a:pt x="15476" y="13262"/>
                  </a:cubicBezTo>
                  <a:cubicBezTo>
                    <a:pt x="16046" y="12622"/>
                    <a:pt x="16229" y="11778"/>
                    <a:pt x="16457" y="10956"/>
                  </a:cubicBezTo>
                  <a:cubicBezTo>
                    <a:pt x="16513" y="10932"/>
                    <a:pt x="16566" y="10922"/>
                    <a:pt x="16616" y="10922"/>
                  </a:cubicBezTo>
                  <a:cubicBezTo>
                    <a:pt x="16710" y="10922"/>
                    <a:pt x="16794" y="10957"/>
                    <a:pt x="16868" y="11002"/>
                  </a:cubicBezTo>
                  <a:cubicBezTo>
                    <a:pt x="17074" y="11070"/>
                    <a:pt x="17233" y="11207"/>
                    <a:pt x="17370" y="11367"/>
                  </a:cubicBezTo>
                  <a:cubicBezTo>
                    <a:pt x="17413" y="11410"/>
                    <a:pt x="17455" y="11427"/>
                    <a:pt x="17498" y="11427"/>
                  </a:cubicBezTo>
                  <a:cubicBezTo>
                    <a:pt x="17546" y="11427"/>
                    <a:pt x="17595" y="11404"/>
                    <a:pt x="17644" y="11367"/>
                  </a:cubicBezTo>
                  <a:cubicBezTo>
                    <a:pt x="17736" y="11299"/>
                    <a:pt x="17713" y="11184"/>
                    <a:pt x="17690" y="11070"/>
                  </a:cubicBezTo>
                  <a:cubicBezTo>
                    <a:pt x="17599" y="10865"/>
                    <a:pt x="17439" y="10728"/>
                    <a:pt x="17233" y="10660"/>
                  </a:cubicBezTo>
                  <a:cubicBezTo>
                    <a:pt x="16594" y="10477"/>
                    <a:pt x="16480" y="10043"/>
                    <a:pt x="16594" y="9450"/>
                  </a:cubicBezTo>
                  <a:cubicBezTo>
                    <a:pt x="16640" y="9267"/>
                    <a:pt x="16617" y="9085"/>
                    <a:pt x="16640" y="8902"/>
                  </a:cubicBezTo>
                  <a:cubicBezTo>
                    <a:pt x="16640" y="8788"/>
                    <a:pt x="16731" y="8719"/>
                    <a:pt x="16845" y="8697"/>
                  </a:cubicBezTo>
                  <a:cubicBezTo>
                    <a:pt x="16925" y="8685"/>
                    <a:pt x="17005" y="8685"/>
                    <a:pt x="17082" y="8685"/>
                  </a:cubicBezTo>
                  <a:cubicBezTo>
                    <a:pt x="17159" y="8685"/>
                    <a:pt x="17233" y="8685"/>
                    <a:pt x="17302" y="8674"/>
                  </a:cubicBezTo>
                  <a:cubicBezTo>
                    <a:pt x="17439" y="8651"/>
                    <a:pt x="17576" y="8605"/>
                    <a:pt x="17576" y="8445"/>
                  </a:cubicBezTo>
                  <a:cubicBezTo>
                    <a:pt x="17553" y="8308"/>
                    <a:pt x="17462" y="8263"/>
                    <a:pt x="17370" y="8240"/>
                  </a:cubicBezTo>
                  <a:cubicBezTo>
                    <a:pt x="17188" y="8194"/>
                    <a:pt x="17005" y="8172"/>
                    <a:pt x="16823" y="8149"/>
                  </a:cubicBezTo>
                  <a:cubicBezTo>
                    <a:pt x="16640" y="8126"/>
                    <a:pt x="16526" y="8057"/>
                    <a:pt x="16480" y="7875"/>
                  </a:cubicBezTo>
                  <a:cubicBezTo>
                    <a:pt x="16275" y="7259"/>
                    <a:pt x="16092" y="6642"/>
                    <a:pt x="15887" y="6003"/>
                  </a:cubicBezTo>
                  <a:cubicBezTo>
                    <a:pt x="16252" y="5729"/>
                    <a:pt x="16686" y="5706"/>
                    <a:pt x="17096" y="5592"/>
                  </a:cubicBezTo>
                  <a:cubicBezTo>
                    <a:pt x="17211" y="5569"/>
                    <a:pt x="17325" y="5501"/>
                    <a:pt x="17439" y="5455"/>
                  </a:cubicBezTo>
                  <a:cubicBezTo>
                    <a:pt x="17484" y="5433"/>
                    <a:pt x="17507" y="5341"/>
                    <a:pt x="17484" y="5318"/>
                  </a:cubicBezTo>
                  <a:cubicBezTo>
                    <a:pt x="17462" y="5250"/>
                    <a:pt x="17416" y="5159"/>
                    <a:pt x="17370" y="5136"/>
                  </a:cubicBezTo>
                  <a:cubicBezTo>
                    <a:pt x="17188" y="5136"/>
                    <a:pt x="17005" y="5136"/>
                    <a:pt x="16823" y="5181"/>
                  </a:cubicBezTo>
                  <a:cubicBezTo>
                    <a:pt x="16526" y="5227"/>
                    <a:pt x="16252" y="5318"/>
                    <a:pt x="15978" y="5410"/>
                  </a:cubicBezTo>
                  <a:cubicBezTo>
                    <a:pt x="15879" y="5433"/>
                    <a:pt x="15806" y="5448"/>
                    <a:pt x="15746" y="5448"/>
                  </a:cubicBezTo>
                  <a:cubicBezTo>
                    <a:pt x="15628" y="5448"/>
                    <a:pt x="15567" y="5387"/>
                    <a:pt x="15476" y="5204"/>
                  </a:cubicBezTo>
                  <a:cubicBezTo>
                    <a:pt x="15248" y="4748"/>
                    <a:pt x="15019" y="4268"/>
                    <a:pt x="14814" y="3789"/>
                  </a:cubicBezTo>
                  <a:cubicBezTo>
                    <a:pt x="14723" y="3606"/>
                    <a:pt x="14791" y="3470"/>
                    <a:pt x="14928" y="3378"/>
                  </a:cubicBezTo>
                  <a:cubicBezTo>
                    <a:pt x="15202" y="3218"/>
                    <a:pt x="15476" y="3082"/>
                    <a:pt x="15773" y="2945"/>
                  </a:cubicBezTo>
                  <a:cubicBezTo>
                    <a:pt x="15909" y="2853"/>
                    <a:pt x="15955" y="2716"/>
                    <a:pt x="15887" y="2625"/>
                  </a:cubicBezTo>
                  <a:cubicBezTo>
                    <a:pt x="15837" y="2558"/>
                    <a:pt x="15774" y="2516"/>
                    <a:pt x="15700" y="2516"/>
                  </a:cubicBezTo>
                  <a:cubicBezTo>
                    <a:pt x="15672" y="2516"/>
                    <a:pt x="15643" y="2521"/>
                    <a:pt x="15613" y="2534"/>
                  </a:cubicBezTo>
                  <a:cubicBezTo>
                    <a:pt x="15544" y="2557"/>
                    <a:pt x="15453" y="2579"/>
                    <a:pt x="15385" y="2602"/>
                  </a:cubicBezTo>
                  <a:cubicBezTo>
                    <a:pt x="15088" y="2762"/>
                    <a:pt x="14768" y="2899"/>
                    <a:pt x="14471" y="3059"/>
                  </a:cubicBezTo>
                  <a:cubicBezTo>
                    <a:pt x="14129" y="2899"/>
                    <a:pt x="14015" y="2488"/>
                    <a:pt x="13718" y="2283"/>
                  </a:cubicBezTo>
                  <a:cubicBezTo>
                    <a:pt x="13604" y="2214"/>
                    <a:pt x="13513" y="2100"/>
                    <a:pt x="13422" y="2032"/>
                  </a:cubicBezTo>
                  <a:cubicBezTo>
                    <a:pt x="13285" y="1895"/>
                    <a:pt x="13239" y="1780"/>
                    <a:pt x="13353" y="1621"/>
                  </a:cubicBezTo>
                  <a:cubicBezTo>
                    <a:pt x="13513" y="1370"/>
                    <a:pt x="13673" y="1141"/>
                    <a:pt x="13855" y="913"/>
                  </a:cubicBezTo>
                  <a:cubicBezTo>
                    <a:pt x="13924" y="799"/>
                    <a:pt x="13992" y="685"/>
                    <a:pt x="13901" y="571"/>
                  </a:cubicBezTo>
                  <a:cubicBezTo>
                    <a:pt x="13862" y="512"/>
                    <a:pt x="13810" y="483"/>
                    <a:pt x="13751" y="483"/>
                  </a:cubicBezTo>
                  <a:cubicBezTo>
                    <a:pt x="13673" y="483"/>
                    <a:pt x="13581" y="535"/>
                    <a:pt x="13490" y="639"/>
                  </a:cubicBezTo>
                  <a:cubicBezTo>
                    <a:pt x="13353" y="753"/>
                    <a:pt x="13239" y="913"/>
                    <a:pt x="13148" y="1050"/>
                  </a:cubicBezTo>
                  <a:cubicBezTo>
                    <a:pt x="13056" y="1164"/>
                    <a:pt x="13011" y="1278"/>
                    <a:pt x="12942" y="1392"/>
                  </a:cubicBezTo>
                  <a:cubicBezTo>
                    <a:pt x="12874" y="1477"/>
                    <a:pt x="12794" y="1524"/>
                    <a:pt x="12701" y="1524"/>
                  </a:cubicBezTo>
                  <a:cubicBezTo>
                    <a:pt x="12669" y="1524"/>
                    <a:pt x="12635" y="1518"/>
                    <a:pt x="12600" y="1507"/>
                  </a:cubicBezTo>
                  <a:cubicBezTo>
                    <a:pt x="12417" y="1461"/>
                    <a:pt x="12257" y="1392"/>
                    <a:pt x="12075" y="1324"/>
                  </a:cubicBezTo>
                  <a:cubicBezTo>
                    <a:pt x="11778" y="1255"/>
                    <a:pt x="11664" y="1027"/>
                    <a:pt x="11664" y="731"/>
                  </a:cubicBezTo>
                  <a:cubicBezTo>
                    <a:pt x="11641" y="662"/>
                    <a:pt x="11641" y="594"/>
                    <a:pt x="11664" y="502"/>
                  </a:cubicBezTo>
                  <a:cubicBezTo>
                    <a:pt x="11664" y="434"/>
                    <a:pt x="11664" y="342"/>
                    <a:pt x="11664" y="274"/>
                  </a:cubicBezTo>
                  <a:cubicBezTo>
                    <a:pt x="11664" y="137"/>
                    <a:pt x="11618" y="0"/>
                    <a:pt x="1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1185925" y="4650125"/>
              <a:ext cx="196325" cy="165000"/>
            </a:xfrm>
            <a:custGeom>
              <a:avLst/>
              <a:gdLst/>
              <a:ahLst/>
              <a:cxnLst/>
              <a:rect l="l" t="t" r="r" b="b"/>
              <a:pathLst>
                <a:path w="7853" h="6600" extrusionOk="0">
                  <a:moveTo>
                    <a:pt x="4456" y="447"/>
                  </a:moveTo>
                  <a:cubicBezTo>
                    <a:pt x="4718" y="447"/>
                    <a:pt x="5010" y="543"/>
                    <a:pt x="5319" y="640"/>
                  </a:cubicBezTo>
                  <a:cubicBezTo>
                    <a:pt x="5753" y="799"/>
                    <a:pt x="6072" y="1096"/>
                    <a:pt x="6301" y="1507"/>
                  </a:cubicBezTo>
                  <a:cubicBezTo>
                    <a:pt x="6757" y="2420"/>
                    <a:pt x="7077" y="3379"/>
                    <a:pt x="7282" y="4383"/>
                  </a:cubicBezTo>
                  <a:cubicBezTo>
                    <a:pt x="7373" y="4908"/>
                    <a:pt x="7168" y="5319"/>
                    <a:pt x="6757" y="5616"/>
                  </a:cubicBezTo>
                  <a:cubicBezTo>
                    <a:pt x="6257" y="5969"/>
                    <a:pt x="5718" y="6161"/>
                    <a:pt x="5161" y="6161"/>
                  </a:cubicBezTo>
                  <a:cubicBezTo>
                    <a:pt x="4853" y="6161"/>
                    <a:pt x="4540" y="6102"/>
                    <a:pt x="4224" y="5981"/>
                  </a:cubicBezTo>
                  <a:cubicBezTo>
                    <a:pt x="3425" y="5684"/>
                    <a:pt x="2671" y="5319"/>
                    <a:pt x="1895" y="4999"/>
                  </a:cubicBezTo>
                  <a:cubicBezTo>
                    <a:pt x="1530" y="4840"/>
                    <a:pt x="1256" y="4566"/>
                    <a:pt x="1074" y="4200"/>
                  </a:cubicBezTo>
                  <a:cubicBezTo>
                    <a:pt x="959" y="3995"/>
                    <a:pt x="868" y="3790"/>
                    <a:pt x="777" y="3561"/>
                  </a:cubicBezTo>
                  <a:cubicBezTo>
                    <a:pt x="366" y="2648"/>
                    <a:pt x="663" y="1735"/>
                    <a:pt x="1553" y="1210"/>
                  </a:cubicBezTo>
                  <a:cubicBezTo>
                    <a:pt x="2375" y="708"/>
                    <a:pt x="3265" y="457"/>
                    <a:pt x="4315" y="457"/>
                  </a:cubicBezTo>
                  <a:cubicBezTo>
                    <a:pt x="4361" y="450"/>
                    <a:pt x="4408" y="447"/>
                    <a:pt x="4456" y="447"/>
                  </a:cubicBezTo>
                  <a:close/>
                  <a:moveTo>
                    <a:pt x="4292" y="1"/>
                  </a:moveTo>
                  <a:cubicBezTo>
                    <a:pt x="3242" y="1"/>
                    <a:pt x="2261" y="274"/>
                    <a:pt x="1348" y="777"/>
                  </a:cubicBezTo>
                  <a:cubicBezTo>
                    <a:pt x="1165" y="891"/>
                    <a:pt x="1005" y="1028"/>
                    <a:pt x="845" y="1165"/>
                  </a:cubicBezTo>
                  <a:cubicBezTo>
                    <a:pt x="412" y="1576"/>
                    <a:pt x="229" y="2123"/>
                    <a:pt x="92" y="2694"/>
                  </a:cubicBezTo>
                  <a:cubicBezTo>
                    <a:pt x="1" y="3105"/>
                    <a:pt x="161" y="3447"/>
                    <a:pt x="366" y="3790"/>
                  </a:cubicBezTo>
                  <a:cubicBezTo>
                    <a:pt x="457" y="3927"/>
                    <a:pt x="503" y="4086"/>
                    <a:pt x="571" y="4223"/>
                  </a:cubicBezTo>
                  <a:cubicBezTo>
                    <a:pt x="823" y="4817"/>
                    <a:pt x="1256" y="5250"/>
                    <a:pt x="1895" y="5501"/>
                  </a:cubicBezTo>
                  <a:cubicBezTo>
                    <a:pt x="2534" y="5753"/>
                    <a:pt x="3151" y="6026"/>
                    <a:pt x="3767" y="6300"/>
                  </a:cubicBezTo>
                  <a:cubicBezTo>
                    <a:pt x="4148" y="6470"/>
                    <a:pt x="4548" y="6600"/>
                    <a:pt x="4823" y="6600"/>
                  </a:cubicBezTo>
                  <a:cubicBezTo>
                    <a:pt x="4844" y="6600"/>
                    <a:pt x="4865" y="6599"/>
                    <a:pt x="4885" y="6597"/>
                  </a:cubicBezTo>
                  <a:cubicBezTo>
                    <a:pt x="5730" y="6597"/>
                    <a:pt x="6369" y="6437"/>
                    <a:pt x="6917" y="6049"/>
                  </a:cubicBezTo>
                  <a:cubicBezTo>
                    <a:pt x="7556" y="5616"/>
                    <a:pt x="7853" y="5022"/>
                    <a:pt x="7716" y="4223"/>
                  </a:cubicBezTo>
                  <a:cubicBezTo>
                    <a:pt x="7533" y="3265"/>
                    <a:pt x="7191" y="2352"/>
                    <a:pt x="6780" y="1461"/>
                  </a:cubicBezTo>
                  <a:cubicBezTo>
                    <a:pt x="6529" y="891"/>
                    <a:pt x="6118" y="480"/>
                    <a:pt x="5525" y="252"/>
                  </a:cubicBezTo>
                  <a:cubicBezTo>
                    <a:pt x="5114" y="92"/>
                    <a:pt x="4726" y="1"/>
                    <a:pt x="4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120875" y="4783800"/>
              <a:ext cx="142700" cy="126025"/>
            </a:xfrm>
            <a:custGeom>
              <a:avLst/>
              <a:gdLst/>
              <a:ahLst/>
              <a:cxnLst/>
              <a:rect l="l" t="t" r="r" b="b"/>
              <a:pathLst>
                <a:path w="5708" h="5041" extrusionOk="0">
                  <a:moveTo>
                    <a:pt x="2431" y="469"/>
                  </a:moveTo>
                  <a:cubicBezTo>
                    <a:pt x="3011" y="469"/>
                    <a:pt x="3523" y="763"/>
                    <a:pt x="3995" y="1250"/>
                  </a:cubicBezTo>
                  <a:cubicBezTo>
                    <a:pt x="4360" y="1638"/>
                    <a:pt x="4680" y="2095"/>
                    <a:pt x="4908" y="2597"/>
                  </a:cubicBezTo>
                  <a:cubicBezTo>
                    <a:pt x="5251" y="3304"/>
                    <a:pt x="5068" y="3852"/>
                    <a:pt x="4383" y="4263"/>
                  </a:cubicBezTo>
                  <a:cubicBezTo>
                    <a:pt x="4041" y="4468"/>
                    <a:pt x="3676" y="4583"/>
                    <a:pt x="3265" y="4583"/>
                  </a:cubicBezTo>
                  <a:cubicBezTo>
                    <a:pt x="3231" y="4584"/>
                    <a:pt x="3198" y="4585"/>
                    <a:pt x="3164" y="4585"/>
                  </a:cubicBezTo>
                  <a:cubicBezTo>
                    <a:pt x="2794" y="4585"/>
                    <a:pt x="2464" y="4467"/>
                    <a:pt x="2192" y="4195"/>
                  </a:cubicBezTo>
                  <a:cubicBezTo>
                    <a:pt x="1690" y="3692"/>
                    <a:pt x="1210" y="3190"/>
                    <a:pt x="777" y="2620"/>
                  </a:cubicBezTo>
                  <a:cubicBezTo>
                    <a:pt x="297" y="2026"/>
                    <a:pt x="640" y="1045"/>
                    <a:pt x="1370" y="748"/>
                  </a:cubicBezTo>
                  <a:cubicBezTo>
                    <a:pt x="1416" y="725"/>
                    <a:pt x="1462" y="725"/>
                    <a:pt x="1507" y="702"/>
                  </a:cubicBezTo>
                  <a:cubicBezTo>
                    <a:pt x="1834" y="542"/>
                    <a:pt x="2141" y="469"/>
                    <a:pt x="2431" y="469"/>
                  </a:cubicBezTo>
                  <a:close/>
                  <a:moveTo>
                    <a:pt x="2433" y="1"/>
                  </a:moveTo>
                  <a:cubicBezTo>
                    <a:pt x="2140" y="1"/>
                    <a:pt x="1832" y="64"/>
                    <a:pt x="1507" y="200"/>
                  </a:cubicBezTo>
                  <a:cubicBezTo>
                    <a:pt x="1462" y="223"/>
                    <a:pt x="1416" y="246"/>
                    <a:pt x="1370" y="269"/>
                  </a:cubicBezTo>
                  <a:cubicBezTo>
                    <a:pt x="754" y="360"/>
                    <a:pt x="457" y="794"/>
                    <a:pt x="252" y="1341"/>
                  </a:cubicBezTo>
                  <a:cubicBezTo>
                    <a:pt x="1" y="1980"/>
                    <a:pt x="69" y="2574"/>
                    <a:pt x="549" y="3099"/>
                  </a:cubicBezTo>
                  <a:cubicBezTo>
                    <a:pt x="914" y="3510"/>
                    <a:pt x="1256" y="3921"/>
                    <a:pt x="1644" y="4331"/>
                  </a:cubicBezTo>
                  <a:cubicBezTo>
                    <a:pt x="2062" y="4750"/>
                    <a:pt x="2565" y="5040"/>
                    <a:pt x="3173" y="5040"/>
                  </a:cubicBezTo>
                  <a:cubicBezTo>
                    <a:pt x="3196" y="5040"/>
                    <a:pt x="3219" y="5040"/>
                    <a:pt x="3242" y="5039"/>
                  </a:cubicBezTo>
                  <a:cubicBezTo>
                    <a:pt x="3813" y="5039"/>
                    <a:pt x="4429" y="4834"/>
                    <a:pt x="4863" y="4491"/>
                  </a:cubicBezTo>
                  <a:cubicBezTo>
                    <a:pt x="5524" y="3943"/>
                    <a:pt x="5707" y="3259"/>
                    <a:pt x="5365" y="2460"/>
                  </a:cubicBezTo>
                  <a:cubicBezTo>
                    <a:pt x="5045" y="1775"/>
                    <a:pt x="4611" y="1182"/>
                    <a:pt x="4064" y="702"/>
                  </a:cubicBezTo>
                  <a:cubicBezTo>
                    <a:pt x="3560" y="260"/>
                    <a:pt x="3025" y="1"/>
                    <a:pt x="2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1275525" y="4819000"/>
              <a:ext cx="129550" cy="111550"/>
            </a:xfrm>
            <a:custGeom>
              <a:avLst/>
              <a:gdLst/>
              <a:ahLst/>
              <a:cxnLst/>
              <a:rect l="l" t="t" r="r" b="b"/>
              <a:pathLst>
                <a:path w="5182" h="4462" extrusionOk="0">
                  <a:moveTo>
                    <a:pt x="2107" y="475"/>
                  </a:moveTo>
                  <a:cubicBezTo>
                    <a:pt x="2215" y="475"/>
                    <a:pt x="2327" y="484"/>
                    <a:pt x="2443" y="504"/>
                  </a:cubicBezTo>
                  <a:cubicBezTo>
                    <a:pt x="2899" y="572"/>
                    <a:pt x="3333" y="732"/>
                    <a:pt x="3789" y="869"/>
                  </a:cubicBezTo>
                  <a:cubicBezTo>
                    <a:pt x="3949" y="938"/>
                    <a:pt x="4109" y="1052"/>
                    <a:pt x="4246" y="1166"/>
                  </a:cubicBezTo>
                  <a:cubicBezTo>
                    <a:pt x="4748" y="1645"/>
                    <a:pt x="4771" y="2147"/>
                    <a:pt x="4314" y="2672"/>
                  </a:cubicBezTo>
                  <a:cubicBezTo>
                    <a:pt x="3858" y="3175"/>
                    <a:pt x="3333" y="3540"/>
                    <a:pt x="2739" y="3836"/>
                  </a:cubicBezTo>
                  <a:cubicBezTo>
                    <a:pt x="2471" y="3951"/>
                    <a:pt x="2196" y="3995"/>
                    <a:pt x="1921" y="3995"/>
                  </a:cubicBezTo>
                  <a:cubicBezTo>
                    <a:pt x="1705" y="3995"/>
                    <a:pt x="1490" y="3968"/>
                    <a:pt x="1279" y="3928"/>
                  </a:cubicBezTo>
                  <a:cubicBezTo>
                    <a:pt x="1028" y="3882"/>
                    <a:pt x="845" y="3745"/>
                    <a:pt x="685" y="3563"/>
                  </a:cubicBezTo>
                  <a:cubicBezTo>
                    <a:pt x="525" y="3380"/>
                    <a:pt x="548" y="3175"/>
                    <a:pt x="594" y="2969"/>
                  </a:cubicBezTo>
                  <a:cubicBezTo>
                    <a:pt x="594" y="2855"/>
                    <a:pt x="594" y="2764"/>
                    <a:pt x="594" y="2650"/>
                  </a:cubicBezTo>
                  <a:lnTo>
                    <a:pt x="548" y="2650"/>
                  </a:lnTo>
                  <a:cubicBezTo>
                    <a:pt x="571" y="2353"/>
                    <a:pt x="571" y="2079"/>
                    <a:pt x="617" y="1782"/>
                  </a:cubicBezTo>
                  <a:cubicBezTo>
                    <a:pt x="757" y="962"/>
                    <a:pt x="1335" y="475"/>
                    <a:pt x="2107" y="475"/>
                  </a:cubicBezTo>
                  <a:close/>
                  <a:moveTo>
                    <a:pt x="2109" y="0"/>
                  </a:moveTo>
                  <a:cubicBezTo>
                    <a:pt x="1213" y="0"/>
                    <a:pt x="484" y="588"/>
                    <a:pt x="229" y="1531"/>
                  </a:cubicBezTo>
                  <a:cubicBezTo>
                    <a:pt x="115" y="1896"/>
                    <a:pt x="115" y="2262"/>
                    <a:pt x="92" y="2650"/>
                  </a:cubicBezTo>
                  <a:cubicBezTo>
                    <a:pt x="92" y="2695"/>
                    <a:pt x="69" y="2764"/>
                    <a:pt x="69" y="2855"/>
                  </a:cubicBezTo>
                  <a:cubicBezTo>
                    <a:pt x="0" y="3563"/>
                    <a:pt x="251" y="3996"/>
                    <a:pt x="913" y="4270"/>
                  </a:cubicBezTo>
                  <a:cubicBezTo>
                    <a:pt x="1229" y="4399"/>
                    <a:pt x="1550" y="4461"/>
                    <a:pt x="1869" y="4461"/>
                  </a:cubicBezTo>
                  <a:cubicBezTo>
                    <a:pt x="2172" y="4461"/>
                    <a:pt x="2473" y="4404"/>
                    <a:pt x="2762" y="4293"/>
                  </a:cubicBezTo>
                  <a:cubicBezTo>
                    <a:pt x="3561" y="3996"/>
                    <a:pt x="4223" y="3471"/>
                    <a:pt x="4771" y="2809"/>
                  </a:cubicBezTo>
                  <a:cubicBezTo>
                    <a:pt x="5159" y="2353"/>
                    <a:pt x="5182" y="1805"/>
                    <a:pt x="4908" y="1280"/>
                  </a:cubicBezTo>
                  <a:cubicBezTo>
                    <a:pt x="4702" y="892"/>
                    <a:pt x="4383" y="618"/>
                    <a:pt x="3972" y="458"/>
                  </a:cubicBezTo>
                  <a:cubicBezTo>
                    <a:pt x="3516" y="253"/>
                    <a:pt x="3036" y="139"/>
                    <a:pt x="2557" y="47"/>
                  </a:cubicBezTo>
                  <a:cubicBezTo>
                    <a:pt x="2404" y="16"/>
                    <a:pt x="2255" y="0"/>
                    <a:pt x="2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1211600" y="4690000"/>
              <a:ext cx="127300" cy="93075"/>
            </a:xfrm>
            <a:custGeom>
              <a:avLst/>
              <a:gdLst/>
              <a:ahLst/>
              <a:cxnLst/>
              <a:rect l="l" t="t" r="r" b="b"/>
              <a:pathLst>
                <a:path w="5092" h="3723" extrusionOk="0">
                  <a:moveTo>
                    <a:pt x="2786" y="437"/>
                  </a:moveTo>
                  <a:cubicBezTo>
                    <a:pt x="3585" y="437"/>
                    <a:pt x="4018" y="871"/>
                    <a:pt x="4383" y="1396"/>
                  </a:cubicBezTo>
                  <a:cubicBezTo>
                    <a:pt x="4680" y="1807"/>
                    <a:pt x="4657" y="2240"/>
                    <a:pt x="4475" y="2674"/>
                  </a:cubicBezTo>
                  <a:cubicBezTo>
                    <a:pt x="4383" y="2856"/>
                    <a:pt x="4224" y="3016"/>
                    <a:pt x="4041" y="3130"/>
                  </a:cubicBezTo>
                  <a:cubicBezTo>
                    <a:pt x="3930" y="3214"/>
                    <a:pt x="3810" y="3264"/>
                    <a:pt x="3686" y="3264"/>
                  </a:cubicBezTo>
                  <a:cubicBezTo>
                    <a:pt x="3608" y="3264"/>
                    <a:pt x="3528" y="3243"/>
                    <a:pt x="3448" y="3199"/>
                  </a:cubicBezTo>
                  <a:cubicBezTo>
                    <a:pt x="2717" y="2742"/>
                    <a:pt x="1918" y="2400"/>
                    <a:pt x="1234" y="1829"/>
                  </a:cubicBezTo>
                  <a:cubicBezTo>
                    <a:pt x="1142" y="1738"/>
                    <a:pt x="1051" y="1647"/>
                    <a:pt x="960" y="1555"/>
                  </a:cubicBezTo>
                  <a:cubicBezTo>
                    <a:pt x="594" y="1236"/>
                    <a:pt x="800" y="916"/>
                    <a:pt x="1097" y="825"/>
                  </a:cubicBezTo>
                  <a:cubicBezTo>
                    <a:pt x="1667" y="620"/>
                    <a:pt x="2261" y="483"/>
                    <a:pt x="2786" y="437"/>
                  </a:cubicBezTo>
                  <a:close/>
                  <a:moveTo>
                    <a:pt x="2831" y="1"/>
                  </a:moveTo>
                  <a:cubicBezTo>
                    <a:pt x="2139" y="1"/>
                    <a:pt x="1456" y="122"/>
                    <a:pt x="868" y="437"/>
                  </a:cubicBezTo>
                  <a:cubicBezTo>
                    <a:pt x="115" y="848"/>
                    <a:pt x="1" y="1282"/>
                    <a:pt x="594" y="1852"/>
                  </a:cubicBezTo>
                  <a:cubicBezTo>
                    <a:pt x="640" y="1898"/>
                    <a:pt x="709" y="1966"/>
                    <a:pt x="754" y="2012"/>
                  </a:cubicBezTo>
                  <a:cubicBezTo>
                    <a:pt x="1530" y="2697"/>
                    <a:pt x="2443" y="3153"/>
                    <a:pt x="3356" y="3633"/>
                  </a:cubicBezTo>
                  <a:cubicBezTo>
                    <a:pt x="3471" y="3694"/>
                    <a:pt x="3590" y="3722"/>
                    <a:pt x="3708" y="3722"/>
                  </a:cubicBezTo>
                  <a:cubicBezTo>
                    <a:pt x="3894" y="3722"/>
                    <a:pt x="4079" y="3653"/>
                    <a:pt x="4246" y="3541"/>
                  </a:cubicBezTo>
                  <a:cubicBezTo>
                    <a:pt x="4794" y="3199"/>
                    <a:pt x="5068" y="2697"/>
                    <a:pt x="5068" y="1966"/>
                  </a:cubicBezTo>
                  <a:cubicBezTo>
                    <a:pt x="5091" y="1578"/>
                    <a:pt x="4840" y="1236"/>
                    <a:pt x="4589" y="894"/>
                  </a:cubicBezTo>
                  <a:cubicBezTo>
                    <a:pt x="4178" y="391"/>
                    <a:pt x="3676" y="3"/>
                    <a:pt x="3014" y="3"/>
                  </a:cubicBezTo>
                  <a:cubicBezTo>
                    <a:pt x="2953" y="1"/>
                    <a:pt x="2892" y="1"/>
                    <a:pt x="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155125" y="4815375"/>
              <a:ext cx="71350" cy="58175"/>
            </a:xfrm>
            <a:custGeom>
              <a:avLst/>
              <a:gdLst/>
              <a:ahLst/>
              <a:cxnLst/>
              <a:rect l="l" t="t" r="r" b="b"/>
              <a:pathLst>
                <a:path w="2854" h="2327" extrusionOk="0">
                  <a:moveTo>
                    <a:pt x="343" y="466"/>
                  </a:moveTo>
                  <a:lnTo>
                    <a:pt x="343" y="466"/>
                  </a:lnTo>
                  <a:cubicBezTo>
                    <a:pt x="1027" y="512"/>
                    <a:pt x="1598" y="832"/>
                    <a:pt x="2123" y="1242"/>
                  </a:cubicBezTo>
                  <a:cubicBezTo>
                    <a:pt x="2191" y="1311"/>
                    <a:pt x="2260" y="1402"/>
                    <a:pt x="2306" y="1494"/>
                  </a:cubicBezTo>
                  <a:cubicBezTo>
                    <a:pt x="2328" y="1539"/>
                    <a:pt x="2328" y="1630"/>
                    <a:pt x="2306" y="1699"/>
                  </a:cubicBezTo>
                  <a:cubicBezTo>
                    <a:pt x="2266" y="1798"/>
                    <a:pt x="2191" y="1863"/>
                    <a:pt x="2098" y="1863"/>
                  </a:cubicBezTo>
                  <a:cubicBezTo>
                    <a:pt x="2084" y="1863"/>
                    <a:pt x="2069" y="1862"/>
                    <a:pt x="2055" y="1859"/>
                  </a:cubicBezTo>
                  <a:cubicBezTo>
                    <a:pt x="1347" y="1699"/>
                    <a:pt x="662" y="1516"/>
                    <a:pt x="457" y="672"/>
                  </a:cubicBezTo>
                  <a:cubicBezTo>
                    <a:pt x="457" y="581"/>
                    <a:pt x="388" y="535"/>
                    <a:pt x="343" y="466"/>
                  </a:cubicBezTo>
                  <a:close/>
                  <a:moveTo>
                    <a:pt x="540" y="1"/>
                  </a:moveTo>
                  <a:cubicBezTo>
                    <a:pt x="428" y="1"/>
                    <a:pt x="340" y="120"/>
                    <a:pt x="320" y="238"/>
                  </a:cubicBezTo>
                  <a:cubicBezTo>
                    <a:pt x="320" y="307"/>
                    <a:pt x="343" y="398"/>
                    <a:pt x="343" y="466"/>
                  </a:cubicBezTo>
                  <a:cubicBezTo>
                    <a:pt x="114" y="535"/>
                    <a:pt x="0" y="695"/>
                    <a:pt x="69" y="946"/>
                  </a:cubicBezTo>
                  <a:cubicBezTo>
                    <a:pt x="183" y="1288"/>
                    <a:pt x="365" y="1562"/>
                    <a:pt x="639" y="1767"/>
                  </a:cubicBezTo>
                  <a:cubicBezTo>
                    <a:pt x="1050" y="2064"/>
                    <a:pt x="1530" y="2224"/>
                    <a:pt x="2009" y="2315"/>
                  </a:cubicBezTo>
                  <a:cubicBezTo>
                    <a:pt x="2047" y="2323"/>
                    <a:pt x="2085" y="2327"/>
                    <a:pt x="2122" y="2327"/>
                  </a:cubicBezTo>
                  <a:cubicBezTo>
                    <a:pt x="2420" y="2327"/>
                    <a:pt x="2681" y="2094"/>
                    <a:pt x="2762" y="1790"/>
                  </a:cubicBezTo>
                  <a:cubicBezTo>
                    <a:pt x="2853" y="1471"/>
                    <a:pt x="2716" y="1220"/>
                    <a:pt x="2511" y="991"/>
                  </a:cubicBezTo>
                  <a:cubicBezTo>
                    <a:pt x="1963" y="466"/>
                    <a:pt x="1301" y="215"/>
                    <a:pt x="594" y="10"/>
                  </a:cubicBezTo>
                  <a:cubicBezTo>
                    <a:pt x="575" y="4"/>
                    <a:pt x="557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308050" y="4843150"/>
              <a:ext cx="41100" cy="47225"/>
            </a:xfrm>
            <a:custGeom>
              <a:avLst/>
              <a:gdLst/>
              <a:ahLst/>
              <a:cxnLst/>
              <a:rect l="l" t="t" r="r" b="b"/>
              <a:pathLst>
                <a:path w="1644" h="1889" extrusionOk="0">
                  <a:moveTo>
                    <a:pt x="1013" y="0"/>
                  </a:moveTo>
                  <a:cubicBezTo>
                    <a:pt x="988" y="0"/>
                    <a:pt x="959" y="6"/>
                    <a:pt x="936" y="17"/>
                  </a:cubicBezTo>
                  <a:cubicBezTo>
                    <a:pt x="891" y="40"/>
                    <a:pt x="868" y="109"/>
                    <a:pt x="868" y="154"/>
                  </a:cubicBezTo>
                  <a:cubicBezTo>
                    <a:pt x="799" y="360"/>
                    <a:pt x="936" y="497"/>
                    <a:pt x="1028" y="656"/>
                  </a:cubicBezTo>
                  <a:cubicBezTo>
                    <a:pt x="1119" y="816"/>
                    <a:pt x="1187" y="976"/>
                    <a:pt x="1142" y="1181"/>
                  </a:cubicBezTo>
                  <a:cubicBezTo>
                    <a:pt x="1096" y="1273"/>
                    <a:pt x="1028" y="1364"/>
                    <a:pt x="913" y="1387"/>
                  </a:cubicBezTo>
                  <a:cubicBezTo>
                    <a:pt x="901" y="1390"/>
                    <a:pt x="889" y="1391"/>
                    <a:pt x="878" y="1391"/>
                  </a:cubicBezTo>
                  <a:cubicBezTo>
                    <a:pt x="799" y="1391"/>
                    <a:pt x="722" y="1329"/>
                    <a:pt x="662" y="1250"/>
                  </a:cubicBezTo>
                  <a:cubicBezTo>
                    <a:pt x="548" y="1113"/>
                    <a:pt x="571" y="953"/>
                    <a:pt x="548" y="793"/>
                  </a:cubicBezTo>
                  <a:cubicBezTo>
                    <a:pt x="548" y="679"/>
                    <a:pt x="503" y="611"/>
                    <a:pt x="366" y="611"/>
                  </a:cubicBezTo>
                  <a:cubicBezTo>
                    <a:pt x="252" y="611"/>
                    <a:pt x="183" y="702"/>
                    <a:pt x="160" y="793"/>
                  </a:cubicBezTo>
                  <a:cubicBezTo>
                    <a:pt x="0" y="1273"/>
                    <a:pt x="388" y="1866"/>
                    <a:pt x="868" y="1889"/>
                  </a:cubicBezTo>
                  <a:cubicBezTo>
                    <a:pt x="1233" y="1889"/>
                    <a:pt x="1575" y="1569"/>
                    <a:pt x="1598" y="1181"/>
                  </a:cubicBezTo>
                  <a:cubicBezTo>
                    <a:pt x="1644" y="702"/>
                    <a:pt x="1416" y="337"/>
                    <a:pt x="1073" y="17"/>
                  </a:cubicBezTo>
                  <a:cubicBezTo>
                    <a:pt x="1062" y="6"/>
                    <a:pt x="1039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6EC18702-5BE6-BCDB-5E72-EB31C3FC7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70" y="1234034"/>
            <a:ext cx="6204859" cy="326922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9" name="Google Shape;1349;p49"/>
          <p:cNvGrpSpPr/>
          <p:nvPr/>
        </p:nvGrpSpPr>
        <p:grpSpPr>
          <a:xfrm rot="899969">
            <a:off x="72082" y="4341369"/>
            <a:ext cx="774244" cy="763880"/>
            <a:chOff x="1425750" y="3206875"/>
            <a:chExt cx="272000" cy="268350"/>
          </a:xfrm>
        </p:grpSpPr>
        <p:sp>
          <p:nvSpPr>
            <p:cNvPr id="1350" name="Google Shape;1350;p49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 rot="899969">
            <a:off x="35200" y="4359538"/>
            <a:ext cx="774244" cy="763880"/>
            <a:chOff x="1425750" y="3206875"/>
            <a:chExt cx="272000" cy="268350"/>
          </a:xfrm>
        </p:grpSpPr>
        <p:sp>
          <p:nvSpPr>
            <p:cNvPr id="1367" name="Google Shape;1367;p49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49"/>
          <p:cNvGrpSpPr/>
          <p:nvPr/>
        </p:nvGrpSpPr>
        <p:grpSpPr>
          <a:xfrm rot="899969">
            <a:off x="8322457" y="2360931"/>
            <a:ext cx="774244" cy="763880"/>
            <a:chOff x="1425750" y="3206875"/>
            <a:chExt cx="272000" cy="268350"/>
          </a:xfrm>
        </p:grpSpPr>
        <p:sp>
          <p:nvSpPr>
            <p:cNvPr id="1384" name="Google Shape;1384;p49"/>
            <p:cNvSpPr/>
            <p:nvPr/>
          </p:nvSpPr>
          <p:spPr>
            <a:xfrm>
              <a:off x="1503575" y="3285225"/>
              <a:ext cx="27050" cy="31000"/>
            </a:xfrm>
            <a:custGeom>
              <a:avLst/>
              <a:gdLst/>
              <a:ahLst/>
              <a:cxnLst/>
              <a:rect l="l" t="t" r="r" b="b"/>
              <a:pathLst>
                <a:path w="1082" h="1240" extrusionOk="0">
                  <a:moveTo>
                    <a:pt x="842" y="0"/>
                  </a:moveTo>
                  <a:cubicBezTo>
                    <a:pt x="767" y="0"/>
                    <a:pt x="695" y="35"/>
                    <a:pt x="656" y="106"/>
                  </a:cubicBezTo>
                  <a:cubicBezTo>
                    <a:pt x="578" y="253"/>
                    <a:pt x="490" y="390"/>
                    <a:pt x="392" y="517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2" y="522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90" y="525"/>
                    <a:pt x="389" y="527"/>
                    <a:pt x="388" y="528"/>
                  </a:cubicBezTo>
                  <a:lnTo>
                    <a:pt x="388" y="528"/>
                  </a:lnTo>
                  <a:cubicBezTo>
                    <a:pt x="389" y="525"/>
                    <a:pt x="392" y="522"/>
                    <a:pt x="392" y="522"/>
                  </a:cubicBezTo>
                  <a:lnTo>
                    <a:pt x="392" y="522"/>
                  </a:lnTo>
                  <a:cubicBezTo>
                    <a:pt x="389" y="525"/>
                    <a:pt x="386" y="530"/>
                    <a:pt x="386" y="530"/>
                  </a:cubicBezTo>
                  <a:cubicBezTo>
                    <a:pt x="386" y="530"/>
                    <a:pt x="387" y="529"/>
                    <a:pt x="388" y="528"/>
                  </a:cubicBezTo>
                  <a:lnTo>
                    <a:pt x="388" y="528"/>
                  </a:lnTo>
                  <a:cubicBezTo>
                    <a:pt x="387" y="529"/>
                    <a:pt x="387" y="531"/>
                    <a:pt x="387" y="532"/>
                  </a:cubicBezTo>
                  <a:cubicBezTo>
                    <a:pt x="372" y="547"/>
                    <a:pt x="357" y="561"/>
                    <a:pt x="348" y="581"/>
                  </a:cubicBezTo>
                  <a:cubicBezTo>
                    <a:pt x="318" y="610"/>
                    <a:pt x="294" y="640"/>
                    <a:pt x="269" y="669"/>
                  </a:cubicBezTo>
                  <a:cubicBezTo>
                    <a:pt x="211" y="733"/>
                    <a:pt x="147" y="786"/>
                    <a:pt x="93" y="850"/>
                  </a:cubicBezTo>
                  <a:cubicBezTo>
                    <a:pt x="20" y="938"/>
                    <a:pt x="0" y="1051"/>
                    <a:pt x="74" y="1149"/>
                  </a:cubicBezTo>
                  <a:cubicBezTo>
                    <a:pt x="116" y="1201"/>
                    <a:pt x="193" y="1240"/>
                    <a:pt x="266" y="1240"/>
                  </a:cubicBezTo>
                  <a:cubicBezTo>
                    <a:pt x="302" y="1240"/>
                    <a:pt x="338" y="1230"/>
                    <a:pt x="367" y="1207"/>
                  </a:cubicBezTo>
                  <a:cubicBezTo>
                    <a:pt x="524" y="1085"/>
                    <a:pt x="646" y="919"/>
                    <a:pt x="764" y="762"/>
                  </a:cubicBezTo>
                  <a:cubicBezTo>
                    <a:pt x="866" y="625"/>
                    <a:pt x="954" y="478"/>
                    <a:pt x="1033" y="326"/>
                  </a:cubicBezTo>
                  <a:cubicBezTo>
                    <a:pt x="1082" y="224"/>
                    <a:pt x="1062" y="87"/>
                    <a:pt x="954" y="28"/>
                  </a:cubicBezTo>
                  <a:cubicBezTo>
                    <a:pt x="919" y="10"/>
                    <a:pt x="881" y="0"/>
                    <a:pt x="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1513350" y="32981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0"/>
                    <a:pt x="1" y="5"/>
                  </a:cubicBezTo>
                  <a:cubicBezTo>
                    <a:pt x="1" y="5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1551775" y="3273925"/>
              <a:ext cx="13225" cy="14100"/>
            </a:xfrm>
            <a:custGeom>
              <a:avLst/>
              <a:gdLst/>
              <a:ahLst/>
              <a:cxnLst/>
              <a:rect l="l" t="t" r="r" b="b"/>
              <a:pathLst>
                <a:path w="529" h="564" extrusionOk="0">
                  <a:moveTo>
                    <a:pt x="264" y="0"/>
                  </a:moveTo>
                  <a:cubicBezTo>
                    <a:pt x="245" y="5"/>
                    <a:pt x="220" y="10"/>
                    <a:pt x="201" y="10"/>
                  </a:cubicBezTo>
                  <a:lnTo>
                    <a:pt x="142" y="35"/>
                  </a:lnTo>
                  <a:cubicBezTo>
                    <a:pt x="113" y="49"/>
                    <a:pt x="88" y="74"/>
                    <a:pt x="74" y="98"/>
                  </a:cubicBezTo>
                  <a:cubicBezTo>
                    <a:pt x="49" y="123"/>
                    <a:pt x="34" y="152"/>
                    <a:pt x="25" y="186"/>
                  </a:cubicBezTo>
                  <a:cubicBezTo>
                    <a:pt x="20" y="201"/>
                    <a:pt x="20" y="216"/>
                    <a:pt x="15" y="230"/>
                  </a:cubicBezTo>
                  <a:cubicBezTo>
                    <a:pt x="0" y="274"/>
                    <a:pt x="0" y="323"/>
                    <a:pt x="15" y="367"/>
                  </a:cubicBezTo>
                  <a:cubicBezTo>
                    <a:pt x="25" y="411"/>
                    <a:pt x="49" y="451"/>
                    <a:pt x="79" y="485"/>
                  </a:cubicBezTo>
                  <a:cubicBezTo>
                    <a:pt x="98" y="500"/>
                    <a:pt x="118" y="509"/>
                    <a:pt x="132" y="524"/>
                  </a:cubicBezTo>
                  <a:cubicBezTo>
                    <a:pt x="176" y="548"/>
                    <a:pt x="220" y="558"/>
                    <a:pt x="264" y="563"/>
                  </a:cubicBezTo>
                  <a:cubicBezTo>
                    <a:pt x="304" y="563"/>
                    <a:pt x="333" y="553"/>
                    <a:pt x="367" y="539"/>
                  </a:cubicBezTo>
                  <a:cubicBezTo>
                    <a:pt x="397" y="529"/>
                    <a:pt x="426" y="509"/>
                    <a:pt x="450" y="485"/>
                  </a:cubicBezTo>
                  <a:cubicBezTo>
                    <a:pt x="485" y="451"/>
                    <a:pt x="504" y="411"/>
                    <a:pt x="519" y="367"/>
                  </a:cubicBezTo>
                  <a:cubicBezTo>
                    <a:pt x="529" y="323"/>
                    <a:pt x="529" y="274"/>
                    <a:pt x="519" y="230"/>
                  </a:cubicBezTo>
                  <a:cubicBezTo>
                    <a:pt x="514" y="216"/>
                    <a:pt x="509" y="201"/>
                    <a:pt x="504" y="186"/>
                  </a:cubicBezTo>
                  <a:cubicBezTo>
                    <a:pt x="494" y="167"/>
                    <a:pt x="490" y="147"/>
                    <a:pt x="480" y="128"/>
                  </a:cubicBezTo>
                  <a:cubicBezTo>
                    <a:pt x="465" y="98"/>
                    <a:pt x="446" y="74"/>
                    <a:pt x="416" y="54"/>
                  </a:cubicBezTo>
                  <a:cubicBezTo>
                    <a:pt x="401" y="40"/>
                    <a:pt x="382" y="30"/>
                    <a:pt x="362" y="25"/>
                  </a:cubicBezTo>
                  <a:cubicBezTo>
                    <a:pt x="333" y="10"/>
                    <a:pt x="29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1527550" y="3322675"/>
              <a:ext cx="27300" cy="29100"/>
            </a:xfrm>
            <a:custGeom>
              <a:avLst/>
              <a:gdLst/>
              <a:ahLst/>
              <a:cxnLst/>
              <a:rect l="l" t="t" r="r" b="b"/>
              <a:pathLst>
                <a:path w="1092" h="1164" extrusionOk="0">
                  <a:moveTo>
                    <a:pt x="731" y="1"/>
                  </a:moveTo>
                  <a:cubicBezTo>
                    <a:pt x="673" y="1"/>
                    <a:pt x="614" y="13"/>
                    <a:pt x="568" y="47"/>
                  </a:cubicBezTo>
                  <a:cubicBezTo>
                    <a:pt x="495" y="101"/>
                    <a:pt x="421" y="155"/>
                    <a:pt x="358" y="218"/>
                  </a:cubicBezTo>
                  <a:cubicBezTo>
                    <a:pt x="289" y="282"/>
                    <a:pt x="235" y="355"/>
                    <a:pt x="181" y="429"/>
                  </a:cubicBezTo>
                  <a:cubicBezTo>
                    <a:pt x="142" y="478"/>
                    <a:pt x="108" y="527"/>
                    <a:pt x="74" y="580"/>
                  </a:cubicBezTo>
                  <a:cubicBezTo>
                    <a:pt x="25" y="673"/>
                    <a:pt x="0" y="776"/>
                    <a:pt x="30" y="879"/>
                  </a:cubicBezTo>
                  <a:cubicBezTo>
                    <a:pt x="39" y="913"/>
                    <a:pt x="54" y="947"/>
                    <a:pt x="74" y="982"/>
                  </a:cubicBezTo>
                  <a:cubicBezTo>
                    <a:pt x="79" y="1001"/>
                    <a:pt x="88" y="1021"/>
                    <a:pt x="98" y="1035"/>
                  </a:cubicBezTo>
                  <a:cubicBezTo>
                    <a:pt x="123" y="1084"/>
                    <a:pt x="172" y="1119"/>
                    <a:pt x="221" y="1138"/>
                  </a:cubicBezTo>
                  <a:cubicBezTo>
                    <a:pt x="251" y="1154"/>
                    <a:pt x="288" y="1163"/>
                    <a:pt x="324" y="1163"/>
                  </a:cubicBezTo>
                  <a:cubicBezTo>
                    <a:pt x="344" y="1163"/>
                    <a:pt x="364" y="1160"/>
                    <a:pt x="382" y="1153"/>
                  </a:cubicBezTo>
                  <a:cubicBezTo>
                    <a:pt x="406" y="1148"/>
                    <a:pt x="426" y="1138"/>
                    <a:pt x="446" y="1133"/>
                  </a:cubicBezTo>
                  <a:cubicBezTo>
                    <a:pt x="514" y="1119"/>
                    <a:pt x="573" y="1084"/>
                    <a:pt x="627" y="1035"/>
                  </a:cubicBezTo>
                  <a:cubicBezTo>
                    <a:pt x="666" y="1001"/>
                    <a:pt x="680" y="967"/>
                    <a:pt x="705" y="923"/>
                  </a:cubicBezTo>
                  <a:cubicBezTo>
                    <a:pt x="729" y="874"/>
                    <a:pt x="764" y="825"/>
                    <a:pt x="798" y="776"/>
                  </a:cubicBezTo>
                  <a:cubicBezTo>
                    <a:pt x="852" y="708"/>
                    <a:pt x="915" y="644"/>
                    <a:pt x="984" y="590"/>
                  </a:cubicBezTo>
                  <a:cubicBezTo>
                    <a:pt x="1018" y="561"/>
                    <a:pt x="1043" y="522"/>
                    <a:pt x="1057" y="478"/>
                  </a:cubicBezTo>
                  <a:cubicBezTo>
                    <a:pt x="1077" y="438"/>
                    <a:pt x="1092" y="394"/>
                    <a:pt x="1087" y="345"/>
                  </a:cubicBezTo>
                  <a:cubicBezTo>
                    <a:pt x="1082" y="316"/>
                    <a:pt x="1082" y="287"/>
                    <a:pt x="1077" y="252"/>
                  </a:cubicBezTo>
                  <a:cubicBezTo>
                    <a:pt x="1067" y="208"/>
                    <a:pt x="1043" y="169"/>
                    <a:pt x="1013" y="135"/>
                  </a:cubicBezTo>
                  <a:cubicBezTo>
                    <a:pt x="969" y="81"/>
                    <a:pt x="906" y="27"/>
                    <a:pt x="832" y="13"/>
                  </a:cubicBezTo>
                  <a:cubicBezTo>
                    <a:pt x="801" y="5"/>
                    <a:pt x="766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1473725" y="3263025"/>
              <a:ext cx="24350" cy="24275"/>
            </a:xfrm>
            <a:custGeom>
              <a:avLst/>
              <a:gdLst/>
              <a:ahLst/>
              <a:cxnLst/>
              <a:rect l="l" t="t" r="r" b="b"/>
              <a:pathLst>
                <a:path w="974" h="971" extrusionOk="0">
                  <a:moveTo>
                    <a:pt x="723" y="0"/>
                  </a:moveTo>
                  <a:cubicBezTo>
                    <a:pt x="719" y="0"/>
                    <a:pt x="714" y="1"/>
                    <a:pt x="710" y="1"/>
                  </a:cubicBezTo>
                  <a:cubicBezTo>
                    <a:pt x="636" y="1"/>
                    <a:pt x="573" y="25"/>
                    <a:pt x="524" y="74"/>
                  </a:cubicBezTo>
                  <a:cubicBezTo>
                    <a:pt x="421" y="172"/>
                    <a:pt x="323" y="270"/>
                    <a:pt x="220" y="363"/>
                  </a:cubicBezTo>
                  <a:cubicBezTo>
                    <a:pt x="211" y="378"/>
                    <a:pt x="196" y="387"/>
                    <a:pt x="186" y="402"/>
                  </a:cubicBezTo>
                  <a:cubicBezTo>
                    <a:pt x="142" y="441"/>
                    <a:pt x="123" y="485"/>
                    <a:pt x="98" y="539"/>
                  </a:cubicBezTo>
                  <a:cubicBezTo>
                    <a:pt x="88" y="569"/>
                    <a:pt x="78" y="598"/>
                    <a:pt x="64" y="622"/>
                  </a:cubicBezTo>
                  <a:cubicBezTo>
                    <a:pt x="54" y="652"/>
                    <a:pt x="44" y="681"/>
                    <a:pt x="30" y="710"/>
                  </a:cubicBezTo>
                  <a:cubicBezTo>
                    <a:pt x="25" y="725"/>
                    <a:pt x="20" y="735"/>
                    <a:pt x="15" y="750"/>
                  </a:cubicBezTo>
                  <a:cubicBezTo>
                    <a:pt x="5" y="774"/>
                    <a:pt x="5" y="803"/>
                    <a:pt x="5" y="828"/>
                  </a:cubicBezTo>
                  <a:cubicBezTo>
                    <a:pt x="0" y="899"/>
                    <a:pt x="69" y="970"/>
                    <a:pt x="140" y="970"/>
                  </a:cubicBezTo>
                  <a:cubicBezTo>
                    <a:pt x="142" y="970"/>
                    <a:pt x="145" y="970"/>
                    <a:pt x="147" y="970"/>
                  </a:cubicBezTo>
                  <a:cubicBezTo>
                    <a:pt x="186" y="965"/>
                    <a:pt x="220" y="960"/>
                    <a:pt x="260" y="945"/>
                  </a:cubicBezTo>
                  <a:cubicBezTo>
                    <a:pt x="289" y="931"/>
                    <a:pt x="318" y="921"/>
                    <a:pt x="348" y="911"/>
                  </a:cubicBezTo>
                  <a:cubicBezTo>
                    <a:pt x="372" y="896"/>
                    <a:pt x="401" y="887"/>
                    <a:pt x="426" y="877"/>
                  </a:cubicBezTo>
                  <a:cubicBezTo>
                    <a:pt x="485" y="852"/>
                    <a:pt x="524" y="833"/>
                    <a:pt x="568" y="789"/>
                  </a:cubicBezTo>
                  <a:cubicBezTo>
                    <a:pt x="582" y="779"/>
                    <a:pt x="597" y="764"/>
                    <a:pt x="607" y="750"/>
                  </a:cubicBezTo>
                  <a:cubicBezTo>
                    <a:pt x="705" y="652"/>
                    <a:pt x="803" y="549"/>
                    <a:pt x="896" y="451"/>
                  </a:cubicBezTo>
                  <a:cubicBezTo>
                    <a:pt x="945" y="402"/>
                    <a:pt x="974" y="334"/>
                    <a:pt x="974" y="265"/>
                  </a:cubicBezTo>
                  <a:cubicBezTo>
                    <a:pt x="974" y="202"/>
                    <a:pt x="945" y="123"/>
                    <a:pt x="896" y="74"/>
                  </a:cubicBezTo>
                  <a:cubicBezTo>
                    <a:pt x="850" y="33"/>
                    <a:pt x="787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1440200" y="3325250"/>
              <a:ext cx="21675" cy="25025"/>
            </a:xfrm>
            <a:custGeom>
              <a:avLst/>
              <a:gdLst/>
              <a:ahLst/>
              <a:cxnLst/>
              <a:rect l="l" t="t" r="r" b="b"/>
              <a:pathLst>
                <a:path w="867" h="1001" extrusionOk="0">
                  <a:moveTo>
                    <a:pt x="559" y="0"/>
                  </a:moveTo>
                  <a:cubicBezTo>
                    <a:pt x="533" y="0"/>
                    <a:pt x="506" y="4"/>
                    <a:pt x="480" y="12"/>
                  </a:cubicBezTo>
                  <a:cubicBezTo>
                    <a:pt x="402" y="37"/>
                    <a:pt x="343" y="81"/>
                    <a:pt x="299" y="149"/>
                  </a:cubicBezTo>
                  <a:cubicBezTo>
                    <a:pt x="211" y="286"/>
                    <a:pt x="123" y="419"/>
                    <a:pt x="44" y="551"/>
                  </a:cubicBezTo>
                  <a:cubicBezTo>
                    <a:pt x="35" y="575"/>
                    <a:pt x="25" y="600"/>
                    <a:pt x="15" y="624"/>
                  </a:cubicBezTo>
                  <a:cubicBezTo>
                    <a:pt x="0" y="663"/>
                    <a:pt x="0" y="702"/>
                    <a:pt x="5" y="742"/>
                  </a:cubicBezTo>
                  <a:cubicBezTo>
                    <a:pt x="5" y="771"/>
                    <a:pt x="15" y="795"/>
                    <a:pt x="30" y="815"/>
                  </a:cubicBezTo>
                  <a:cubicBezTo>
                    <a:pt x="40" y="854"/>
                    <a:pt x="59" y="883"/>
                    <a:pt x="88" y="913"/>
                  </a:cubicBezTo>
                  <a:cubicBezTo>
                    <a:pt x="132" y="957"/>
                    <a:pt x="162" y="967"/>
                    <a:pt x="221" y="986"/>
                  </a:cubicBezTo>
                  <a:cubicBezTo>
                    <a:pt x="245" y="991"/>
                    <a:pt x="274" y="996"/>
                    <a:pt x="299" y="1001"/>
                  </a:cubicBezTo>
                  <a:cubicBezTo>
                    <a:pt x="338" y="1001"/>
                    <a:pt x="377" y="991"/>
                    <a:pt x="411" y="972"/>
                  </a:cubicBezTo>
                  <a:cubicBezTo>
                    <a:pt x="436" y="967"/>
                    <a:pt x="460" y="952"/>
                    <a:pt x="480" y="937"/>
                  </a:cubicBezTo>
                  <a:cubicBezTo>
                    <a:pt x="509" y="913"/>
                    <a:pt x="539" y="888"/>
                    <a:pt x="553" y="854"/>
                  </a:cubicBezTo>
                  <a:cubicBezTo>
                    <a:pt x="646" y="722"/>
                    <a:pt x="734" y="590"/>
                    <a:pt x="822" y="458"/>
                  </a:cubicBezTo>
                  <a:cubicBezTo>
                    <a:pt x="847" y="424"/>
                    <a:pt x="857" y="389"/>
                    <a:pt x="862" y="345"/>
                  </a:cubicBezTo>
                  <a:cubicBezTo>
                    <a:pt x="867" y="306"/>
                    <a:pt x="867" y="267"/>
                    <a:pt x="852" y="223"/>
                  </a:cubicBezTo>
                  <a:lnTo>
                    <a:pt x="857" y="223"/>
                  </a:lnTo>
                  <a:cubicBezTo>
                    <a:pt x="847" y="184"/>
                    <a:pt x="827" y="149"/>
                    <a:pt x="798" y="120"/>
                  </a:cubicBezTo>
                  <a:cubicBezTo>
                    <a:pt x="778" y="86"/>
                    <a:pt x="749" y="61"/>
                    <a:pt x="715" y="42"/>
                  </a:cubicBezTo>
                  <a:cubicBezTo>
                    <a:pt x="666" y="16"/>
                    <a:pt x="61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1485350" y="3352900"/>
              <a:ext cx="14575" cy="19525"/>
            </a:xfrm>
            <a:custGeom>
              <a:avLst/>
              <a:gdLst/>
              <a:ahLst/>
              <a:cxnLst/>
              <a:rect l="l" t="t" r="r" b="b"/>
              <a:pathLst>
                <a:path w="583" h="781" extrusionOk="0">
                  <a:moveTo>
                    <a:pt x="381" y="1"/>
                  </a:moveTo>
                  <a:cubicBezTo>
                    <a:pt x="365" y="1"/>
                    <a:pt x="348" y="3"/>
                    <a:pt x="333" y="7"/>
                  </a:cubicBezTo>
                  <a:cubicBezTo>
                    <a:pt x="289" y="22"/>
                    <a:pt x="240" y="52"/>
                    <a:pt x="215" y="96"/>
                  </a:cubicBezTo>
                  <a:cubicBezTo>
                    <a:pt x="181" y="169"/>
                    <a:pt x="142" y="242"/>
                    <a:pt x="108" y="316"/>
                  </a:cubicBezTo>
                  <a:cubicBezTo>
                    <a:pt x="88" y="350"/>
                    <a:pt x="73" y="384"/>
                    <a:pt x="54" y="419"/>
                  </a:cubicBezTo>
                  <a:cubicBezTo>
                    <a:pt x="39" y="448"/>
                    <a:pt x="20" y="482"/>
                    <a:pt x="10" y="512"/>
                  </a:cubicBezTo>
                  <a:cubicBezTo>
                    <a:pt x="0" y="546"/>
                    <a:pt x="5" y="580"/>
                    <a:pt x="5" y="614"/>
                  </a:cubicBezTo>
                  <a:cubicBezTo>
                    <a:pt x="10" y="673"/>
                    <a:pt x="34" y="727"/>
                    <a:pt x="88" y="756"/>
                  </a:cubicBezTo>
                  <a:cubicBezTo>
                    <a:pt x="114" y="771"/>
                    <a:pt x="144" y="780"/>
                    <a:pt x="175" y="780"/>
                  </a:cubicBezTo>
                  <a:cubicBezTo>
                    <a:pt x="203" y="780"/>
                    <a:pt x="231" y="773"/>
                    <a:pt x="255" y="756"/>
                  </a:cubicBezTo>
                  <a:cubicBezTo>
                    <a:pt x="279" y="742"/>
                    <a:pt x="308" y="722"/>
                    <a:pt x="333" y="702"/>
                  </a:cubicBezTo>
                  <a:cubicBezTo>
                    <a:pt x="357" y="673"/>
                    <a:pt x="372" y="644"/>
                    <a:pt x="387" y="614"/>
                  </a:cubicBezTo>
                  <a:cubicBezTo>
                    <a:pt x="406" y="580"/>
                    <a:pt x="421" y="546"/>
                    <a:pt x="440" y="507"/>
                  </a:cubicBezTo>
                  <a:cubicBezTo>
                    <a:pt x="475" y="433"/>
                    <a:pt x="514" y="360"/>
                    <a:pt x="548" y="291"/>
                  </a:cubicBezTo>
                  <a:cubicBezTo>
                    <a:pt x="573" y="242"/>
                    <a:pt x="582" y="193"/>
                    <a:pt x="568" y="140"/>
                  </a:cubicBezTo>
                  <a:cubicBezTo>
                    <a:pt x="558" y="96"/>
                    <a:pt x="524" y="47"/>
                    <a:pt x="480" y="27"/>
                  </a:cubicBezTo>
                  <a:cubicBezTo>
                    <a:pt x="450" y="10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1502350" y="3392925"/>
              <a:ext cx="19225" cy="22825"/>
            </a:xfrm>
            <a:custGeom>
              <a:avLst/>
              <a:gdLst/>
              <a:ahLst/>
              <a:cxnLst/>
              <a:rect l="l" t="t" r="r" b="b"/>
              <a:pathLst>
                <a:path w="769" h="913" extrusionOk="0">
                  <a:moveTo>
                    <a:pt x="475" y="1"/>
                  </a:moveTo>
                  <a:cubicBezTo>
                    <a:pt x="427" y="1"/>
                    <a:pt x="379" y="13"/>
                    <a:pt x="338" y="41"/>
                  </a:cubicBezTo>
                  <a:cubicBezTo>
                    <a:pt x="274" y="75"/>
                    <a:pt x="216" y="139"/>
                    <a:pt x="206" y="207"/>
                  </a:cubicBezTo>
                  <a:cubicBezTo>
                    <a:pt x="196" y="256"/>
                    <a:pt x="181" y="295"/>
                    <a:pt x="167" y="339"/>
                  </a:cubicBezTo>
                  <a:cubicBezTo>
                    <a:pt x="147" y="383"/>
                    <a:pt x="123" y="427"/>
                    <a:pt x="93" y="467"/>
                  </a:cubicBezTo>
                  <a:cubicBezTo>
                    <a:pt x="74" y="486"/>
                    <a:pt x="54" y="506"/>
                    <a:pt x="44" y="530"/>
                  </a:cubicBezTo>
                  <a:cubicBezTo>
                    <a:pt x="35" y="550"/>
                    <a:pt x="20" y="574"/>
                    <a:pt x="15" y="599"/>
                  </a:cubicBezTo>
                  <a:cubicBezTo>
                    <a:pt x="0" y="643"/>
                    <a:pt x="10" y="687"/>
                    <a:pt x="15" y="731"/>
                  </a:cubicBezTo>
                  <a:cubicBezTo>
                    <a:pt x="15" y="736"/>
                    <a:pt x="20" y="741"/>
                    <a:pt x="20" y="746"/>
                  </a:cubicBezTo>
                  <a:cubicBezTo>
                    <a:pt x="30" y="785"/>
                    <a:pt x="49" y="814"/>
                    <a:pt x="74" y="843"/>
                  </a:cubicBezTo>
                  <a:cubicBezTo>
                    <a:pt x="103" y="868"/>
                    <a:pt x="132" y="887"/>
                    <a:pt x="167" y="897"/>
                  </a:cubicBezTo>
                  <a:cubicBezTo>
                    <a:pt x="176" y="897"/>
                    <a:pt x="181" y="902"/>
                    <a:pt x="186" y="902"/>
                  </a:cubicBezTo>
                  <a:cubicBezTo>
                    <a:pt x="208" y="909"/>
                    <a:pt x="232" y="912"/>
                    <a:pt x="257" y="912"/>
                  </a:cubicBezTo>
                  <a:cubicBezTo>
                    <a:pt x="304" y="912"/>
                    <a:pt x="353" y="900"/>
                    <a:pt x="392" y="878"/>
                  </a:cubicBezTo>
                  <a:cubicBezTo>
                    <a:pt x="421" y="858"/>
                    <a:pt x="455" y="829"/>
                    <a:pt x="485" y="799"/>
                  </a:cubicBezTo>
                  <a:cubicBezTo>
                    <a:pt x="529" y="755"/>
                    <a:pt x="568" y="706"/>
                    <a:pt x="607" y="653"/>
                  </a:cubicBezTo>
                  <a:cubicBezTo>
                    <a:pt x="676" y="565"/>
                    <a:pt x="720" y="467"/>
                    <a:pt x="754" y="359"/>
                  </a:cubicBezTo>
                  <a:cubicBezTo>
                    <a:pt x="769" y="325"/>
                    <a:pt x="769" y="286"/>
                    <a:pt x="759" y="246"/>
                  </a:cubicBezTo>
                  <a:cubicBezTo>
                    <a:pt x="759" y="207"/>
                    <a:pt x="749" y="173"/>
                    <a:pt x="724" y="139"/>
                  </a:cubicBezTo>
                  <a:cubicBezTo>
                    <a:pt x="690" y="80"/>
                    <a:pt x="622" y="26"/>
                    <a:pt x="553" y="12"/>
                  </a:cubicBezTo>
                  <a:cubicBezTo>
                    <a:pt x="528" y="4"/>
                    <a:pt x="502" y="1"/>
                    <a:pt x="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584175" y="3360350"/>
              <a:ext cx="28300" cy="32175"/>
            </a:xfrm>
            <a:custGeom>
              <a:avLst/>
              <a:gdLst/>
              <a:ahLst/>
              <a:cxnLst/>
              <a:rect l="l" t="t" r="r" b="b"/>
              <a:pathLst>
                <a:path w="1132" h="1287" extrusionOk="0">
                  <a:moveTo>
                    <a:pt x="802" y="1"/>
                  </a:moveTo>
                  <a:cubicBezTo>
                    <a:pt x="774" y="1"/>
                    <a:pt x="746" y="5"/>
                    <a:pt x="720" y="13"/>
                  </a:cubicBezTo>
                  <a:cubicBezTo>
                    <a:pt x="696" y="23"/>
                    <a:pt x="667" y="32"/>
                    <a:pt x="642" y="42"/>
                  </a:cubicBezTo>
                  <a:cubicBezTo>
                    <a:pt x="593" y="72"/>
                    <a:pt x="559" y="111"/>
                    <a:pt x="529" y="160"/>
                  </a:cubicBezTo>
                  <a:cubicBezTo>
                    <a:pt x="441" y="277"/>
                    <a:pt x="348" y="399"/>
                    <a:pt x="260" y="522"/>
                  </a:cubicBezTo>
                  <a:cubicBezTo>
                    <a:pt x="216" y="581"/>
                    <a:pt x="172" y="639"/>
                    <a:pt x="128" y="698"/>
                  </a:cubicBezTo>
                  <a:cubicBezTo>
                    <a:pt x="109" y="727"/>
                    <a:pt x="84" y="762"/>
                    <a:pt x="65" y="791"/>
                  </a:cubicBezTo>
                  <a:cubicBezTo>
                    <a:pt x="11" y="879"/>
                    <a:pt x="1" y="992"/>
                    <a:pt x="40" y="1089"/>
                  </a:cubicBezTo>
                  <a:cubicBezTo>
                    <a:pt x="50" y="1109"/>
                    <a:pt x="55" y="1129"/>
                    <a:pt x="65" y="1153"/>
                  </a:cubicBezTo>
                  <a:cubicBezTo>
                    <a:pt x="84" y="1182"/>
                    <a:pt x="109" y="1212"/>
                    <a:pt x="138" y="1226"/>
                  </a:cubicBezTo>
                  <a:cubicBezTo>
                    <a:pt x="187" y="1266"/>
                    <a:pt x="236" y="1280"/>
                    <a:pt x="299" y="1285"/>
                  </a:cubicBezTo>
                  <a:cubicBezTo>
                    <a:pt x="310" y="1286"/>
                    <a:pt x="321" y="1287"/>
                    <a:pt x="332" y="1287"/>
                  </a:cubicBezTo>
                  <a:cubicBezTo>
                    <a:pt x="420" y="1287"/>
                    <a:pt x="508" y="1253"/>
                    <a:pt x="569" y="1187"/>
                  </a:cubicBezTo>
                  <a:cubicBezTo>
                    <a:pt x="613" y="1148"/>
                    <a:pt x="647" y="1089"/>
                    <a:pt x="681" y="1041"/>
                  </a:cubicBezTo>
                  <a:cubicBezTo>
                    <a:pt x="725" y="977"/>
                    <a:pt x="769" y="913"/>
                    <a:pt x="813" y="855"/>
                  </a:cubicBezTo>
                  <a:cubicBezTo>
                    <a:pt x="901" y="727"/>
                    <a:pt x="989" y="605"/>
                    <a:pt x="1078" y="478"/>
                  </a:cubicBezTo>
                  <a:cubicBezTo>
                    <a:pt x="1122" y="414"/>
                    <a:pt x="1131" y="306"/>
                    <a:pt x="1107" y="233"/>
                  </a:cubicBezTo>
                  <a:cubicBezTo>
                    <a:pt x="1087" y="160"/>
                    <a:pt x="1034" y="81"/>
                    <a:pt x="965" y="42"/>
                  </a:cubicBezTo>
                  <a:cubicBezTo>
                    <a:pt x="916" y="16"/>
                    <a:pt x="858" y="1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615250" y="3296625"/>
              <a:ext cx="13250" cy="13050"/>
            </a:xfrm>
            <a:custGeom>
              <a:avLst/>
              <a:gdLst/>
              <a:ahLst/>
              <a:cxnLst/>
              <a:rect l="l" t="t" r="r" b="b"/>
              <a:pathLst>
                <a:path w="530" h="522" extrusionOk="0">
                  <a:moveTo>
                    <a:pt x="253" y="1"/>
                  </a:moveTo>
                  <a:cubicBezTo>
                    <a:pt x="234" y="1"/>
                    <a:pt x="216" y="4"/>
                    <a:pt x="197" y="12"/>
                  </a:cubicBezTo>
                  <a:cubicBezTo>
                    <a:pt x="177" y="17"/>
                    <a:pt x="153" y="27"/>
                    <a:pt x="133" y="37"/>
                  </a:cubicBezTo>
                  <a:cubicBezTo>
                    <a:pt x="128" y="42"/>
                    <a:pt x="118" y="52"/>
                    <a:pt x="109" y="56"/>
                  </a:cubicBezTo>
                  <a:cubicBezTo>
                    <a:pt x="79" y="76"/>
                    <a:pt x="60" y="100"/>
                    <a:pt x="40" y="130"/>
                  </a:cubicBezTo>
                  <a:cubicBezTo>
                    <a:pt x="35" y="149"/>
                    <a:pt x="25" y="169"/>
                    <a:pt x="16" y="193"/>
                  </a:cubicBezTo>
                  <a:cubicBezTo>
                    <a:pt x="1" y="237"/>
                    <a:pt x="1" y="282"/>
                    <a:pt x="16" y="330"/>
                  </a:cubicBezTo>
                  <a:cubicBezTo>
                    <a:pt x="21" y="345"/>
                    <a:pt x="25" y="360"/>
                    <a:pt x="25" y="374"/>
                  </a:cubicBezTo>
                  <a:lnTo>
                    <a:pt x="30" y="374"/>
                  </a:lnTo>
                  <a:cubicBezTo>
                    <a:pt x="35" y="409"/>
                    <a:pt x="40" y="414"/>
                    <a:pt x="60" y="433"/>
                  </a:cubicBezTo>
                  <a:cubicBezTo>
                    <a:pt x="65" y="443"/>
                    <a:pt x="69" y="448"/>
                    <a:pt x="74" y="453"/>
                  </a:cubicBezTo>
                  <a:cubicBezTo>
                    <a:pt x="89" y="472"/>
                    <a:pt x="109" y="482"/>
                    <a:pt x="128" y="487"/>
                  </a:cubicBezTo>
                  <a:cubicBezTo>
                    <a:pt x="143" y="492"/>
                    <a:pt x="143" y="497"/>
                    <a:pt x="148" y="497"/>
                  </a:cubicBezTo>
                  <a:lnTo>
                    <a:pt x="153" y="497"/>
                  </a:lnTo>
                  <a:cubicBezTo>
                    <a:pt x="158" y="502"/>
                    <a:pt x="162" y="502"/>
                    <a:pt x="162" y="502"/>
                  </a:cubicBezTo>
                  <a:cubicBezTo>
                    <a:pt x="172" y="502"/>
                    <a:pt x="177" y="507"/>
                    <a:pt x="187" y="507"/>
                  </a:cubicBezTo>
                  <a:lnTo>
                    <a:pt x="192" y="507"/>
                  </a:lnTo>
                  <a:cubicBezTo>
                    <a:pt x="192" y="507"/>
                    <a:pt x="192" y="507"/>
                    <a:pt x="197" y="512"/>
                  </a:cubicBezTo>
                  <a:cubicBezTo>
                    <a:pt x="224" y="519"/>
                    <a:pt x="238" y="521"/>
                    <a:pt x="252" y="521"/>
                  </a:cubicBezTo>
                  <a:cubicBezTo>
                    <a:pt x="265" y="521"/>
                    <a:pt x="277" y="519"/>
                    <a:pt x="299" y="516"/>
                  </a:cubicBezTo>
                  <a:cubicBezTo>
                    <a:pt x="309" y="512"/>
                    <a:pt x="324" y="512"/>
                    <a:pt x="334" y="512"/>
                  </a:cubicBezTo>
                  <a:cubicBezTo>
                    <a:pt x="368" y="502"/>
                    <a:pt x="397" y="487"/>
                    <a:pt x="422" y="463"/>
                  </a:cubicBezTo>
                  <a:cubicBezTo>
                    <a:pt x="441" y="453"/>
                    <a:pt x="456" y="438"/>
                    <a:pt x="471" y="419"/>
                  </a:cubicBezTo>
                  <a:cubicBezTo>
                    <a:pt x="490" y="389"/>
                    <a:pt x="505" y="360"/>
                    <a:pt x="515" y="330"/>
                  </a:cubicBezTo>
                  <a:cubicBezTo>
                    <a:pt x="515" y="316"/>
                    <a:pt x="520" y="306"/>
                    <a:pt x="520" y="296"/>
                  </a:cubicBezTo>
                  <a:cubicBezTo>
                    <a:pt x="529" y="262"/>
                    <a:pt x="525" y="223"/>
                    <a:pt x="515" y="189"/>
                  </a:cubicBezTo>
                  <a:cubicBezTo>
                    <a:pt x="505" y="169"/>
                    <a:pt x="500" y="149"/>
                    <a:pt x="490" y="130"/>
                  </a:cubicBezTo>
                  <a:cubicBezTo>
                    <a:pt x="471" y="100"/>
                    <a:pt x="451" y="76"/>
                    <a:pt x="422" y="56"/>
                  </a:cubicBezTo>
                  <a:cubicBezTo>
                    <a:pt x="412" y="52"/>
                    <a:pt x="407" y="42"/>
                    <a:pt x="397" y="37"/>
                  </a:cubicBezTo>
                  <a:cubicBezTo>
                    <a:pt x="368" y="17"/>
                    <a:pt x="334" y="7"/>
                    <a:pt x="299" y="7"/>
                  </a:cubicBezTo>
                  <a:cubicBezTo>
                    <a:pt x="284" y="3"/>
                    <a:pt x="269" y="1"/>
                    <a:pt x="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599975" y="3238200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450" y="1"/>
                  </a:moveTo>
                  <a:cubicBezTo>
                    <a:pt x="406" y="1"/>
                    <a:pt x="357" y="15"/>
                    <a:pt x="318" y="40"/>
                  </a:cubicBezTo>
                  <a:cubicBezTo>
                    <a:pt x="279" y="59"/>
                    <a:pt x="245" y="93"/>
                    <a:pt x="220" y="133"/>
                  </a:cubicBezTo>
                  <a:cubicBezTo>
                    <a:pt x="186" y="186"/>
                    <a:pt x="147" y="245"/>
                    <a:pt x="108" y="299"/>
                  </a:cubicBezTo>
                  <a:cubicBezTo>
                    <a:pt x="93" y="323"/>
                    <a:pt x="69" y="353"/>
                    <a:pt x="54" y="377"/>
                  </a:cubicBezTo>
                  <a:cubicBezTo>
                    <a:pt x="49" y="392"/>
                    <a:pt x="39" y="407"/>
                    <a:pt x="30" y="421"/>
                  </a:cubicBezTo>
                  <a:cubicBezTo>
                    <a:pt x="25" y="431"/>
                    <a:pt x="25" y="441"/>
                    <a:pt x="20" y="446"/>
                  </a:cubicBezTo>
                  <a:cubicBezTo>
                    <a:pt x="10" y="460"/>
                    <a:pt x="5" y="480"/>
                    <a:pt x="5" y="495"/>
                  </a:cubicBezTo>
                  <a:cubicBezTo>
                    <a:pt x="5" y="514"/>
                    <a:pt x="0" y="519"/>
                    <a:pt x="5" y="529"/>
                  </a:cubicBezTo>
                  <a:cubicBezTo>
                    <a:pt x="5" y="539"/>
                    <a:pt x="5" y="544"/>
                    <a:pt x="5" y="549"/>
                  </a:cubicBezTo>
                  <a:cubicBezTo>
                    <a:pt x="5" y="573"/>
                    <a:pt x="10" y="593"/>
                    <a:pt x="20" y="612"/>
                  </a:cubicBezTo>
                  <a:cubicBezTo>
                    <a:pt x="30" y="632"/>
                    <a:pt x="39" y="651"/>
                    <a:pt x="54" y="666"/>
                  </a:cubicBezTo>
                  <a:lnTo>
                    <a:pt x="88" y="690"/>
                  </a:lnTo>
                  <a:cubicBezTo>
                    <a:pt x="113" y="705"/>
                    <a:pt x="142" y="715"/>
                    <a:pt x="172" y="715"/>
                  </a:cubicBezTo>
                  <a:lnTo>
                    <a:pt x="191" y="715"/>
                  </a:lnTo>
                  <a:cubicBezTo>
                    <a:pt x="191" y="715"/>
                    <a:pt x="196" y="720"/>
                    <a:pt x="201" y="720"/>
                  </a:cubicBezTo>
                  <a:cubicBezTo>
                    <a:pt x="216" y="715"/>
                    <a:pt x="235" y="715"/>
                    <a:pt x="250" y="710"/>
                  </a:cubicBezTo>
                  <a:cubicBezTo>
                    <a:pt x="264" y="705"/>
                    <a:pt x="284" y="700"/>
                    <a:pt x="299" y="690"/>
                  </a:cubicBezTo>
                  <a:cubicBezTo>
                    <a:pt x="313" y="686"/>
                    <a:pt x="328" y="676"/>
                    <a:pt x="338" y="666"/>
                  </a:cubicBezTo>
                  <a:cubicBezTo>
                    <a:pt x="367" y="651"/>
                    <a:pt x="397" y="632"/>
                    <a:pt x="426" y="612"/>
                  </a:cubicBezTo>
                  <a:cubicBezTo>
                    <a:pt x="480" y="573"/>
                    <a:pt x="534" y="539"/>
                    <a:pt x="587" y="500"/>
                  </a:cubicBezTo>
                  <a:cubicBezTo>
                    <a:pt x="627" y="475"/>
                    <a:pt x="661" y="446"/>
                    <a:pt x="685" y="407"/>
                  </a:cubicBezTo>
                  <a:cubicBezTo>
                    <a:pt x="710" y="363"/>
                    <a:pt x="720" y="319"/>
                    <a:pt x="720" y="270"/>
                  </a:cubicBezTo>
                  <a:cubicBezTo>
                    <a:pt x="720" y="196"/>
                    <a:pt x="695" y="133"/>
                    <a:pt x="641" y="79"/>
                  </a:cubicBezTo>
                  <a:cubicBezTo>
                    <a:pt x="617" y="54"/>
                    <a:pt x="587" y="35"/>
                    <a:pt x="558" y="25"/>
                  </a:cubicBezTo>
                  <a:cubicBezTo>
                    <a:pt x="524" y="10"/>
                    <a:pt x="490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35975" y="3206875"/>
              <a:ext cx="20350" cy="19125"/>
            </a:xfrm>
            <a:custGeom>
              <a:avLst/>
              <a:gdLst/>
              <a:ahLst/>
              <a:cxnLst/>
              <a:rect l="l" t="t" r="r" b="b"/>
              <a:pathLst>
                <a:path w="814" h="765" extrusionOk="0">
                  <a:moveTo>
                    <a:pt x="554" y="1"/>
                  </a:moveTo>
                  <a:cubicBezTo>
                    <a:pt x="529" y="6"/>
                    <a:pt x="505" y="11"/>
                    <a:pt x="485" y="11"/>
                  </a:cubicBezTo>
                  <a:cubicBezTo>
                    <a:pt x="441" y="25"/>
                    <a:pt x="402" y="45"/>
                    <a:pt x="368" y="79"/>
                  </a:cubicBezTo>
                  <a:cubicBezTo>
                    <a:pt x="309" y="133"/>
                    <a:pt x="251" y="182"/>
                    <a:pt x="192" y="236"/>
                  </a:cubicBezTo>
                  <a:cubicBezTo>
                    <a:pt x="162" y="260"/>
                    <a:pt x="133" y="285"/>
                    <a:pt x="109" y="309"/>
                  </a:cubicBezTo>
                  <a:cubicBezTo>
                    <a:pt x="99" y="314"/>
                    <a:pt x="89" y="324"/>
                    <a:pt x="84" y="329"/>
                  </a:cubicBezTo>
                  <a:cubicBezTo>
                    <a:pt x="50" y="363"/>
                    <a:pt x="21" y="402"/>
                    <a:pt x="11" y="451"/>
                  </a:cubicBezTo>
                  <a:cubicBezTo>
                    <a:pt x="1" y="471"/>
                    <a:pt x="1" y="500"/>
                    <a:pt x="1" y="519"/>
                  </a:cubicBezTo>
                  <a:lnTo>
                    <a:pt x="1" y="529"/>
                  </a:lnTo>
                  <a:cubicBezTo>
                    <a:pt x="1" y="539"/>
                    <a:pt x="1" y="544"/>
                    <a:pt x="1" y="549"/>
                  </a:cubicBezTo>
                  <a:lnTo>
                    <a:pt x="6" y="608"/>
                  </a:lnTo>
                  <a:cubicBezTo>
                    <a:pt x="11" y="632"/>
                    <a:pt x="25" y="657"/>
                    <a:pt x="45" y="676"/>
                  </a:cubicBezTo>
                  <a:cubicBezTo>
                    <a:pt x="69" y="705"/>
                    <a:pt x="109" y="745"/>
                    <a:pt x="153" y="749"/>
                  </a:cubicBezTo>
                  <a:cubicBezTo>
                    <a:pt x="182" y="754"/>
                    <a:pt x="216" y="764"/>
                    <a:pt x="246" y="764"/>
                  </a:cubicBezTo>
                  <a:cubicBezTo>
                    <a:pt x="260" y="764"/>
                    <a:pt x="270" y="759"/>
                    <a:pt x="280" y="759"/>
                  </a:cubicBezTo>
                  <a:cubicBezTo>
                    <a:pt x="314" y="759"/>
                    <a:pt x="343" y="749"/>
                    <a:pt x="373" y="730"/>
                  </a:cubicBezTo>
                  <a:cubicBezTo>
                    <a:pt x="392" y="715"/>
                    <a:pt x="412" y="701"/>
                    <a:pt x="432" y="686"/>
                  </a:cubicBezTo>
                  <a:cubicBezTo>
                    <a:pt x="436" y="681"/>
                    <a:pt x="446" y="676"/>
                    <a:pt x="451" y="671"/>
                  </a:cubicBezTo>
                  <a:cubicBezTo>
                    <a:pt x="485" y="642"/>
                    <a:pt x="515" y="617"/>
                    <a:pt x="549" y="593"/>
                  </a:cubicBezTo>
                  <a:lnTo>
                    <a:pt x="735" y="446"/>
                  </a:lnTo>
                  <a:cubicBezTo>
                    <a:pt x="764" y="422"/>
                    <a:pt x="779" y="392"/>
                    <a:pt x="789" y="363"/>
                  </a:cubicBezTo>
                  <a:cubicBezTo>
                    <a:pt x="808" y="334"/>
                    <a:pt x="813" y="299"/>
                    <a:pt x="813" y="265"/>
                  </a:cubicBezTo>
                  <a:cubicBezTo>
                    <a:pt x="813" y="226"/>
                    <a:pt x="808" y="192"/>
                    <a:pt x="789" y="162"/>
                  </a:cubicBezTo>
                  <a:cubicBezTo>
                    <a:pt x="779" y="128"/>
                    <a:pt x="759" y="104"/>
                    <a:pt x="735" y="79"/>
                  </a:cubicBezTo>
                  <a:cubicBezTo>
                    <a:pt x="686" y="35"/>
                    <a:pt x="622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23500" y="3439125"/>
              <a:ext cx="32075" cy="36100"/>
            </a:xfrm>
            <a:custGeom>
              <a:avLst/>
              <a:gdLst/>
              <a:ahLst/>
              <a:cxnLst/>
              <a:rect l="l" t="t" r="r" b="b"/>
              <a:pathLst>
                <a:path w="1283" h="1444" extrusionOk="0">
                  <a:moveTo>
                    <a:pt x="906" y="0"/>
                  </a:moveTo>
                  <a:cubicBezTo>
                    <a:pt x="817" y="0"/>
                    <a:pt x="728" y="32"/>
                    <a:pt x="666" y="101"/>
                  </a:cubicBezTo>
                  <a:cubicBezTo>
                    <a:pt x="603" y="175"/>
                    <a:pt x="539" y="248"/>
                    <a:pt x="480" y="331"/>
                  </a:cubicBezTo>
                  <a:cubicBezTo>
                    <a:pt x="446" y="375"/>
                    <a:pt x="412" y="424"/>
                    <a:pt x="373" y="473"/>
                  </a:cubicBezTo>
                  <a:cubicBezTo>
                    <a:pt x="353" y="498"/>
                    <a:pt x="329" y="527"/>
                    <a:pt x="309" y="552"/>
                  </a:cubicBezTo>
                  <a:cubicBezTo>
                    <a:pt x="245" y="625"/>
                    <a:pt x="216" y="669"/>
                    <a:pt x="187" y="757"/>
                  </a:cubicBezTo>
                  <a:cubicBezTo>
                    <a:pt x="182" y="762"/>
                    <a:pt x="182" y="762"/>
                    <a:pt x="182" y="767"/>
                  </a:cubicBezTo>
                  <a:cubicBezTo>
                    <a:pt x="153" y="811"/>
                    <a:pt x="128" y="860"/>
                    <a:pt x="99" y="904"/>
                  </a:cubicBezTo>
                  <a:cubicBezTo>
                    <a:pt x="79" y="928"/>
                    <a:pt x="64" y="953"/>
                    <a:pt x="50" y="982"/>
                  </a:cubicBezTo>
                  <a:cubicBezTo>
                    <a:pt x="11" y="1046"/>
                    <a:pt x="1" y="1114"/>
                    <a:pt x="11" y="1183"/>
                  </a:cubicBezTo>
                  <a:cubicBezTo>
                    <a:pt x="15" y="1251"/>
                    <a:pt x="30" y="1320"/>
                    <a:pt x="84" y="1364"/>
                  </a:cubicBezTo>
                  <a:cubicBezTo>
                    <a:pt x="138" y="1413"/>
                    <a:pt x="197" y="1437"/>
                    <a:pt x="265" y="1442"/>
                  </a:cubicBezTo>
                  <a:cubicBezTo>
                    <a:pt x="276" y="1443"/>
                    <a:pt x="288" y="1443"/>
                    <a:pt x="298" y="1443"/>
                  </a:cubicBezTo>
                  <a:cubicBezTo>
                    <a:pt x="358" y="1443"/>
                    <a:pt x="412" y="1431"/>
                    <a:pt x="466" y="1398"/>
                  </a:cubicBezTo>
                  <a:cubicBezTo>
                    <a:pt x="510" y="1374"/>
                    <a:pt x="554" y="1335"/>
                    <a:pt x="593" y="1300"/>
                  </a:cubicBezTo>
                  <a:cubicBezTo>
                    <a:pt x="627" y="1271"/>
                    <a:pt x="661" y="1242"/>
                    <a:pt x="696" y="1217"/>
                  </a:cubicBezTo>
                  <a:cubicBezTo>
                    <a:pt x="710" y="1202"/>
                    <a:pt x="730" y="1193"/>
                    <a:pt x="745" y="1183"/>
                  </a:cubicBezTo>
                  <a:cubicBezTo>
                    <a:pt x="823" y="1134"/>
                    <a:pt x="867" y="1070"/>
                    <a:pt x="921" y="1002"/>
                  </a:cubicBezTo>
                  <a:cubicBezTo>
                    <a:pt x="960" y="948"/>
                    <a:pt x="999" y="899"/>
                    <a:pt x="1033" y="845"/>
                  </a:cubicBezTo>
                  <a:cubicBezTo>
                    <a:pt x="1068" y="796"/>
                    <a:pt x="1102" y="747"/>
                    <a:pt x="1136" y="698"/>
                  </a:cubicBezTo>
                  <a:cubicBezTo>
                    <a:pt x="1170" y="645"/>
                    <a:pt x="1190" y="581"/>
                    <a:pt x="1214" y="522"/>
                  </a:cubicBezTo>
                  <a:cubicBezTo>
                    <a:pt x="1254" y="439"/>
                    <a:pt x="1283" y="351"/>
                    <a:pt x="1249" y="258"/>
                  </a:cubicBezTo>
                  <a:lnTo>
                    <a:pt x="1254" y="253"/>
                  </a:lnTo>
                  <a:cubicBezTo>
                    <a:pt x="1229" y="180"/>
                    <a:pt x="1190" y="121"/>
                    <a:pt x="1126" y="72"/>
                  </a:cubicBezTo>
                  <a:cubicBezTo>
                    <a:pt x="1066" y="26"/>
                    <a:pt x="986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425750" y="3270375"/>
              <a:ext cx="27200" cy="30525"/>
            </a:xfrm>
            <a:custGeom>
              <a:avLst/>
              <a:gdLst/>
              <a:ahLst/>
              <a:cxnLst/>
              <a:rect l="l" t="t" r="r" b="b"/>
              <a:pathLst>
                <a:path w="1088" h="1221" extrusionOk="0">
                  <a:moveTo>
                    <a:pt x="769" y="0"/>
                  </a:moveTo>
                  <a:cubicBezTo>
                    <a:pt x="701" y="5"/>
                    <a:pt x="618" y="30"/>
                    <a:pt x="569" y="84"/>
                  </a:cubicBezTo>
                  <a:cubicBezTo>
                    <a:pt x="471" y="206"/>
                    <a:pt x="388" y="348"/>
                    <a:pt x="304" y="475"/>
                  </a:cubicBezTo>
                  <a:cubicBezTo>
                    <a:pt x="226" y="593"/>
                    <a:pt x="153" y="710"/>
                    <a:pt x="74" y="823"/>
                  </a:cubicBezTo>
                  <a:cubicBezTo>
                    <a:pt x="1" y="940"/>
                    <a:pt x="50" y="1121"/>
                    <a:pt x="167" y="1185"/>
                  </a:cubicBezTo>
                  <a:cubicBezTo>
                    <a:pt x="211" y="1205"/>
                    <a:pt x="259" y="1220"/>
                    <a:pt x="307" y="1220"/>
                  </a:cubicBezTo>
                  <a:cubicBezTo>
                    <a:pt x="329" y="1220"/>
                    <a:pt x="351" y="1217"/>
                    <a:pt x="373" y="1209"/>
                  </a:cubicBezTo>
                  <a:cubicBezTo>
                    <a:pt x="441" y="1190"/>
                    <a:pt x="485" y="1146"/>
                    <a:pt x="525" y="1087"/>
                  </a:cubicBezTo>
                  <a:cubicBezTo>
                    <a:pt x="608" y="979"/>
                    <a:pt x="691" y="872"/>
                    <a:pt x="769" y="759"/>
                  </a:cubicBezTo>
                  <a:cubicBezTo>
                    <a:pt x="813" y="705"/>
                    <a:pt x="852" y="651"/>
                    <a:pt x="892" y="597"/>
                  </a:cubicBezTo>
                  <a:cubicBezTo>
                    <a:pt x="931" y="544"/>
                    <a:pt x="980" y="490"/>
                    <a:pt x="1014" y="426"/>
                  </a:cubicBezTo>
                  <a:cubicBezTo>
                    <a:pt x="1087" y="304"/>
                    <a:pt x="1053" y="147"/>
                    <a:pt x="940" y="64"/>
                  </a:cubicBezTo>
                  <a:cubicBezTo>
                    <a:pt x="896" y="25"/>
                    <a:pt x="833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659050" y="3240625"/>
              <a:ext cx="38700" cy="41600"/>
            </a:xfrm>
            <a:custGeom>
              <a:avLst/>
              <a:gdLst/>
              <a:ahLst/>
              <a:cxnLst/>
              <a:rect l="l" t="t" r="r" b="b"/>
              <a:pathLst>
                <a:path w="1548" h="1664" extrusionOk="0">
                  <a:moveTo>
                    <a:pt x="1313" y="0"/>
                  </a:moveTo>
                  <a:cubicBezTo>
                    <a:pt x="1292" y="0"/>
                    <a:pt x="1272" y="4"/>
                    <a:pt x="1254" y="11"/>
                  </a:cubicBezTo>
                  <a:cubicBezTo>
                    <a:pt x="1229" y="16"/>
                    <a:pt x="1205" y="26"/>
                    <a:pt x="1180" y="36"/>
                  </a:cubicBezTo>
                  <a:cubicBezTo>
                    <a:pt x="1117" y="65"/>
                    <a:pt x="1072" y="94"/>
                    <a:pt x="1024" y="148"/>
                  </a:cubicBezTo>
                  <a:cubicBezTo>
                    <a:pt x="984" y="192"/>
                    <a:pt x="940" y="241"/>
                    <a:pt x="896" y="290"/>
                  </a:cubicBezTo>
                  <a:cubicBezTo>
                    <a:pt x="808" y="383"/>
                    <a:pt x="720" y="476"/>
                    <a:pt x="632" y="569"/>
                  </a:cubicBezTo>
                  <a:cubicBezTo>
                    <a:pt x="456" y="760"/>
                    <a:pt x="294" y="960"/>
                    <a:pt x="128" y="1156"/>
                  </a:cubicBezTo>
                  <a:cubicBezTo>
                    <a:pt x="25" y="1274"/>
                    <a:pt x="1" y="1465"/>
                    <a:pt x="128" y="1577"/>
                  </a:cubicBezTo>
                  <a:cubicBezTo>
                    <a:pt x="187" y="1631"/>
                    <a:pt x="272" y="1664"/>
                    <a:pt x="355" y="1664"/>
                  </a:cubicBezTo>
                  <a:cubicBezTo>
                    <a:pt x="430" y="1664"/>
                    <a:pt x="503" y="1637"/>
                    <a:pt x="554" y="1577"/>
                  </a:cubicBezTo>
                  <a:cubicBezTo>
                    <a:pt x="720" y="1381"/>
                    <a:pt x="891" y="1190"/>
                    <a:pt x="1048" y="985"/>
                  </a:cubicBezTo>
                  <a:lnTo>
                    <a:pt x="1283" y="691"/>
                  </a:lnTo>
                  <a:cubicBezTo>
                    <a:pt x="1322" y="638"/>
                    <a:pt x="1361" y="589"/>
                    <a:pt x="1400" y="540"/>
                  </a:cubicBezTo>
                  <a:cubicBezTo>
                    <a:pt x="1435" y="491"/>
                    <a:pt x="1479" y="452"/>
                    <a:pt x="1498" y="398"/>
                  </a:cubicBezTo>
                  <a:cubicBezTo>
                    <a:pt x="1513" y="359"/>
                    <a:pt x="1523" y="324"/>
                    <a:pt x="1528" y="285"/>
                  </a:cubicBezTo>
                  <a:cubicBezTo>
                    <a:pt x="1547" y="207"/>
                    <a:pt x="1532" y="129"/>
                    <a:pt x="1474" y="65"/>
                  </a:cubicBezTo>
                  <a:cubicBezTo>
                    <a:pt x="1434" y="29"/>
                    <a:pt x="1372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642300" y="3351025"/>
              <a:ext cx="25475" cy="29975"/>
            </a:xfrm>
            <a:custGeom>
              <a:avLst/>
              <a:gdLst/>
              <a:ahLst/>
              <a:cxnLst/>
              <a:rect l="l" t="t" r="r" b="b"/>
              <a:pathLst>
                <a:path w="1019" h="1199" extrusionOk="0">
                  <a:moveTo>
                    <a:pt x="661" y="0"/>
                  </a:moveTo>
                  <a:cubicBezTo>
                    <a:pt x="632" y="0"/>
                    <a:pt x="602" y="4"/>
                    <a:pt x="573" y="14"/>
                  </a:cubicBezTo>
                  <a:cubicBezTo>
                    <a:pt x="490" y="38"/>
                    <a:pt x="421" y="92"/>
                    <a:pt x="372" y="166"/>
                  </a:cubicBezTo>
                  <a:lnTo>
                    <a:pt x="201" y="435"/>
                  </a:lnTo>
                  <a:cubicBezTo>
                    <a:pt x="172" y="479"/>
                    <a:pt x="142" y="523"/>
                    <a:pt x="118" y="567"/>
                  </a:cubicBezTo>
                  <a:cubicBezTo>
                    <a:pt x="88" y="611"/>
                    <a:pt x="69" y="665"/>
                    <a:pt x="49" y="709"/>
                  </a:cubicBezTo>
                  <a:cubicBezTo>
                    <a:pt x="25" y="748"/>
                    <a:pt x="15" y="787"/>
                    <a:pt x="10" y="831"/>
                  </a:cubicBezTo>
                  <a:cubicBezTo>
                    <a:pt x="0" y="875"/>
                    <a:pt x="5" y="919"/>
                    <a:pt x="15" y="963"/>
                  </a:cubicBezTo>
                  <a:cubicBezTo>
                    <a:pt x="40" y="1027"/>
                    <a:pt x="74" y="1086"/>
                    <a:pt x="133" y="1130"/>
                  </a:cubicBezTo>
                  <a:cubicBezTo>
                    <a:pt x="182" y="1171"/>
                    <a:pt x="249" y="1199"/>
                    <a:pt x="317" y="1199"/>
                  </a:cubicBezTo>
                  <a:cubicBezTo>
                    <a:pt x="322" y="1199"/>
                    <a:pt x="328" y="1199"/>
                    <a:pt x="333" y="1198"/>
                  </a:cubicBezTo>
                  <a:cubicBezTo>
                    <a:pt x="411" y="1198"/>
                    <a:pt x="504" y="1169"/>
                    <a:pt x="563" y="1105"/>
                  </a:cubicBezTo>
                  <a:cubicBezTo>
                    <a:pt x="612" y="1046"/>
                    <a:pt x="666" y="988"/>
                    <a:pt x="705" y="924"/>
                  </a:cubicBezTo>
                  <a:cubicBezTo>
                    <a:pt x="739" y="880"/>
                    <a:pt x="764" y="831"/>
                    <a:pt x="793" y="787"/>
                  </a:cubicBezTo>
                  <a:cubicBezTo>
                    <a:pt x="847" y="694"/>
                    <a:pt x="906" y="601"/>
                    <a:pt x="960" y="513"/>
                  </a:cubicBezTo>
                  <a:cubicBezTo>
                    <a:pt x="1004" y="435"/>
                    <a:pt x="1018" y="332"/>
                    <a:pt x="994" y="249"/>
                  </a:cubicBezTo>
                  <a:cubicBezTo>
                    <a:pt x="969" y="171"/>
                    <a:pt x="911" y="82"/>
                    <a:pt x="837" y="48"/>
                  </a:cubicBezTo>
                  <a:cubicBezTo>
                    <a:pt x="784" y="19"/>
                    <a:pt x="723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1" name="Google Shape;140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Cena completa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407" name="Google Shape;1407;p49"/>
          <p:cNvGrpSpPr/>
          <p:nvPr/>
        </p:nvGrpSpPr>
        <p:grpSpPr>
          <a:xfrm rot="-900070">
            <a:off x="602310" y="4608100"/>
            <a:ext cx="823971" cy="713389"/>
            <a:chOff x="2131075" y="3569525"/>
            <a:chExt cx="596575" cy="516475"/>
          </a:xfrm>
        </p:grpSpPr>
        <p:sp>
          <p:nvSpPr>
            <p:cNvPr id="1408" name="Google Shape;1408;p49"/>
            <p:cNvSpPr/>
            <p:nvPr/>
          </p:nvSpPr>
          <p:spPr>
            <a:xfrm>
              <a:off x="2216425" y="3575575"/>
              <a:ext cx="427150" cy="389875"/>
            </a:xfrm>
            <a:custGeom>
              <a:avLst/>
              <a:gdLst/>
              <a:ahLst/>
              <a:cxnLst/>
              <a:rect l="l" t="t" r="r" b="b"/>
              <a:pathLst>
                <a:path w="17086" h="15595" extrusionOk="0">
                  <a:moveTo>
                    <a:pt x="3596" y="1"/>
                  </a:moveTo>
                  <a:lnTo>
                    <a:pt x="0" y="4293"/>
                  </a:lnTo>
                  <a:lnTo>
                    <a:pt x="13489" y="15594"/>
                  </a:lnTo>
                  <a:lnTo>
                    <a:pt x="17085" y="11302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2181625" y="3595500"/>
              <a:ext cx="443700" cy="404750"/>
            </a:xfrm>
            <a:custGeom>
              <a:avLst/>
              <a:gdLst/>
              <a:ahLst/>
              <a:cxnLst/>
              <a:rect l="l" t="t" r="r" b="b"/>
              <a:pathLst>
                <a:path w="17748" h="16190" extrusionOk="0">
                  <a:moveTo>
                    <a:pt x="3977" y="728"/>
                  </a:moveTo>
                  <a:lnTo>
                    <a:pt x="16986" y="11632"/>
                  </a:lnTo>
                  <a:lnTo>
                    <a:pt x="13788" y="15460"/>
                  </a:lnTo>
                  <a:lnTo>
                    <a:pt x="763" y="4540"/>
                  </a:lnTo>
                  <a:lnTo>
                    <a:pt x="3977" y="728"/>
                  </a:lnTo>
                  <a:close/>
                  <a:moveTo>
                    <a:pt x="3931" y="0"/>
                  </a:moveTo>
                  <a:cubicBezTo>
                    <a:pt x="3846" y="0"/>
                    <a:pt x="3760" y="34"/>
                    <a:pt x="3696" y="99"/>
                  </a:cubicBezTo>
                  <a:lnTo>
                    <a:pt x="100" y="4391"/>
                  </a:lnTo>
                  <a:cubicBezTo>
                    <a:pt x="0" y="4523"/>
                    <a:pt x="17" y="4705"/>
                    <a:pt x="150" y="4821"/>
                  </a:cubicBezTo>
                  <a:lnTo>
                    <a:pt x="13622" y="16123"/>
                  </a:lnTo>
                  <a:cubicBezTo>
                    <a:pt x="13672" y="16173"/>
                    <a:pt x="13754" y="16189"/>
                    <a:pt x="13821" y="16189"/>
                  </a:cubicBezTo>
                  <a:lnTo>
                    <a:pt x="13837" y="16189"/>
                  </a:lnTo>
                  <a:cubicBezTo>
                    <a:pt x="13920" y="16189"/>
                    <a:pt x="14003" y="16139"/>
                    <a:pt x="14053" y="16090"/>
                  </a:cubicBezTo>
                  <a:lnTo>
                    <a:pt x="17649" y="11798"/>
                  </a:lnTo>
                  <a:cubicBezTo>
                    <a:pt x="17748" y="11665"/>
                    <a:pt x="17731" y="11483"/>
                    <a:pt x="17615" y="11367"/>
                  </a:cubicBezTo>
                  <a:lnTo>
                    <a:pt x="4127" y="66"/>
                  </a:lnTo>
                  <a:cubicBezTo>
                    <a:pt x="4068" y="22"/>
                    <a:pt x="4000" y="0"/>
                    <a:pt x="3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2205650" y="3624475"/>
              <a:ext cx="395250" cy="347175"/>
            </a:xfrm>
            <a:custGeom>
              <a:avLst/>
              <a:gdLst/>
              <a:ahLst/>
              <a:cxnLst/>
              <a:rect l="l" t="t" r="r" b="b"/>
              <a:pathLst>
                <a:path w="15810" h="13887" extrusionOk="0">
                  <a:moveTo>
                    <a:pt x="2039" y="729"/>
                  </a:moveTo>
                  <a:lnTo>
                    <a:pt x="15047" y="11650"/>
                  </a:lnTo>
                  <a:lnTo>
                    <a:pt x="13788" y="13158"/>
                  </a:lnTo>
                  <a:lnTo>
                    <a:pt x="779" y="2237"/>
                  </a:lnTo>
                  <a:lnTo>
                    <a:pt x="2039" y="729"/>
                  </a:lnTo>
                  <a:close/>
                  <a:moveTo>
                    <a:pt x="1973" y="0"/>
                  </a:moveTo>
                  <a:cubicBezTo>
                    <a:pt x="1890" y="0"/>
                    <a:pt x="1823" y="50"/>
                    <a:pt x="1774" y="116"/>
                  </a:cubicBezTo>
                  <a:lnTo>
                    <a:pt x="117" y="2088"/>
                  </a:lnTo>
                  <a:cubicBezTo>
                    <a:pt x="1" y="2204"/>
                    <a:pt x="17" y="2403"/>
                    <a:pt x="150" y="2503"/>
                  </a:cubicBezTo>
                  <a:lnTo>
                    <a:pt x="13622" y="13804"/>
                  </a:lnTo>
                  <a:cubicBezTo>
                    <a:pt x="13688" y="13854"/>
                    <a:pt x="13754" y="13887"/>
                    <a:pt x="13821" y="13887"/>
                  </a:cubicBezTo>
                  <a:lnTo>
                    <a:pt x="13854" y="13887"/>
                  </a:lnTo>
                  <a:cubicBezTo>
                    <a:pt x="13937" y="13870"/>
                    <a:pt x="14003" y="13837"/>
                    <a:pt x="14053" y="13771"/>
                  </a:cubicBezTo>
                  <a:lnTo>
                    <a:pt x="15710" y="11799"/>
                  </a:lnTo>
                  <a:cubicBezTo>
                    <a:pt x="15809" y="11666"/>
                    <a:pt x="15793" y="11484"/>
                    <a:pt x="15677" y="11368"/>
                  </a:cubicBezTo>
                  <a:lnTo>
                    <a:pt x="2188" y="67"/>
                  </a:lnTo>
                  <a:cubicBezTo>
                    <a:pt x="2138" y="17"/>
                    <a:pt x="2055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2519250" y="3878975"/>
              <a:ext cx="136325" cy="148200"/>
            </a:xfrm>
            <a:custGeom>
              <a:avLst/>
              <a:gdLst/>
              <a:ahLst/>
              <a:cxnLst/>
              <a:rect l="l" t="t" r="r" b="b"/>
              <a:pathLst>
                <a:path w="5453" h="5928" extrusionOk="0">
                  <a:moveTo>
                    <a:pt x="3912" y="724"/>
                  </a:moveTo>
                  <a:lnTo>
                    <a:pt x="4724" y="1403"/>
                  </a:lnTo>
                  <a:lnTo>
                    <a:pt x="1542" y="5198"/>
                  </a:lnTo>
                  <a:lnTo>
                    <a:pt x="746" y="4519"/>
                  </a:lnTo>
                  <a:lnTo>
                    <a:pt x="3912" y="724"/>
                  </a:lnTo>
                  <a:close/>
                  <a:moveTo>
                    <a:pt x="3870" y="0"/>
                  </a:moveTo>
                  <a:cubicBezTo>
                    <a:pt x="3786" y="0"/>
                    <a:pt x="3701" y="38"/>
                    <a:pt x="3646" y="111"/>
                  </a:cubicBezTo>
                  <a:lnTo>
                    <a:pt x="84" y="4353"/>
                  </a:lnTo>
                  <a:cubicBezTo>
                    <a:pt x="34" y="4419"/>
                    <a:pt x="1" y="4502"/>
                    <a:pt x="17" y="4568"/>
                  </a:cubicBezTo>
                  <a:cubicBezTo>
                    <a:pt x="17" y="4651"/>
                    <a:pt x="51" y="4734"/>
                    <a:pt x="117" y="4784"/>
                  </a:cubicBezTo>
                  <a:lnTo>
                    <a:pt x="1393" y="5844"/>
                  </a:lnTo>
                  <a:cubicBezTo>
                    <a:pt x="1442" y="5894"/>
                    <a:pt x="1525" y="5927"/>
                    <a:pt x="1592" y="5927"/>
                  </a:cubicBezTo>
                  <a:cubicBezTo>
                    <a:pt x="1674" y="5927"/>
                    <a:pt x="1757" y="5878"/>
                    <a:pt x="1824" y="5811"/>
                  </a:cubicBezTo>
                  <a:lnTo>
                    <a:pt x="5386" y="1569"/>
                  </a:lnTo>
                  <a:cubicBezTo>
                    <a:pt x="5436" y="1503"/>
                    <a:pt x="5453" y="1420"/>
                    <a:pt x="5453" y="1354"/>
                  </a:cubicBezTo>
                  <a:cubicBezTo>
                    <a:pt x="5436" y="1271"/>
                    <a:pt x="5403" y="1188"/>
                    <a:pt x="5337" y="1138"/>
                  </a:cubicBezTo>
                  <a:lnTo>
                    <a:pt x="4061" y="78"/>
                  </a:lnTo>
                  <a:cubicBezTo>
                    <a:pt x="4008" y="26"/>
                    <a:pt x="3939" y="0"/>
                    <a:pt x="3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2550325" y="3904650"/>
              <a:ext cx="177325" cy="181350"/>
            </a:xfrm>
            <a:custGeom>
              <a:avLst/>
              <a:gdLst/>
              <a:ahLst/>
              <a:cxnLst/>
              <a:rect l="l" t="t" r="r" b="b"/>
              <a:pathLst>
                <a:path w="7093" h="7254" extrusionOk="0">
                  <a:moveTo>
                    <a:pt x="3936" y="1"/>
                  </a:moveTo>
                  <a:cubicBezTo>
                    <a:pt x="3852" y="1"/>
                    <a:pt x="3767" y="38"/>
                    <a:pt x="3713" y="111"/>
                  </a:cubicBezTo>
                  <a:cubicBezTo>
                    <a:pt x="3597" y="244"/>
                    <a:pt x="3613" y="426"/>
                    <a:pt x="3746" y="542"/>
                  </a:cubicBezTo>
                  <a:lnTo>
                    <a:pt x="6331" y="2713"/>
                  </a:lnTo>
                  <a:lnTo>
                    <a:pt x="3133" y="6524"/>
                  </a:lnTo>
                  <a:lnTo>
                    <a:pt x="547" y="4353"/>
                  </a:lnTo>
                  <a:cubicBezTo>
                    <a:pt x="491" y="4311"/>
                    <a:pt x="422" y="4290"/>
                    <a:pt x="354" y="4290"/>
                  </a:cubicBezTo>
                  <a:cubicBezTo>
                    <a:pt x="263" y="4290"/>
                    <a:pt x="173" y="4327"/>
                    <a:pt x="117" y="4403"/>
                  </a:cubicBezTo>
                  <a:cubicBezTo>
                    <a:pt x="1" y="4519"/>
                    <a:pt x="17" y="4718"/>
                    <a:pt x="150" y="4817"/>
                  </a:cubicBezTo>
                  <a:lnTo>
                    <a:pt x="2967" y="7187"/>
                  </a:lnTo>
                  <a:cubicBezTo>
                    <a:pt x="3033" y="7237"/>
                    <a:pt x="3099" y="7253"/>
                    <a:pt x="3166" y="7253"/>
                  </a:cubicBezTo>
                  <a:lnTo>
                    <a:pt x="3199" y="7253"/>
                  </a:lnTo>
                  <a:cubicBezTo>
                    <a:pt x="3265" y="7253"/>
                    <a:pt x="3348" y="7204"/>
                    <a:pt x="3398" y="7154"/>
                  </a:cubicBezTo>
                  <a:lnTo>
                    <a:pt x="6994" y="2862"/>
                  </a:lnTo>
                  <a:cubicBezTo>
                    <a:pt x="7093" y="2729"/>
                    <a:pt x="7076" y="2547"/>
                    <a:pt x="6960" y="2431"/>
                  </a:cubicBezTo>
                  <a:lnTo>
                    <a:pt x="4127" y="78"/>
                  </a:lnTo>
                  <a:cubicBezTo>
                    <a:pt x="4075" y="26"/>
                    <a:pt x="4006" y="1"/>
                    <a:pt x="3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2615375" y="3963625"/>
              <a:ext cx="112275" cy="122375"/>
            </a:xfrm>
            <a:custGeom>
              <a:avLst/>
              <a:gdLst/>
              <a:ahLst/>
              <a:cxnLst/>
              <a:rect l="l" t="t" r="r" b="b"/>
              <a:pathLst>
                <a:path w="4491" h="4895" extrusionOk="0">
                  <a:moveTo>
                    <a:pt x="4167" y="0"/>
                  </a:moveTo>
                  <a:cubicBezTo>
                    <a:pt x="4148" y="0"/>
                    <a:pt x="4129" y="2"/>
                    <a:pt x="4110" y="6"/>
                  </a:cubicBezTo>
                  <a:cubicBezTo>
                    <a:pt x="2635" y="271"/>
                    <a:pt x="1541" y="884"/>
                    <a:pt x="895" y="1829"/>
                  </a:cubicBezTo>
                  <a:cubicBezTo>
                    <a:pt x="0" y="3138"/>
                    <a:pt x="249" y="4596"/>
                    <a:pt x="265" y="4646"/>
                  </a:cubicBezTo>
                  <a:cubicBezTo>
                    <a:pt x="299" y="4795"/>
                    <a:pt x="415" y="4894"/>
                    <a:pt x="564" y="4894"/>
                  </a:cubicBezTo>
                  <a:lnTo>
                    <a:pt x="613" y="4894"/>
                  </a:lnTo>
                  <a:cubicBezTo>
                    <a:pt x="779" y="4861"/>
                    <a:pt x="895" y="4712"/>
                    <a:pt x="862" y="4546"/>
                  </a:cubicBezTo>
                  <a:cubicBezTo>
                    <a:pt x="862" y="4530"/>
                    <a:pt x="647" y="3270"/>
                    <a:pt x="1392" y="2177"/>
                  </a:cubicBezTo>
                  <a:cubicBezTo>
                    <a:pt x="1956" y="1365"/>
                    <a:pt x="2900" y="834"/>
                    <a:pt x="4209" y="602"/>
                  </a:cubicBezTo>
                  <a:cubicBezTo>
                    <a:pt x="4375" y="586"/>
                    <a:pt x="4491" y="420"/>
                    <a:pt x="4458" y="254"/>
                  </a:cubicBezTo>
                  <a:cubicBezTo>
                    <a:pt x="4429" y="108"/>
                    <a:pt x="4309" y="0"/>
                    <a:pt x="4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2131075" y="3569525"/>
              <a:ext cx="157050" cy="148175"/>
            </a:xfrm>
            <a:custGeom>
              <a:avLst/>
              <a:gdLst/>
              <a:ahLst/>
              <a:cxnLst/>
              <a:rect l="l" t="t" r="r" b="b"/>
              <a:pathLst>
                <a:path w="6282" h="5927" extrusionOk="0">
                  <a:moveTo>
                    <a:pt x="310" y="1"/>
                  </a:moveTo>
                  <a:cubicBezTo>
                    <a:pt x="225" y="1"/>
                    <a:pt x="152" y="45"/>
                    <a:pt x="100" y="110"/>
                  </a:cubicBezTo>
                  <a:cubicBezTo>
                    <a:pt x="17" y="193"/>
                    <a:pt x="1" y="309"/>
                    <a:pt x="51" y="409"/>
                  </a:cubicBezTo>
                  <a:lnTo>
                    <a:pt x="2072" y="5728"/>
                  </a:lnTo>
                  <a:cubicBezTo>
                    <a:pt x="2122" y="5860"/>
                    <a:pt x="2238" y="5927"/>
                    <a:pt x="2370" y="5927"/>
                  </a:cubicBezTo>
                  <a:cubicBezTo>
                    <a:pt x="2404" y="5927"/>
                    <a:pt x="2437" y="5927"/>
                    <a:pt x="2470" y="5910"/>
                  </a:cubicBezTo>
                  <a:cubicBezTo>
                    <a:pt x="2619" y="5844"/>
                    <a:pt x="2702" y="5678"/>
                    <a:pt x="2652" y="5512"/>
                  </a:cubicBezTo>
                  <a:lnTo>
                    <a:pt x="796" y="690"/>
                  </a:lnTo>
                  <a:lnTo>
                    <a:pt x="5900" y="1635"/>
                  </a:lnTo>
                  <a:cubicBezTo>
                    <a:pt x="5919" y="1639"/>
                    <a:pt x="5938" y="1641"/>
                    <a:pt x="5957" y="1641"/>
                  </a:cubicBezTo>
                  <a:cubicBezTo>
                    <a:pt x="6102" y="1641"/>
                    <a:pt x="6233" y="1533"/>
                    <a:pt x="6248" y="1386"/>
                  </a:cubicBezTo>
                  <a:cubicBezTo>
                    <a:pt x="6281" y="1221"/>
                    <a:pt x="6182" y="1071"/>
                    <a:pt x="6016" y="1038"/>
                  </a:cubicBezTo>
                  <a:lnTo>
                    <a:pt x="382" y="11"/>
                  </a:lnTo>
                  <a:cubicBezTo>
                    <a:pt x="357" y="4"/>
                    <a:pt x="333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2158000" y="3587825"/>
              <a:ext cx="89925" cy="61100"/>
            </a:xfrm>
            <a:custGeom>
              <a:avLst/>
              <a:gdLst/>
              <a:ahLst/>
              <a:cxnLst/>
              <a:rect l="l" t="t" r="r" b="b"/>
              <a:pathLst>
                <a:path w="3597" h="2444" extrusionOk="0">
                  <a:moveTo>
                    <a:pt x="3231" y="1"/>
                  </a:moveTo>
                  <a:cubicBezTo>
                    <a:pt x="3179" y="1"/>
                    <a:pt x="3127" y="14"/>
                    <a:pt x="3083" y="41"/>
                  </a:cubicBezTo>
                  <a:lnTo>
                    <a:pt x="183" y="1881"/>
                  </a:lnTo>
                  <a:cubicBezTo>
                    <a:pt x="34" y="1980"/>
                    <a:pt x="1" y="2162"/>
                    <a:pt x="84" y="2311"/>
                  </a:cubicBezTo>
                  <a:cubicBezTo>
                    <a:pt x="150" y="2394"/>
                    <a:pt x="249" y="2444"/>
                    <a:pt x="349" y="2444"/>
                  </a:cubicBezTo>
                  <a:cubicBezTo>
                    <a:pt x="399" y="2444"/>
                    <a:pt x="448" y="2427"/>
                    <a:pt x="498" y="2394"/>
                  </a:cubicBezTo>
                  <a:lnTo>
                    <a:pt x="3398" y="555"/>
                  </a:lnTo>
                  <a:cubicBezTo>
                    <a:pt x="3547" y="472"/>
                    <a:pt x="3597" y="290"/>
                    <a:pt x="3497" y="141"/>
                  </a:cubicBezTo>
                  <a:cubicBezTo>
                    <a:pt x="3442" y="52"/>
                    <a:pt x="3335" y="1"/>
                    <a:pt x="3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49"/>
          <p:cNvGrpSpPr/>
          <p:nvPr/>
        </p:nvGrpSpPr>
        <p:grpSpPr>
          <a:xfrm rot="-899857">
            <a:off x="8106941" y="2018831"/>
            <a:ext cx="782443" cy="817658"/>
            <a:chOff x="7160800" y="3544300"/>
            <a:chExt cx="671575" cy="701800"/>
          </a:xfrm>
        </p:grpSpPr>
        <p:sp>
          <p:nvSpPr>
            <p:cNvPr id="1417" name="Google Shape;1417;p49"/>
            <p:cNvSpPr/>
            <p:nvPr/>
          </p:nvSpPr>
          <p:spPr>
            <a:xfrm>
              <a:off x="7423450" y="3806125"/>
              <a:ext cx="159525" cy="159525"/>
            </a:xfrm>
            <a:custGeom>
              <a:avLst/>
              <a:gdLst/>
              <a:ahLst/>
              <a:cxnLst/>
              <a:rect l="l" t="t" r="r" b="b"/>
              <a:pathLst>
                <a:path w="6381" h="6381" extrusionOk="0">
                  <a:moveTo>
                    <a:pt x="3199" y="0"/>
                  </a:moveTo>
                  <a:cubicBezTo>
                    <a:pt x="1426" y="0"/>
                    <a:pt x="1" y="1426"/>
                    <a:pt x="1" y="3199"/>
                  </a:cubicBezTo>
                  <a:cubicBezTo>
                    <a:pt x="1" y="4955"/>
                    <a:pt x="1426" y="6380"/>
                    <a:pt x="3199" y="6380"/>
                  </a:cubicBezTo>
                  <a:cubicBezTo>
                    <a:pt x="4956" y="6380"/>
                    <a:pt x="6381" y="4955"/>
                    <a:pt x="6381" y="3199"/>
                  </a:cubicBezTo>
                  <a:cubicBezTo>
                    <a:pt x="6381" y="1426"/>
                    <a:pt x="4956" y="0"/>
                    <a:pt x="3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7395700" y="3544300"/>
              <a:ext cx="214625" cy="683175"/>
            </a:xfrm>
            <a:custGeom>
              <a:avLst/>
              <a:gdLst/>
              <a:ahLst/>
              <a:cxnLst/>
              <a:rect l="l" t="t" r="r" b="b"/>
              <a:pathLst>
                <a:path w="8585" h="27327" extrusionOk="0">
                  <a:moveTo>
                    <a:pt x="4293" y="597"/>
                  </a:moveTo>
                  <a:cubicBezTo>
                    <a:pt x="6066" y="597"/>
                    <a:pt x="7971" y="5850"/>
                    <a:pt x="7971" y="13672"/>
                  </a:cubicBezTo>
                  <a:cubicBezTo>
                    <a:pt x="7971" y="21477"/>
                    <a:pt x="6066" y="26730"/>
                    <a:pt x="4293" y="26730"/>
                  </a:cubicBezTo>
                  <a:cubicBezTo>
                    <a:pt x="2503" y="26730"/>
                    <a:pt x="614" y="21477"/>
                    <a:pt x="614" y="13672"/>
                  </a:cubicBezTo>
                  <a:cubicBezTo>
                    <a:pt x="614" y="5850"/>
                    <a:pt x="2503" y="597"/>
                    <a:pt x="4293" y="597"/>
                  </a:cubicBezTo>
                  <a:close/>
                  <a:moveTo>
                    <a:pt x="4293" y="1"/>
                  </a:moveTo>
                  <a:cubicBezTo>
                    <a:pt x="1608" y="1"/>
                    <a:pt x="1" y="6944"/>
                    <a:pt x="1" y="13672"/>
                  </a:cubicBezTo>
                  <a:cubicBezTo>
                    <a:pt x="1" y="20383"/>
                    <a:pt x="1608" y="27326"/>
                    <a:pt x="4293" y="27326"/>
                  </a:cubicBezTo>
                  <a:cubicBezTo>
                    <a:pt x="6977" y="27326"/>
                    <a:pt x="8584" y="20383"/>
                    <a:pt x="8584" y="13672"/>
                  </a:cubicBezTo>
                  <a:cubicBezTo>
                    <a:pt x="8584" y="6944"/>
                    <a:pt x="6977" y="1"/>
                    <a:pt x="4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7173650" y="3690400"/>
              <a:ext cx="658725" cy="390825"/>
            </a:xfrm>
            <a:custGeom>
              <a:avLst/>
              <a:gdLst/>
              <a:ahLst/>
              <a:cxnLst/>
              <a:rect l="l" t="t" r="r" b="b"/>
              <a:pathLst>
                <a:path w="26349" h="15633" extrusionOk="0">
                  <a:moveTo>
                    <a:pt x="3812" y="586"/>
                  </a:moveTo>
                  <a:cubicBezTo>
                    <a:pt x="6148" y="586"/>
                    <a:pt x="10275" y="1895"/>
                    <a:pt x="15014" y="4629"/>
                  </a:cubicBezTo>
                  <a:cubicBezTo>
                    <a:pt x="21775" y="8540"/>
                    <a:pt x="25371" y="12816"/>
                    <a:pt x="24476" y="14357"/>
                  </a:cubicBezTo>
                  <a:cubicBezTo>
                    <a:pt x="24214" y="14817"/>
                    <a:pt x="23539" y="15052"/>
                    <a:pt x="22542" y="15052"/>
                  </a:cubicBezTo>
                  <a:cubicBezTo>
                    <a:pt x="20200" y="15052"/>
                    <a:pt x="16077" y="13752"/>
                    <a:pt x="11335" y="11009"/>
                  </a:cubicBezTo>
                  <a:cubicBezTo>
                    <a:pt x="4558" y="7099"/>
                    <a:pt x="978" y="2823"/>
                    <a:pt x="1857" y="1282"/>
                  </a:cubicBezTo>
                  <a:cubicBezTo>
                    <a:pt x="2122" y="835"/>
                    <a:pt x="2801" y="586"/>
                    <a:pt x="3812" y="586"/>
                  </a:cubicBezTo>
                  <a:close/>
                  <a:moveTo>
                    <a:pt x="3781" y="1"/>
                  </a:moveTo>
                  <a:cubicBezTo>
                    <a:pt x="2605" y="1"/>
                    <a:pt x="1738" y="302"/>
                    <a:pt x="1343" y="984"/>
                  </a:cubicBezTo>
                  <a:cubicBezTo>
                    <a:pt x="1" y="3320"/>
                    <a:pt x="5204" y="8176"/>
                    <a:pt x="11020" y="11540"/>
                  </a:cubicBezTo>
                  <a:cubicBezTo>
                    <a:pt x="15130" y="13909"/>
                    <a:pt x="19737" y="15633"/>
                    <a:pt x="22554" y="15633"/>
                  </a:cubicBezTo>
                  <a:cubicBezTo>
                    <a:pt x="23747" y="15633"/>
                    <a:pt x="24609" y="15334"/>
                    <a:pt x="25006" y="14655"/>
                  </a:cubicBezTo>
                  <a:cubicBezTo>
                    <a:pt x="26348" y="12335"/>
                    <a:pt x="21129" y="7463"/>
                    <a:pt x="15312" y="4099"/>
                  </a:cubicBezTo>
                  <a:cubicBezTo>
                    <a:pt x="11206" y="1736"/>
                    <a:pt x="6604" y="1"/>
                    <a:pt x="3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7160800" y="3704875"/>
              <a:ext cx="671150" cy="362275"/>
            </a:xfrm>
            <a:custGeom>
              <a:avLst/>
              <a:gdLst/>
              <a:ahLst/>
              <a:cxnLst/>
              <a:rect l="l" t="t" r="r" b="b"/>
              <a:pathLst>
                <a:path w="26846" h="14491" extrusionOk="0">
                  <a:moveTo>
                    <a:pt x="22769" y="587"/>
                  </a:moveTo>
                  <a:cubicBezTo>
                    <a:pt x="24012" y="587"/>
                    <a:pt x="24841" y="869"/>
                    <a:pt x="25106" y="1416"/>
                  </a:cubicBezTo>
                  <a:cubicBezTo>
                    <a:pt x="25901" y="3007"/>
                    <a:pt x="22057" y="7050"/>
                    <a:pt x="15064" y="10546"/>
                  </a:cubicBezTo>
                  <a:cubicBezTo>
                    <a:pt x="11899" y="12121"/>
                    <a:pt x="8734" y="13231"/>
                    <a:pt x="6165" y="13678"/>
                  </a:cubicBezTo>
                  <a:cubicBezTo>
                    <a:pt x="5390" y="13814"/>
                    <a:pt x="4690" y="13880"/>
                    <a:pt x="4086" y="13880"/>
                  </a:cubicBezTo>
                  <a:cubicBezTo>
                    <a:pt x="2846" y="13880"/>
                    <a:pt x="2008" y="13600"/>
                    <a:pt x="1741" y="13065"/>
                  </a:cubicBezTo>
                  <a:cubicBezTo>
                    <a:pt x="945" y="11474"/>
                    <a:pt x="4790" y="7431"/>
                    <a:pt x="11783" y="3951"/>
                  </a:cubicBezTo>
                  <a:cubicBezTo>
                    <a:pt x="16390" y="1648"/>
                    <a:pt x="20367" y="587"/>
                    <a:pt x="22769" y="587"/>
                  </a:cubicBezTo>
                  <a:close/>
                  <a:moveTo>
                    <a:pt x="22794" y="0"/>
                  </a:moveTo>
                  <a:cubicBezTo>
                    <a:pt x="19938" y="0"/>
                    <a:pt x="15513" y="1404"/>
                    <a:pt x="11501" y="3404"/>
                  </a:cubicBezTo>
                  <a:cubicBezTo>
                    <a:pt x="5502" y="6404"/>
                    <a:pt x="1" y="10927"/>
                    <a:pt x="1194" y="13330"/>
                  </a:cubicBezTo>
                  <a:cubicBezTo>
                    <a:pt x="1575" y="14109"/>
                    <a:pt x="2553" y="14490"/>
                    <a:pt x="4044" y="14490"/>
                  </a:cubicBezTo>
                  <a:cubicBezTo>
                    <a:pt x="4691" y="14490"/>
                    <a:pt x="5436" y="14424"/>
                    <a:pt x="6281" y="14275"/>
                  </a:cubicBezTo>
                  <a:cubicBezTo>
                    <a:pt x="8900" y="13827"/>
                    <a:pt x="12114" y="12684"/>
                    <a:pt x="15329" y="11077"/>
                  </a:cubicBezTo>
                  <a:cubicBezTo>
                    <a:pt x="21344" y="8077"/>
                    <a:pt x="26846" y="3553"/>
                    <a:pt x="25653" y="1151"/>
                  </a:cubicBezTo>
                  <a:cubicBezTo>
                    <a:pt x="25255" y="350"/>
                    <a:pt x="24220" y="0"/>
                    <a:pt x="2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7403150" y="3594025"/>
              <a:ext cx="77925" cy="78325"/>
            </a:xfrm>
            <a:custGeom>
              <a:avLst/>
              <a:gdLst/>
              <a:ahLst/>
              <a:cxnLst/>
              <a:rect l="l" t="t" r="r" b="b"/>
              <a:pathLst>
                <a:path w="3117" h="3133" extrusionOk="0">
                  <a:moveTo>
                    <a:pt x="1559" y="0"/>
                  </a:moveTo>
                  <a:cubicBezTo>
                    <a:pt x="697" y="0"/>
                    <a:pt x="1" y="713"/>
                    <a:pt x="1" y="1574"/>
                  </a:cubicBezTo>
                  <a:cubicBezTo>
                    <a:pt x="1" y="2420"/>
                    <a:pt x="697" y="3132"/>
                    <a:pt x="1559" y="3132"/>
                  </a:cubicBezTo>
                  <a:cubicBezTo>
                    <a:pt x="2420" y="3132"/>
                    <a:pt x="3116" y="2420"/>
                    <a:pt x="3116" y="1574"/>
                  </a:cubicBezTo>
                  <a:cubicBezTo>
                    <a:pt x="3116" y="713"/>
                    <a:pt x="2420" y="0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7704350" y="3909275"/>
              <a:ext cx="77900" cy="77900"/>
            </a:xfrm>
            <a:custGeom>
              <a:avLst/>
              <a:gdLst/>
              <a:ahLst/>
              <a:cxnLst/>
              <a:rect l="l" t="t" r="r" b="b"/>
              <a:pathLst>
                <a:path w="3116" h="3116" extrusionOk="0">
                  <a:moveTo>
                    <a:pt x="1558" y="1"/>
                  </a:moveTo>
                  <a:cubicBezTo>
                    <a:pt x="696" y="1"/>
                    <a:pt x="0" y="697"/>
                    <a:pt x="0" y="1558"/>
                  </a:cubicBezTo>
                  <a:cubicBezTo>
                    <a:pt x="0" y="2420"/>
                    <a:pt x="696" y="3116"/>
                    <a:pt x="1558" y="3116"/>
                  </a:cubicBezTo>
                  <a:cubicBezTo>
                    <a:pt x="2419" y="3116"/>
                    <a:pt x="3115" y="2420"/>
                    <a:pt x="3115" y="1558"/>
                  </a:cubicBezTo>
                  <a:cubicBezTo>
                    <a:pt x="3115" y="697"/>
                    <a:pt x="2419" y="1"/>
                    <a:pt x="1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7286750" y="4009950"/>
              <a:ext cx="77900" cy="77900"/>
            </a:xfrm>
            <a:custGeom>
              <a:avLst/>
              <a:gdLst/>
              <a:ahLst/>
              <a:cxnLst/>
              <a:rect l="l" t="t" r="r" b="b"/>
              <a:pathLst>
                <a:path w="3116" h="3116" extrusionOk="0">
                  <a:moveTo>
                    <a:pt x="1558" y="0"/>
                  </a:moveTo>
                  <a:cubicBezTo>
                    <a:pt x="696" y="0"/>
                    <a:pt x="0" y="696"/>
                    <a:pt x="0" y="1558"/>
                  </a:cubicBezTo>
                  <a:cubicBezTo>
                    <a:pt x="0" y="2420"/>
                    <a:pt x="696" y="3116"/>
                    <a:pt x="1558" y="3116"/>
                  </a:cubicBezTo>
                  <a:cubicBezTo>
                    <a:pt x="2420" y="3116"/>
                    <a:pt x="3116" y="2420"/>
                    <a:pt x="3116" y="1558"/>
                  </a:cubicBezTo>
                  <a:cubicBezTo>
                    <a:pt x="3116" y="696"/>
                    <a:pt x="2420" y="0"/>
                    <a:pt x="15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7187750" y="3692625"/>
              <a:ext cx="52200" cy="52625"/>
            </a:xfrm>
            <a:custGeom>
              <a:avLst/>
              <a:gdLst/>
              <a:ahLst/>
              <a:cxnLst/>
              <a:rect l="l" t="t" r="r" b="b"/>
              <a:pathLst>
                <a:path w="2088" h="2105" extrusionOk="0">
                  <a:moveTo>
                    <a:pt x="1044" y="0"/>
                  </a:moveTo>
                  <a:cubicBezTo>
                    <a:pt x="464" y="0"/>
                    <a:pt x="0" y="481"/>
                    <a:pt x="0" y="1061"/>
                  </a:cubicBezTo>
                  <a:cubicBezTo>
                    <a:pt x="0" y="1641"/>
                    <a:pt x="464" y="2105"/>
                    <a:pt x="1044" y="2105"/>
                  </a:cubicBezTo>
                  <a:cubicBezTo>
                    <a:pt x="1624" y="2105"/>
                    <a:pt x="2088" y="1641"/>
                    <a:pt x="2088" y="1061"/>
                  </a:cubicBezTo>
                  <a:cubicBezTo>
                    <a:pt x="2088" y="481"/>
                    <a:pt x="1624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7772275" y="371912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061" y="1"/>
                  </a:moveTo>
                  <a:cubicBezTo>
                    <a:pt x="481" y="1"/>
                    <a:pt x="1" y="465"/>
                    <a:pt x="1" y="1045"/>
                  </a:cubicBezTo>
                  <a:cubicBezTo>
                    <a:pt x="1" y="1625"/>
                    <a:pt x="481" y="2105"/>
                    <a:pt x="1061" y="2105"/>
                  </a:cubicBezTo>
                  <a:cubicBezTo>
                    <a:pt x="1641" y="2105"/>
                    <a:pt x="2105" y="1625"/>
                    <a:pt x="2105" y="1045"/>
                  </a:cubicBezTo>
                  <a:cubicBezTo>
                    <a:pt x="2105" y="465"/>
                    <a:pt x="1641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7476900" y="4193875"/>
              <a:ext cx="52650" cy="52225"/>
            </a:xfrm>
            <a:custGeom>
              <a:avLst/>
              <a:gdLst/>
              <a:ahLst/>
              <a:cxnLst/>
              <a:rect l="l" t="t" r="r" b="b"/>
              <a:pathLst>
                <a:path w="2106" h="2089" extrusionOk="0">
                  <a:moveTo>
                    <a:pt x="1061" y="1"/>
                  </a:moveTo>
                  <a:cubicBezTo>
                    <a:pt x="481" y="1"/>
                    <a:pt x="1" y="465"/>
                    <a:pt x="1" y="1045"/>
                  </a:cubicBezTo>
                  <a:cubicBezTo>
                    <a:pt x="1" y="1625"/>
                    <a:pt x="481" y="2089"/>
                    <a:pt x="1061" y="2089"/>
                  </a:cubicBezTo>
                  <a:cubicBezTo>
                    <a:pt x="1641" y="2089"/>
                    <a:pt x="2105" y="1625"/>
                    <a:pt x="2105" y="1045"/>
                  </a:cubicBezTo>
                  <a:cubicBezTo>
                    <a:pt x="2105" y="465"/>
                    <a:pt x="1641" y="1"/>
                    <a:pt x="1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49"/>
          <p:cNvGrpSpPr/>
          <p:nvPr/>
        </p:nvGrpSpPr>
        <p:grpSpPr>
          <a:xfrm>
            <a:off x="862080" y="1284694"/>
            <a:ext cx="505542" cy="488795"/>
            <a:chOff x="3320475" y="478475"/>
            <a:chExt cx="387775" cy="374900"/>
          </a:xfrm>
        </p:grpSpPr>
        <p:sp>
          <p:nvSpPr>
            <p:cNvPr id="1428" name="Google Shape;1428;p49"/>
            <p:cNvSpPr/>
            <p:nvPr/>
          </p:nvSpPr>
          <p:spPr>
            <a:xfrm>
              <a:off x="3320475" y="478475"/>
              <a:ext cx="387775" cy="374900"/>
            </a:xfrm>
            <a:custGeom>
              <a:avLst/>
              <a:gdLst/>
              <a:ahLst/>
              <a:cxnLst/>
              <a:rect l="l" t="t" r="r" b="b"/>
              <a:pathLst>
                <a:path w="15511" h="14996" extrusionOk="0">
                  <a:moveTo>
                    <a:pt x="7822" y="2171"/>
                  </a:moveTo>
                  <a:cubicBezTo>
                    <a:pt x="10672" y="2171"/>
                    <a:pt x="12992" y="4491"/>
                    <a:pt x="12992" y="7341"/>
                  </a:cubicBezTo>
                  <a:cubicBezTo>
                    <a:pt x="12992" y="10208"/>
                    <a:pt x="10672" y="12528"/>
                    <a:pt x="7822" y="12528"/>
                  </a:cubicBezTo>
                  <a:cubicBezTo>
                    <a:pt x="4971" y="12528"/>
                    <a:pt x="2651" y="10208"/>
                    <a:pt x="2651" y="7341"/>
                  </a:cubicBezTo>
                  <a:cubicBezTo>
                    <a:pt x="2651" y="4491"/>
                    <a:pt x="4971" y="2171"/>
                    <a:pt x="7822" y="2171"/>
                  </a:cubicBezTo>
                  <a:close/>
                  <a:moveTo>
                    <a:pt x="7954" y="1"/>
                  </a:moveTo>
                  <a:cubicBezTo>
                    <a:pt x="7871" y="17"/>
                    <a:pt x="7788" y="50"/>
                    <a:pt x="7739" y="117"/>
                  </a:cubicBezTo>
                  <a:cubicBezTo>
                    <a:pt x="7689" y="183"/>
                    <a:pt x="7672" y="249"/>
                    <a:pt x="7672" y="332"/>
                  </a:cubicBezTo>
                  <a:cubicBezTo>
                    <a:pt x="7656" y="746"/>
                    <a:pt x="7639" y="1160"/>
                    <a:pt x="7623" y="1575"/>
                  </a:cubicBezTo>
                  <a:cubicBezTo>
                    <a:pt x="7159" y="1591"/>
                    <a:pt x="6728" y="1674"/>
                    <a:pt x="6297" y="1790"/>
                  </a:cubicBezTo>
                  <a:cubicBezTo>
                    <a:pt x="6131" y="1276"/>
                    <a:pt x="5982" y="746"/>
                    <a:pt x="5816" y="233"/>
                  </a:cubicBezTo>
                  <a:cubicBezTo>
                    <a:pt x="5791" y="116"/>
                    <a:pt x="5663" y="29"/>
                    <a:pt x="5537" y="29"/>
                  </a:cubicBezTo>
                  <a:cubicBezTo>
                    <a:pt x="5502" y="29"/>
                    <a:pt x="5468" y="36"/>
                    <a:pt x="5435" y="50"/>
                  </a:cubicBezTo>
                  <a:cubicBezTo>
                    <a:pt x="5270" y="117"/>
                    <a:pt x="5203" y="282"/>
                    <a:pt x="5253" y="448"/>
                  </a:cubicBezTo>
                  <a:cubicBezTo>
                    <a:pt x="5402" y="962"/>
                    <a:pt x="5568" y="1475"/>
                    <a:pt x="5717" y="1989"/>
                  </a:cubicBezTo>
                  <a:cubicBezTo>
                    <a:pt x="5419" y="2105"/>
                    <a:pt x="5137" y="2238"/>
                    <a:pt x="4855" y="2403"/>
                  </a:cubicBezTo>
                  <a:cubicBezTo>
                    <a:pt x="4789" y="2254"/>
                    <a:pt x="4723" y="2105"/>
                    <a:pt x="4657" y="1939"/>
                  </a:cubicBezTo>
                  <a:cubicBezTo>
                    <a:pt x="4623" y="1873"/>
                    <a:pt x="4574" y="1807"/>
                    <a:pt x="4491" y="1774"/>
                  </a:cubicBezTo>
                  <a:cubicBezTo>
                    <a:pt x="4452" y="1754"/>
                    <a:pt x="4402" y="1746"/>
                    <a:pt x="4354" y="1746"/>
                  </a:cubicBezTo>
                  <a:cubicBezTo>
                    <a:pt x="4319" y="1746"/>
                    <a:pt x="4286" y="1750"/>
                    <a:pt x="4259" y="1757"/>
                  </a:cubicBezTo>
                  <a:cubicBezTo>
                    <a:pt x="4193" y="1790"/>
                    <a:pt x="4126" y="1840"/>
                    <a:pt x="4093" y="1923"/>
                  </a:cubicBezTo>
                  <a:cubicBezTo>
                    <a:pt x="4060" y="1989"/>
                    <a:pt x="4043" y="2088"/>
                    <a:pt x="4077" y="2155"/>
                  </a:cubicBezTo>
                  <a:cubicBezTo>
                    <a:pt x="4176" y="2354"/>
                    <a:pt x="4259" y="2552"/>
                    <a:pt x="4342" y="2751"/>
                  </a:cubicBezTo>
                  <a:cubicBezTo>
                    <a:pt x="4027" y="3000"/>
                    <a:pt x="3729" y="3282"/>
                    <a:pt x="3463" y="3580"/>
                  </a:cubicBezTo>
                  <a:lnTo>
                    <a:pt x="2287" y="2287"/>
                  </a:lnTo>
                  <a:cubicBezTo>
                    <a:pt x="2237" y="2238"/>
                    <a:pt x="2187" y="2188"/>
                    <a:pt x="2088" y="2171"/>
                  </a:cubicBezTo>
                  <a:cubicBezTo>
                    <a:pt x="2071" y="2167"/>
                    <a:pt x="2053" y="2165"/>
                    <a:pt x="2033" y="2165"/>
                  </a:cubicBezTo>
                  <a:cubicBezTo>
                    <a:pt x="1975" y="2165"/>
                    <a:pt x="1910" y="2184"/>
                    <a:pt x="1873" y="2221"/>
                  </a:cubicBezTo>
                  <a:cubicBezTo>
                    <a:pt x="1757" y="2304"/>
                    <a:pt x="1674" y="2519"/>
                    <a:pt x="1790" y="2635"/>
                  </a:cubicBezTo>
                  <a:lnTo>
                    <a:pt x="3066" y="4044"/>
                  </a:lnTo>
                  <a:cubicBezTo>
                    <a:pt x="3066" y="4044"/>
                    <a:pt x="3082" y="4060"/>
                    <a:pt x="3082" y="4060"/>
                  </a:cubicBezTo>
                  <a:cubicBezTo>
                    <a:pt x="2933" y="4276"/>
                    <a:pt x="2801" y="4491"/>
                    <a:pt x="2685" y="4723"/>
                  </a:cubicBezTo>
                  <a:cubicBezTo>
                    <a:pt x="2519" y="4607"/>
                    <a:pt x="2337" y="4491"/>
                    <a:pt x="2171" y="4375"/>
                  </a:cubicBezTo>
                  <a:cubicBezTo>
                    <a:pt x="2116" y="4334"/>
                    <a:pt x="2062" y="4305"/>
                    <a:pt x="1998" y="4305"/>
                  </a:cubicBezTo>
                  <a:cubicBezTo>
                    <a:pt x="1984" y="4305"/>
                    <a:pt x="1970" y="4306"/>
                    <a:pt x="1955" y="4309"/>
                  </a:cubicBezTo>
                  <a:cubicBezTo>
                    <a:pt x="1873" y="4309"/>
                    <a:pt x="1790" y="4359"/>
                    <a:pt x="1740" y="4408"/>
                  </a:cubicBezTo>
                  <a:cubicBezTo>
                    <a:pt x="1707" y="4475"/>
                    <a:pt x="1674" y="4558"/>
                    <a:pt x="1674" y="4640"/>
                  </a:cubicBezTo>
                  <a:cubicBezTo>
                    <a:pt x="1690" y="4707"/>
                    <a:pt x="1723" y="4790"/>
                    <a:pt x="1790" y="4839"/>
                  </a:cubicBezTo>
                  <a:cubicBezTo>
                    <a:pt x="2005" y="4988"/>
                    <a:pt x="2221" y="5138"/>
                    <a:pt x="2436" y="5287"/>
                  </a:cubicBezTo>
                  <a:cubicBezTo>
                    <a:pt x="2221" y="5833"/>
                    <a:pt x="2088" y="6430"/>
                    <a:pt x="2055" y="7043"/>
                  </a:cubicBezTo>
                  <a:cubicBezTo>
                    <a:pt x="1508" y="6960"/>
                    <a:pt x="945" y="6894"/>
                    <a:pt x="381" y="6828"/>
                  </a:cubicBezTo>
                  <a:cubicBezTo>
                    <a:pt x="362" y="6823"/>
                    <a:pt x="342" y="6821"/>
                    <a:pt x="322" y="6821"/>
                  </a:cubicBezTo>
                  <a:cubicBezTo>
                    <a:pt x="188" y="6821"/>
                    <a:pt x="48" y="6915"/>
                    <a:pt x="33" y="7060"/>
                  </a:cubicBezTo>
                  <a:cubicBezTo>
                    <a:pt x="0" y="7225"/>
                    <a:pt x="100" y="7391"/>
                    <a:pt x="265" y="7424"/>
                  </a:cubicBezTo>
                  <a:cubicBezTo>
                    <a:pt x="845" y="7491"/>
                    <a:pt x="1409" y="7557"/>
                    <a:pt x="1989" y="7640"/>
                  </a:cubicBezTo>
                  <a:lnTo>
                    <a:pt x="2055" y="7640"/>
                  </a:lnTo>
                  <a:cubicBezTo>
                    <a:pt x="2071" y="7938"/>
                    <a:pt x="2121" y="8236"/>
                    <a:pt x="2187" y="8535"/>
                  </a:cubicBezTo>
                  <a:lnTo>
                    <a:pt x="1342" y="8783"/>
                  </a:lnTo>
                  <a:cubicBezTo>
                    <a:pt x="1193" y="8833"/>
                    <a:pt x="1110" y="9032"/>
                    <a:pt x="1160" y="9164"/>
                  </a:cubicBezTo>
                  <a:cubicBezTo>
                    <a:pt x="1212" y="9294"/>
                    <a:pt x="1325" y="9363"/>
                    <a:pt x="1451" y="9363"/>
                  </a:cubicBezTo>
                  <a:cubicBezTo>
                    <a:pt x="1486" y="9363"/>
                    <a:pt x="1522" y="9357"/>
                    <a:pt x="1558" y="9347"/>
                  </a:cubicBezTo>
                  <a:cubicBezTo>
                    <a:pt x="1806" y="9264"/>
                    <a:pt x="2071" y="9197"/>
                    <a:pt x="2337" y="9115"/>
                  </a:cubicBezTo>
                  <a:cubicBezTo>
                    <a:pt x="2419" y="9380"/>
                    <a:pt x="2519" y="9628"/>
                    <a:pt x="2651" y="9877"/>
                  </a:cubicBezTo>
                  <a:cubicBezTo>
                    <a:pt x="2171" y="10109"/>
                    <a:pt x="1707" y="10357"/>
                    <a:pt x="1226" y="10589"/>
                  </a:cubicBezTo>
                  <a:cubicBezTo>
                    <a:pt x="1094" y="10656"/>
                    <a:pt x="994" y="10821"/>
                    <a:pt x="1061" y="10970"/>
                  </a:cubicBezTo>
                  <a:cubicBezTo>
                    <a:pt x="1099" y="11085"/>
                    <a:pt x="1216" y="11180"/>
                    <a:pt x="1335" y="11180"/>
                  </a:cubicBezTo>
                  <a:cubicBezTo>
                    <a:pt x="1371" y="11180"/>
                    <a:pt x="1407" y="11172"/>
                    <a:pt x="1442" y="11153"/>
                  </a:cubicBezTo>
                  <a:cubicBezTo>
                    <a:pt x="1939" y="10904"/>
                    <a:pt x="2436" y="10656"/>
                    <a:pt x="2933" y="10407"/>
                  </a:cubicBezTo>
                  <a:cubicBezTo>
                    <a:pt x="3115" y="10689"/>
                    <a:pt x="3314" y="10954"/>
                    <a:pt x="3546" y="11219"/>
                  </a:cubicBezTo>
                  <a:cubicBezTo>
                    <a:pt x="3364" y="11352"/>
                    <a:pt x="3182" y="11484"/>
                    <a:pt x="3016" y="11617"/>
                  </a:cubicBezTo>
                  <a:cubicBezTo>
                    <a:pt x="2950" y="11666"/>
                    <a:pt x="2900" y="11733"/>
                    <a:pt x="2883" y="11816"/>
                  </a:cubicBezTo>
                  <a:cubicBezTo>
                    <a:pt x="2867" y="11882"/>
                    <a:pt x="2900" y="11981"/>
                    <a:pt x="2933" y="12048"/>
                  </a:cubicBezTo>
                  <a:cubicBezTo>
                    <a:pt x="2983" y="12114"/>
                    <a:pt x="3049" y="12164"/>
                    <a:pt x="3132" y="12164"/>
                  </a:cubicBezTo>
                  <a:cubicBezTo>
                    <a:pt x="3153" y="12168"/>
                    <a:pt x="3173" y="12170"/>
                    <a:pt x="3194" y="12170"/>
                  </a:cubicBezTo>
                  <a:cubicBezTo>
                    <a:pt x="3255" y="12170"/>
                    <a:pt x="3314" y="12151"/>
                    <a:pt x="3364" y="12114"/>
                  </a:cubicBezTo>
                  <a:cubicBezTo>
                    <a:pt x="3563" y="11965"/>
                    <a:pt x="3778" y="11799"/>
                    <a:pt x="3977" y="11650"/>
                  </a:cubicBezTo>
                  <a:cubicBezTo>
                    <a:pt x="4209" y="11849"/>
                    <a:pt x="4458" y="12031"/>
                    <a:pt x="4723" y="12213"/>
                  </a:cubicBezTo>
                  <a:cubicBezTo>
                    <a:pt x="4458" y="12661"/>
                    <a:pt x="4209" y="13108"/>
                    <a:pt x="3944" y="13572"/>
                  </a:cubicBezTo>
                  <a:cubicBezTo>
                    <a:pt x="3878" y="13705"/>
                    <a:pt x="3944" y="13904"/>
                    <a:pt x="4093" y="13970"/>
                  </a:cubicBezTo>
                  <a:cubicBezTo>
                    <a:pt x="4137" y="13987"/>
                    <a:pt x="4179" y="13996"/>
                    <a:pt x="4219" y="13996"/>
                  </a:cubicBezTo>
                  <a:cubicBezTo>
                    <a:pt x="4333" y="13996"/>
                    <a:pt x="4430" y="13931"/>
                    <a:pt x="4491" y="13821"/>
                  </a:cubicBezTo>
                  <a:cubicBezTo>
                    <a:pt x="4739" y="13390"/>
                    <a:pt x="4988" y="12942"/>
                    <a:pt x="5237" y="12512"/>
                  </a:cubicBezTo>
                  <a:cubicBezTo>
                    <a:pt x="5535" y="12661"/>
                    <a:pt x="5850" y="12793"/>
                    <a:pt x="6181" y="12893"/>
                  </a:cubicBezTo>
                  <a:cubicBezTo>
                    <a:pt x="6131" y="13092"/>
                    <a:pt x="6082" y="13290"/>
                    <a:pt x="6032" y="13506"/>
                  </a:cubicBezTo>
                  <a:cubicBezTo>
                    <a:pt x="6015" y="13572"/>
                    <a:pt x="6048" y="13672"/>
                    <a:pt x="6082" y="13738"/>
                  </a:cubicBezTo>
                  <a:cubicBezTo>
                    <a:pt x="6131" y="13788"/>
                    <a:pt x="6198" y="13854"/>
                    <a:pt x="6280" y="13854"/>
                  </a:cubicBezTo>
                  <a:cubicBezTo>
                    <a:pt x="6300" y="13858"/>
                    <a:pt x="6319" y="13860"/>
                    <a:pt x="6338" y="13860"/>
                  </a:cubicBezTo>
                  <a:cubicBezTo>
                    <a:pt x="6479" y="13860"/>
                    <a:pt x="6599" y="13754"/>
                    <a:pt x="6628" y="13622"/>
                  </a:cubicBezTo>
                  <a:lnTo>
                    <a:pt x="6761" y="13025"/>
                  </a:lnTo>
                  <a:cubicBezTo>
                    <a:pt x="7076" y="13092"/>
                    <a:pt x="7407" y="13125"/>
                    <a:pt x="7739" y="13125"/>
                  </a:cubicBezTo>
                  <a:cubicBezTo>
                    <a:pt x="7722" y="13688"/>
                    <a:pt x="7772" y="14235"/>
                    <a:pt x="7904" y="14798"/>
                  </a:cubicBezTo>
                  <a:cubicBezTo>
                    <a:pt x="7931" y="14918"/>
                    <a:pt x="8075" y="14995"/>
                    <a:pt x="8199" y="14995"/>
                  </a:cubicBezTo>
                  <a:cubicBezTo>
                    <a:pt x="8230" y="14995"/>
                    <a:pt x="8259" y="14990"/>
                    <a:pt x="8286" y="14981"/>
                  </a:cubicBezTo>
                  <a:cubicBezTo>
                    <a:pt x="8451" y="14898"/>
                    <a:pt x="8501" y="14749"/>
                    <a:pt x="8468" y="14583"/>
                  </a:cubicBezTo>
                  <a:lnTo>
                    <a:pt x="8468" y="14583"/>
                  </a:lnTo>
                  <a:cubicBezTo>
                    <a:pt x="8472" y="14594"/>
                    <a:pt x="8474" y="14599"/>
                    <a:pt x="8474" y="14599"/>
                  </a:cubicBezTo>
                  <a:cubicBezTo>
                    <a:pt x="8477" y="14599"/>
                    <a:pt x="8464" y="14546"/>
                    <a:pt x="8451" y="14533"/>
                  </a:cubicBezTo>
                  <a:cubicBezTo>
                    <a:pt x="8451" y="14500"/>
                    <a:pt x="8451" y="14450"/>
                    <a:pt x="8435" y="14417"/>
                  </a:cubicBezTo>
                  <a:cubicBezTo>
                    <a:pt x="8418" y="14351"/>
                    <a:pt x="8418" y="14285"/>
                    <a:pt x="8402" y="14218"/>
                  </a:cubicBezTo>
                  <a:cubicBezTo>
                    <a:pt x="8385" y="14086"/>
                    <a:pt x="8368" y="13953"/>
                    <a:pt x="8352" y="13804"/>
                  </a:cubicBezTo>
                  <a:cubicBezTo>
                    <a:pt x="8335" y="13672"/>
                    <a:pt x="8335" y="13539"/>
                    <a:pt x="8335" y="13406"/>
                  </a:cubicBezTo>
                  <a:cubicBezTo>
                    <a:pt x="8335" y="13340"/>
                    <a:pt x="8335" y="13274"/>
                    <a:pt x="8335" y="13208"/>
                  </a:cubicBezTo>
                  <a:cubicBezTo>
                    <a:pt x="8335" y="13174"/>
                    <a:pt x="8335" y="13141"/>
                    <a:pt x="8335" y="13108"/>
                  </a:cubicBezTo>
                  <a:cubicBezTo>
                    <a:pt x="8700" y="13075"/>
                    <a:pt x="9048" y="13009"/>
                    <a:pt x="9379" y="12909"/>
                  </a:cubicBezTo>
                  <a:cubicBezTo>
                    <a:pt x="9396" y="13141"/>
                    <a:pt x="9429" y="13357"/>
                    <a:pt x="9446" y="13589"/>
                  </a:cubicBezTo>
                  <a:cubicBezTo>
                    <a:pt x="9446" y="13730"/>
                    <a:pt x="9595" y="13872"/>
                    <a:pt x="9737" y="13872"/>
                  </a:cubicBezTo>
                  <a:cubicBezTo>
                    <a:pt x="9745" y="13872"/>
                    <a:pt x="9753" y="13871"/>
                    <a:pt x="9760" y="13870"/>
                  </a:cubicBezTo>
                  <a:cubicBezTo>
                    <a:pt x="9926" y="13837"/>
                    <a:pt x="10059" y="13705"/>
                    <a:pt x="10042" y="13539"/>
                  </a:cubicBezTo>
                  <a:cubicBezTo>
                    <a:pt x="10026" y="13274"/>
                    <a:pt x="10009" y="13009"/>
                    <a:pt x="9976" y="12744"/>
                  </a:cubicBezTo>
                  <a:cubicBezTo>
                    <a:pt x="9976" y="12727"/>
                    <a:pt x="9976" y="12727"/>
                    <a:pt x="9976" y="12710"/>
                  </a:cubicBezTo>
                  <a:cubicBezTo>
                    <a:pt x="10158" y="12628"/>
                    <a:pt x="10324" y="12545"/>
                    <a:pt x="10490" y="12462"/>
                  </a:cubicBezTo>
                  <a:cubicBezTo>
                    <a:pt x="10672" y="12942"/>
                    <a:pt x="10854" y="13440"/>
                    <a:pt x="11036" y="13937"/>
                  </a:cubicBezTo>
                  <a:cubicBezTo>
                    <a:pt x="11087" y="14050"/>
                    <a:pt x="11205" y="14125"/>
                    <a:pt x="11324" y="14125"/>
                  </a:cubicBezTo>
                  <a:cubicBezTo>
                    <a:pt x="11361" y="14125"/>
                    <a:pt x="11399" y="14118"/>
                    <a:pt x="11434" y="14102"/>
                  </a:cubicBezTo>
                  <a:cubicBezTo>
                    <a:pt x="11583" y="14053"/>
                    <a:pt x="11666" y="13870"/>
                    <a:pt x="11616" y="13721"/>
                  </a:cubicBezTo>
                  <a:cubicBezTo>
                    <a:pt x="11417" y="13191"/>
                    <a:pt x="11219" y="12677"/>
                    <a:pt x="11020" y="12147"/>
                  </a:cubicBezTo>
                  <a:cubicBezTo>
                    <a:pt x="11268" y="11981"/>
                    <a:pt x="11484" y="11816"/>
                    <a:pt x="11699" y="11617"/>
                  </a:cubicBezTo>
                  <a:cubicBezTo>
                    <a:pt x="11782" y="11749"/>
                    <a:pt x="11881" y="11898"/>
                    <a:pt x="11981" y="12031"/>
                  </a:cubicBezTo>
                  <a:cubicBezTo>
                    <a:pt x="12014" y="12097"/>
                    <a:pt x="12097" y="12130"/>
                    <a:pt x="12163" y="12147"/>
                  </a:cubicBezTo>
                  <a:cubicBezTo>
                    <a:pt x="12184" y="12151"/>
                    <a:pt x="12206" y="12153"/>
                    <a:pt x="12227" y="12153"/>
                  </a:cubicBezTo>
                  <a:cubicBezTo>
                    <a:pt x="12293" y="12153"/>
                    <a:pt x="12358" y="12135"/>
                    <a:pt x="12395" y="12097"/>
                  </a:cubicBezTo>
                  <a:cubicBezTo>
                    <a:pt x="12528" y="11998"/>
                    <a:pt x="12577" y="11816"/>
                    <a:pt x="12478" y="11683"/>
                  </a:cubicBezTo>
                  <a:cubicBezTo>
                    <a:pt x="12362" y="11517"/>
                    <a:pt x="12246" y="11352"/>
                    <a:pt x="12130" y="11186"/>
                  </a:cubicBezTo>
                  <a:cubicBezTo>
                    <a:pt x="12296" y="11004"/>
                    <a:pt x="12445" y="10805"/>
                    <a:pt x="12577" y="10606"/>
                  </a:cubicBezTo>
                  <a:cubicBezTo>
                    <a:pt x="13041" y="10904"/>
                    <a:pt x="13522" y="11202"/>
                    <a:pt x="13986" y="11501"/>
                  </a:cubicBezTo>
                  <a:cubicBezTo>
                    <a:pt x="14022" y="11523"/>
                    <a:pt x="14064" y="11534"/>
                    <a:pt x="14108" y="11534"/>
                  </a:cubicBezTo>
                  <a:cubicBezTo>
                    <a:pt x="14224" y="11534"/>
                    <a:pt x="14348" y="11460"/>
                    <a:pt x="14384" y="11352"/>
                  </a:cubicBezTo>
                  <a:cubicBezTo>
                    <a:pt x="14467" y="11186"/>
                    <a:pt x="14384" y="11037"/>
                    <a:pt x="14251" y="10954"/>
                  </a:cubicBezTo>
                  <a:cubicBezTo>
                    <a:pt x="13804" y="10672"/>
                    <a:pt x="13340" y="10374"/>
                    <a:pt x="12892" y="10092"/>
                  </a:cubicBezTo>
                  <a:cubicBezTo>
                    <a:pt x="13058" y="9811"/>
                    <a:pt x="13191" y="9496"/>
                    <a:pt x="13290" y="9181"/>
                  </a:cubicBezTo>
                  <a:cubicBezTo>
                    <a:pt x="13489" y="9247"/>
                    <a:pt x="13688" y="9313"/>
                    <a:pt x="13887" y="9363"/>
                  </a:cubicBezTo>
                  <a:cubicBezTo>
                    <a:pt x="13905" y="9372"/>
                    <a:pt x="13927" y="9376"/>
                    <a:pt x="13951" y="9376"/>
                  </a:cubicBezTo>
                  <a:cubicBezTo>
                    <a:pt x="14012" y="9376"/>
                    <a:pt x="14083" y="9349"/>
                    <a:pt x="14119" y="9313"/>
                  </a:cubicBezTo>
                  <a:cubicBezTo>
                    <a:pt x="14185" y="9280"/>
                    <a:pt x="14235" y="9197"/>
                    <a:pt x="14251" y="9131"/>
                  </a:cubicBezTo>
                  <a:cubicBezTo>
                    <a:pt x="14251" y="9048"/>
                    <a:pt x="14235" y="8965"/>
                    <a:pt x="14185" y="8899"/>
                  </a:cubicBezTo>
                  <a:cubicBezTo>
                    <a:pt x="14168" y="8883"/>
                    <a:pt x="14152" y="8849"/>
                    <a:pt x="14135" y="8833"/>
                  </a:cubicBezTo>
                  <a:cubicBezTo>
                    <a:pt x="14102" y="8800"/>
                    <a:pt x="14052" y="8783"/>
                    <a:pt x="14003" y="8767"/>
                  </a:cubicBezTo>
                  <a:cubicBezTo>
                    <a:pt x="13820" y="8717"/>
                    <a:pt x="13638" y="8667"/>
                    <a:pt x="13456" y="8601"/>
                  </a:cubicBezTo>
                  <a:cubicBezTo>
                    <a:pt x="13489" y="8435"/>
                    <a:pt x="13522" y="8269"/>
                    <a:pt x="13555" y="8087"/>
                  </a:cubicBezTo>
                  <a:cubicBezTo>
                    <a:pt x="14102" y="8021"/>
                    <a:pt x="14649" y="7955"/>
                    <a:pt x="15212" y="7888"/>
                  </a:cubicBezTo>
                  <a:cubicBezTo>
                    <a:pt x="15361" y="7872"/>
                    <a:pt x="15511" y="7739"/>
                    <a:pt x="15477" y="7573"/>
                  </a:cubicBezTo>
                  <a:cubicBezTo>
                    <a:pt x="15462" y="7417"/>
                    <a:pt x="15343" y="7290"/>
                    <a:pt x="15190" y="7290"/>
                  </a:cubicBezTo>
                  <a:cubicBezTo>
                    <a:pt x="15181" y="7290"/>
                    <a:pt x="15172" y="7291"/>
                    <a:pt x="15163" y="7292"/>
                  </a:cubicBezTo>
                  <a:cubicBezTo>
                    <a:pt x="14632" y="7358"/>
                    <a:pt x="14119" y="7408"/>
                    <a:pt x="13605" y="7474"/>
                  </a:cubicBezTo>
                  <a:cubicBezTo>
                    <a:pt x="13605" y="7441"/>
                    <a:pt x="13605" y="7391"/>
                    <a:pt x="13605" y="7341"/>
                  </a:cubicBezTo>
                  <a:cubicBezTo>
                    <a:pt x="13605" y="7159"/>
                    <a:pt x="13588" y="6977"/>
                    <a:pt x="13572" y="6795"/>
                  </a:cubicBezTo>
                  <a:cubicBezTo>
                    <a:pt x="13820" y="6778"/>
                    <a:pt x="14069" y="6761"/>
                    <a:pt x="14317" y="6728"/>
                  </a:cubicBezTo>
                  <a:cubicBezTo>
                    <a:pt x="14467" y="6712"/>
                    <a:pt x="14599" y="6563"/>
                    <a:pt x="14583" y="6397"/>
                  </a:cubicBezTo>
                  <a:cubicBezTo>
                    <a:pt x="14567" y="6256"/>
                    <a:pt x="14448" y="6130"/>
                    <a:pt x="14282" y="6130"/>
                  </a:cubicBezTo>
                  <a:cubicBezTo>
                    <a:pt x="14272" y="6130"/>
                    <a:pt x="14262" y="6131"/>
                    <a:pt x="14251" y="6132"/>
                  </a:cubicBezTo>
                  <a:cubicBezTo>
                    <a:pt x="14003" y="6148"/>
                    <a:pt x="13737" y="6181"/>
                    <a:pt x="13489" y="6198"/>
                  </a:cubicBezTo>
                  <a:cubicBezTo>
                    <a:pt x="13439" y="5966"/>
                    <a:pt x="13373" y="5734"/>
                    <a:pt x="13290" y="5519"/>
                  </a:cubicBezTo>
                  <a:cubicBezTo>
                    <a:pt x="13853" y="5336"/>
                    <a:pt x="14400" y="5138"/>
                    <a:pt x="14947" y="4955"/>
                  </a:cubicBezTo>
                  <a:cubicBezTo>
                    <a:pt x="15096" y="4906"/>
                    <a:pt x="15196" y="4707"/>
                    <a:pt x="15129" y="4558"/>
                  </a:cubicBezTo>
                  <a:cubicBezTo>
                    <a:pt x="15079" y="4444"/>
                    <a:pt x="14971" y="4369"/>
                    <a:pt x="14856" y="4369"/>
                  </a:cubicBezTo>
                  <a:cubicBezTo>
                    <a:pt x="14820" y="4369"/>
                    <a:pt x="14784" y="4376"/>
                    <a:pt x="14748" y="4392"/>
                  </a:cubicBezTo>
                  <a:cubicBezTo>
                    <a:pt x="14185" y="4574"/>
                    <a:pt x="13638" y="4756"/>
                    <a:pt x="13075" y="4955"/>
                  </a:cubicBezTo>
                  <a:cubicBezTo>
                    <a:pt x="12992" y="4773"/>
                    <a:pt x="12909" y="4607"/>
                    <a:pt x="12809" y="4458"/>
                  </a:cubicBezTo>
                  <a:lnTo>
                    <a:pt x="13621" y="4044"/>
                  </a:lnTo>
                  <a:cubicBezTo>
                    <a:pt x="13704" y="3994"/>
                    <a:pt x="13754" y="3961"/>
                    <a:pt x="13787" y="3878"/>
                  </a:cubicBezTo>
                  <a:cubicBezTo>
                    <a:pt x="13820" y="3812"/>
                    <a:pt x="13837" y="3712"/>
                    <a:pt x="13804" y="3646"/>
                  </a:cubicBezTo>
                  <a:cubicBezTo>
                    <a:pt x="13771" y="3580"/>
                    <a:pt x="13721" y="3514"/>
                    <a:pt x="13655" y="3480"/>
                  </a:cubicBezTo>
                  <a:cubicBezTo>
                    <a:pt x="13614" y="3460"/>
                    <a:pt x="13560" y="3446"/>
                    <a:pt x="13509" y="3446"/>
                  </a:cubicBezTo>
                  <a:cubicBezTo>
                    <a:pt x="13478" y="3446"/>
                    <a:pt x="13448" y="3451"/>
                    <a:pt x="13423" y="3464"/>
                  </a:cubicBezTo>
                  <a:cubicBezTo>
                    <a:pt x="13108" y="3630"/>
                    <a:pt x="12793" y="3779"/>
                    <a:pt x="12478" y="3944"/>
                  </a:cubicBezTo>
                  <a:cubicBezTo>
                    <a:pt x="12395" y="3812"/>
                    <a:pt x="12296" y="3696"/>
                    <a:pt x="12196" y="3580"/>
                  </a:cubicBezTo>
                  <a:cubicBezTo>
                    <a:pt x="12660" y="3099"/>
                    <a:pt x="13124" y="2635"/>
                    <a:pt x="13588" y="2155"/>
                  </a:cubicBezTo>
                  <a:cubicBezTo>
                    <a:pt x="13688" y="2039"/>
                    <a:pt x="13671" y="1823"/>
                    <a:pt x="13539" y="1724"/>
                  </a:cubicBezTo>
                  <a:cubicBezTo>
                    <a:pt x="13480" y="1680"/>
                    <a:pt x="13415" y="1659"/>
                    <a:pt x="13350" y="1659"/>
                  </a:cubicBezTo>
                  <a:cubicBezTo>
                    <a:pt x="13269" y="1659"/>
                    <a:pt x="13189" y="1692"/>
                    <a:pt x="13124" y="1757"/>
                  </a:cubicBezTo>
                  <a:lnTo>
                    <a:pt x="11765" y="3149"/>
                  </a:lnTo>
                  <a:cubicBezTo>
                    <a:pt x="11666" y="3050"/>
                    <a:pt x="11550" y="2950"/>
                    <a:pt x="11434" y="2851"/>
                  </a:cubicBezTo>
                  <a:cubicBezTo>
                    <a:pt x="11633" y="2536"/>
                    <a:pt x="11848" y="2221"/>
                    <a:pt x="12047" y="1906"/>
                  </a:cubicBezTo>
                  <a:cubicBezTo>
                    <a:pt x="12097" y="1840"/>
                    <a:pt x="12130" y="1774"/>
                    <a:pt x="12113" y="1691"/>
                  </a:cubicBezTo>
                  <a:cubicBezTo>
                    <a:pt x="12113" y="1608"/>
                    <a:pt x="12080" y="1525"/>
                    <a:pt x="12014" y="1475"/>
                  </a:cubicBezTo>
                  <a:cubicBezTo>
                    <a:pt x="11948" y="1442"/>
                    <a:pt x="11865" y="1409"/>
                    <a:pt x="11799" y="1409"/>
                  </a:cubicBezTo>
                  <a:cubicBezTo>
                    <a:pt x="11716" y="1426"/>
                    <a:pt x="11633" y="1459"/>
                    <a:pt x="11583" y="1525"/>
                  </a:cubicBezTo>
                  <a:cubicBezTo>
                    <a:pt x="11368" y="1840"/>
                    <a:pt x="11152" y="2171"/>
                    <a:pt x="10937" y="2503"/>
                  </a:cubicBezTo>
                  <a:cubicBezTo>
                    <a:pt x="10771" y="2403"/>
                    <a:pt x="10606" y="2304"/>
                    <a:pt x="10440" y="2204"/>
                  </a:cubicBezTo>
                  <a:cubicBezTo>
                    <a:pt x="10556" y="1972"/>
                    <a:pt x="10672" y="1724"/>
                    <a:pt x="10771" y="1475"/>
                  </a:cubicBezTo>
                  <a:cubicBezTo>
                    <a:pt x="10854" y="1343"/>
                    <a:pt x="10788" y="1144"/>
                    <a:pt x="10639" y="1078"/>
                  </a:cubicBezTo>
                  <a:cubicBezTo>
                    <a:pt x="10596" y="1059"/>
                    <a:pt x="10551" y="1049"/>
                    <a:pt x="10506" y="1049"/>
                  </a:cubicBezTo>
                  <a:cubicBezTo>
                    <a:pt x="10393" y="1049"/>
                    <a:pt x="10284" y="1108"/>
                    <a:pt x="10224" y="1227"/>
                  </a:cubicBezTo>
                  <a:cubicBezTo>
                    <a:pt x="10108" y="1475"/>
                    <a:pt x="9992" y="1707"/>
                    <a:pt x="9876" y="1956"/>
                  </a:cubicBezTo>
                  <a:cubicBezTo>
                    <a:pt x="9644" y="1873"/>
                    <a:pt x="9396" y="1790"/>
                    <a:pt x="9147" y="1740"/>
                  </a:cubicBezTo>
                  <a:lnTo>
                    <a:pt x="9396" y="564"/>
                  </a:lnTo>
                  <a:cubicBezTo>
                    <a:pt x="9429" y="398"/>
                    <a:pt x="9313" y="233"/>
                    <a:pt x="9147" y="199"/>
                  </a:cubicBezTo>
                  <a:cubicBezTo>
                    <a:pt x="9135" y="198"/>
                    <a:pt x="9123" y="198"/>
                    <a:pt x="9111" y="198"/>
                  </a:cubicBezTo>
                  <a:cubicBezTo>
                    <a:pt x="8961" y="198"/>
                    <a:pt x="8830" y="294"/>
                    <a:pt x="8799" y="448"/>
                  </a:cubicBezTo>
                  <a:cubicBezTo>
                    <a:pt x="8716" y="846"/>
                    <a:pt x="8634" y="1227"/>
                    <a:pt x="8551" y="1624"/>
                  </a:cubicBezTo>
                  <a:cubicBezTo>
                    <a:pt x="8451" y="1608"/>
                    <a:pt x="8335" y="1591"/>
                    <a:pt x="8219" y="1591"/>
                  </a:cubicBezTo>
                  <a:cubicBezTo>
                    <a:pt x="8219" y="1591"/>
                    <a:pt x="8236" y="1575"/>
                    <a:pt x="8236" y="1575"/>
                  </a:cubicBezTo>
                  <a:lnTo>
                    <a:pt x="8286" y="282"/>
                  </a:lnTo>
                  <a:cubicBezTo>
                    <a:pt x="8286" y="199"/>
                    <a:pt x="8219" y="117"/>
                    <a:pt x="8170" y="67"/>
                  </a:cubicBezTo>
                  <a:cubicBezTo>
                    <a:pt x="8120" y="17"/>
                    <a:pt x="8020" y="1"/>
                    <a:pt x="7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3396275" y="548875"/>
              <a:ext cx="212125" cy="192700"/>
            </a:xfrm>
            <a:custGeom>
              <a:avLst/>
              <a:gdLst/>
              <a:ahLst/>
              <a:cxnLst/>
              <a:rect l="l" t="t" r="r" b="b"/>
              <a:pathLst>
                <a:path w="8485" h="7708" extrusionOk="0">
                  <a:moveTo>
                    <a:pt x="4348" y="1"/>
                  </a:moveTo>
                  <a:cubicBezTo>
                    <a:pt x="4324" y="1"/>
                    <a:pt x="4300" y="1"/>
                    <a:pt x="4276" y="2"/>
                  </a:cubicBezTo>
                  <a:cubicBezTo>
                    <a:pt x="3132" y="18"/>
                    <a:pt x="2122" y="515"/>
                    <a:pt x="1393" y="1294"/>
                  </a:cubicBezTo>
                  <a:cubicBezTo>
                    <a:pt x="1359" y="1311"/>
                    <a:pt x="1326" y="1327"/>
                    <a:pt x="1293" y="1377"/>
                  </a:cubicBezTo>
                  <a:cubicBezTo>
                    <a:pt x="1277" y="1410"/>
                    <a:pt x="1243" y="1460"/>
                    <a:pt x="1210" y="1493"/>
                  </a:cubicBezTo>
                  <a:cubicBezTo>
                    <a:pt x="813" y="1990"/>
                    <a:pt x="531" y="2570"/>
                    <a:pt x="365" y="3200"/>
                  </a:cubicBezTo>
                  <a:cubicBezTo>
                    <a:pt x="1" y="4443"/>
                    <a:pt x="83" y="5785"/>
                    <a:pt x="1045" y="6812"/>
                  </a:cubicBezTo>
                  <a:cubicBezTo>
                    <a:pt x="1551" y="7361"/>
                    <a:pt x="2262" y="7707"/>
                    <a:pt x="3003" y="7707"/>
                  </a:cubicBezTo>
                  <a:cubicBezTo>
                    <a:pt x="3134" y="7707"/>
                    <a:pt x="3266" y="7696"/>
                    <a:pt x="3398" y="7674"/>
                  </a:cubicBezTo>
                  <a:cubicBezTo>
                    <a:pt x="4309" y="7525"/>
                    <a:pt x="4839" y="6961"/>
                    <a:pt x="5287" y="6199"/>
                  </a:cubicBezTo>
                  <a:cubicBezTo>
                    <a:pt x="5535" y="5768"/>
                    <a:pt x="5817" y="5503"/>
                    <a:pt x="6298" y="5337"/>
                  </a:cubicBezTo>
                  <a:cubicBezTo>
                    <a:pt x="6679" y="5205"/>
                    <a:pt x="7093" y="5139"/>
                    <a:pt x="7474" y="4956"/>
                  </a:cubicBezTo>
                  <a:cubicBezTo>
                    <a:pt x="8286" y="4559"/>
                    <a:pt x="8485" y="3697"/>
                    <a:pt x="8253" y="2868"/>
                  </a:cubicBezTo>
                  <a:cubicBezTo>
                    <a:pt x="7795" y="1169"/>
                    <a:pt x="6064" y="1"/>
                    <a:pt x="4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3532975" y="690575"/>
              <a:ext cx="67150" cy="67150"/>
            </a:xfrm>
            <a:custGeom>
              <a:avLst/>
              <a:gdLst/>
              <a:ahLst/>
              <a:cxnLst/>
              <a:rect l="l" t="t" r="r" b="b"/>
              <a:pathLst>
                <a:path w="2686" h="2686" extrusionOk="0">
                  <a:moveTo>
                    <a:pt x="1343" y="1"/>
                  </a:moveTo>
                  <a:cubicBezTo>
                    <a:pt x="614" y="1"/>
                    <a:pt x="1" y="597"/>
                    <a:pt x="1" y="1343"/>
                  </a:cubicBezTo>
                  <a:cubicBezTo>
                    <a:pt x="1" y="2089"/>
                    <a:pt x="614" y="2685"/>
                    <a:pt x="1343" y="2685"/>
                  </a:cubicBezTo>
                  <a:cubicBezTo>
                    <a:pt x="2089" y="2685"/>
                    <a:pt x="2685" y="2089"/>
                    <a:pt x="2685" y="1343"/>
                  </a:cubicBezTo>
                  <a:cubicBezTo>
                    <a:pt x="2685" y="597"/>
                    <a:pt x="2089" y="1"/>
                    <a:pt x="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49"/>
          <p:cNvGrpSpPr/>
          <p:nvPr/>
        </p:nvGrpSpPr>
        <p:grpSpPr>
          <a:xfrm>
            <a:off x="8265680" y="4335393"/>
            <a:ext cx="497805" cy="488780"/>
            <a:chOff x="1037575" y="4576525"/>
            <a:chExt cx="443400" cy="435400"/>
          </a:xfrm>
        </p:grpSpPr>
        <p:sp>
          <p:nvSpPr>
            <p:cNvPr id="1449" name="Google Shape;1449;p49"/>
            <p:cNvSpPr/>
            <p:nvPr/>
          </p:nvSpPr>
          <p:spPr>
            <a:xfrm>
              <a:off x="1092925" y="4619125"/>
              <a:ext cx="324700" cy="332400"/>
            </a:xfrm>
            <a:custGeom>
              <a:avLst/>
              <a:gdLst/>
              <a:ahLst/>
              <a:cxnLst/>
              <a:rect l="l" t="t" r="r" b="b"/>
              <a:pathLst>
                <a:path w="12988" h="13296" extrusionOk="0">
                  <a:moveTo>
                    <a:pt x="7261" y="0"/>
                  </a:moveTo>
                  <a:cubicBezTo>
                    <a:pt x="5901" y="0"/>
                    <a:pt x="4556" y="522"/>
                    <a:pt x="3721" y="1583"/>
                  </a:cubicBezTo>
                  <a:lnTo>
                    <a:pt x="3972" y="1012"/>
                  </a:lnTo>
                  <a:lnTo>
                    <a:pt x="3972" y="1012"/>
                  </a:lnTo>
                  <a:cubicBezTo>
                    <a:pt x="2899" y="2838"/>
                    <a:pt x="1804" y="4664"/>
                    <a:pt x="708" y="6513"/>
                  </a:cubicBezTo>
                  <a:cubicBezTo>
                    <a:pt x="366" y="7084"/>
                    <a:pt x="0" y="7723"/>
                    <a:pt x="23" y="8408"/>
                  </a:cubicBezTo>
                  <a:cubicBezTo>
                    <a:pt x="69" y="9321"/>
                    <a:pt x="776" y="10051"/>
                    <a:pt x="1461" y="10645"/>
                  </a:cubicBezTo>
                  <a:cubicBezTo>
                    <a:pt x="2580" y="11603"/>
                    <a:pt x="3835" y="12471"/>
                    <a:pt x="5227" y="12927"/>
                  </a:cubicBezTo>
                  <a:cubicBezTo>
                    <a:pt x="5916" y="13164"/>
                    <a:pt x="6650" y="13295"/>
                    <a:pt x="7378" y="13295"/>
                  </a:cubicBezTo>
                  <a:cubicBezTo>
                    <a:pt x="8122" y="13295"/>
                    <a:pt x="8861" y="13159"/>
                    <a:pt x="9541" y="12859"/>
                  </a:cubicBezTo>
                  <a:cubicBezTo>
                    <a:pt x="11778" y="11877"/>
                    <a:pt x="12965" y="9275"/>
                    <a:pt x="12988" y="6833"/>
                  </a:cubicBezTo>
                  <a:cubicBezTo>
                    <a:pt x="12988" y="4505"/>
                    <a:pt x="12006" y="2085"/>
                    <a:pt x="10043" y="807"/>
                  </a:cubicBezTo>
                  <a:cubicBezTo>
                    <a:pt x="9231" y="271"/>
                    <a:pt x="8242" y="0"/>
                    <a:pt x="7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1199050" y="4676700"/>
              <a:ext cx="154100" cy="116375"/>
            </a:xfrm>
            <a:custGeom>
              <a:avLst/>
              <a:gdLst/>
              <a:ahLst/>
              <a:cxnLst/>
              <a:rect l="l" t="t" r="r" b="b"/>
              <a:pathLst>
                <a:path w="6164" h="4655" extrusionOk="0">
                  <a:moveTo>
                    <a:pt x="3131" y="1"/>
                  </a:moveTo>
                  <a:cubicBezTo>
                    <a:pt x="2211" y="1"/>
                    <a:pt x="1231" y="340"/>
                    <a:pt x="663" y="855"/>
                  </a:cubicBezTo>
                  <a:cubicBezTo>
                    <a:pt x="229" y="1220"/>
                    <a:pt x="1" y="1859"/>
                    <a:pt x="229" y="2361"/>
                  </a:cubicBezTo>
                  <a:cubicBezTo>
                    <a:pt x="366" y="2681"/>
                    <a:pt x="640" y="2932"/>
                    <a:pt x="937" y="3115"/>
                  </a:cubicBezTo>
                  <a:cubicBezTo>
                    <a:pt x="2009" y="3868"/>
                    <a:pt x="3242" y="4393"/>
                    <a:pt x="4543" y="4621"/>
                  </a:cubicBezTo>
                  <a:cubicBezTo>
                    <a:pt x="4689" y="4641"/>
                    <a:pt x="4842" y="4655"/>
                    <a:pt x="4993" y="4655"/>
                  </a:cubicBezTo>
                  <a:cubicBezTo>
                    <a:pt x="5364" y="4655"/>
                    <a:pt x="5725" y="4570"/>
                    <a:pt x="5935" y="4279"/>
                  </a:cubicBezTo>
                  <a:cubicBezTo>
                    <a:pt x="6164" y="3959"/>
                    <a:pt x="6095" y="3503"/>
                    <a:pt x="6004" y="3115"/>
                  </a:cubicBezTo>
                  <a:cubicBezTo>
                    <a:pt x="5776" y="2202"/>
                    <a:pt x="5525" y="1243"/>
                    <a:pt x="4863" y="604"/>
                  </a:cubicBezTo>
                  <a:cubicBezTo>
                    <a:pt x="4439" y="181"/>
                    <a:pt x="3801" y="1"/>
                    <a:pt x="3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142000" y="4801350"/>
              <a:ext cx="104450" cy="92025"/>
            </a:xfrm>
            <a:custGeom>
              <a:avLst/>
              <a:gdLst/>
              <a:ahLst/>
              <a:cxnLst/>
              <a:rect l="l" t="t" r="r" b="b"/>
              <a:pathLst>
                <a:path w="4178" h="3681" extrusionOk="0">
                  <a:moveTo>
                    <a:pt x="1050" y="0"/>
                  </a:moveTo>
                  <a:cubicBezTo>
                    <a:pt x="1027" y="0"/>
                    <a:pt x="1005" y="0"/>
                    <a:pt x="982" y="23"/>
                  </a:cubicBezTo>
                  <a:cubicBezTo>
                    <a:pt x="995" y="25"/>
                    <a:pt x="1007" y="28"/>
                    <a:pt x="1020" y="30"/>
                  </a:cubicBezTo>
                  <a:lnTo>
                    <a:pt x="1020" y="30"/>
                  </a:lnTo>
                  <a:lnTo>
                    <a:pt x="1050" y="0"/>
                  </a:lnTo>
                  <a:close/>
                  <a:moveTo>
                    <a:pt x="1020" y="30"/>
                  </a:moveTo>
                  <a:lnTo>
                    <a:pt x="890" y="160"/>
                  </a:lnTo>
                  <a:cubicBezTo>
                    <a:pt x="229" y="457"/>
                    <a:pt x="0" y="1347"/>
                    <a:pt x="251" y="2009"/>
                  </a:cubicBezTo>
                  <a:cubicBezTo>
                    <a:pt x="525" y="2694"/>
                    <a:pt x="1142" y="3173"/>
                    <a:pt x="1803" y="3447"/>
                  </a:cubicBezTo>
                  <a:cubicBezTo>
                    <a:pt x="2106" y="3584"/>
                    <a:pt x="2441" y="3680"/>
                    <a:pt x="2764" y="3680"/>
                  </a:cubicBezTo>
                  <a:cubicBezTo>
                    <a:pt x="2979" y="3680"/>
                    <a:pt x="3188" y="3638"/>
                    <a:pt x="3378" y="3538"/>
                  </a:cubicBezTo>
                  <a:cubicBezTo>
                    <a:pt x="3949" y="3264"/>
                    <a:pt x="4177" y="2534"/>
                    <a:pt x="3995" y="1918"/>
                  </a:cubicBezTo>
                  <a:cubicBezTo>
                    <a:pt x="3835" y="1324"/>
                    <a:pt x="3333" y="845"/>
                    <a:pt x="2785" y="548"/>
                  </a:cubicBezTo>
                  <a:cubicBezTo>
                    <a:pt x="2226" y="280"/>
                    <a:pt x="1624" y="143"/>
                    <a:pt x="1020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1292075" y="4835575"/>
              <a:ext cx="93025" cy="75275"/>
            </a:xfrm>
            <a:custGeom>
              <a:avLst/>
              <a:gdLst/>
              <a:ahLst/>
              <a:cxnLst/>
              <a:rect l="l" t="t" r="r" b="b"/>
              <a:pathLst>
                <a:path w="3721" h="3011" extrusionOk="0">
                  <a:moveTo>
                    <a:pt x="1073" y="1"/>
                  </a:moveTo>
                  <a:lnTo>
                    <a:pt x="936" y="252"/>
                  </a:lnTo>
                  <a:cubicBezTo>
                    <a:pt x="639" y="594"/>
                    <a:pt x="343" y="937"/>
                    <a:pt x="183" y="1347"/>
                  </a:cubicBezTo>
                  <a:cubicBezTo>
                    <a:pt x="0" y="1781"/>
                    <a:pt x="23" y="2306"/>
                    <a:pt x="320" y="2649"/>
                  </a:cubicBezTo>
                  <a:cubicBezTo>
                    <a:pt x="540" y="2900"/>
                    <a:pt x="868" y="3011"/>
                    <a:pt x="1207" y="3011"/>
                  </a:cubicBezTo>
                  <a:cubicBezTo>
                    <a:pt x="1361" y="3011"/>
                    <a:pt x="1517" y="2988"/>
                    <a:pt x="1667" y="2945"/>
                  </a:cubicBezTo>
                  <a:cubicBezTo>
                    <a:pt x="2123" y="2808"/>
                    <a:pt x="2511" y="2512"/>
                    <a:pt x="2899" y="2215"/>
                  </a:cubicBezTo>
                  <a:cubicBezTo>
                    <a:pt x="3287" y="1895"/>
                    <a:pt x="3721" y="1484"/>
                    <a:pt x="3652" y="982"/>
                  </a:cubicBezTo>
                  <a:cubicBezTo>
                    <a:pt x="3561" y="503"/>
                    <a:pt x="3013" y="229"/>
                    <a:pt x="2534" y="183"/>
                  </a:cubicBezTo>
                  <a:cubicBezTo>
                    <a:pt x="2032" y="115"/>
                    <a:pt x="1530" y="183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1037575" y="4576525"/>
              <a:ext cx="443400" cy="435400"/>
            </a:xfrm>
            <a:custGeom>
              <a:avLst/>
              <a:gdLst/>
              <a:ahLst/>
              <a:cxnLst/>
              <a:rect l="l" t="t" r="r" b="b"/>
              <a:pathLst>
                <a:path w="17736" h="17416" extrusionOk="0">
                  <a:moveTo>
                    <a:pt x="10981" y="1640"/>
                  </a:moveTo>
                  <a:cubicBezTo>
                    <a:pt x="11256" y="1640"/>
                    <a:pt x="11529" y="1669"/>
                    <a:pt x="11801" y="1735"/>
                  </a:cubicBezTo>
                  <a:cubicBezTo>
                    <a:pt x="12668" y="1940"/>
                    <a:pt x="13399" y="2442"/>
                    <a:pt x="13878" y="3196"/>
                  </a:cubicBezTo>
                  <a:cubicBezTo>
                    <a:pt x="14768" y="4611"/>
                    <a:pt x="15499" y="6140"/>
                    <a:pt x="15955" y="7761"/>
                  </a:cubicBezTo>
                  <a:cubicBezTo>
                    <a:pt x="16115" y="8331"/>
                    <a:pt x="16138" y="8902"/>
                    <a:pt x="16115" y="9564"/>
                  </a:cubicBezTo>
                  <a:cubicBezTo>
                    <a:pt x="16115" y="10226"/>
                    <a:pt x="16001" y="10956"/>
                    <a:pt x="15795" y="11664"/>
                  </a:cubicBezTo>
                  <a:cubicBezTo>
                    <a:pt x="15590" y="12303"/>
                    <a:pt x="15270" y="12851"/>
                    <a:pt x="14768" y="13307"/>
                  </a:cubicBezTo>
                  <a:cubicBezTo>
                    <a:pt x="14175" y="13855"/>
                    <a:pt x="13536" y="14289"/>
                    <a:pt x="12851" y="14700"/>
                  </a:cubicBezTo>
                  <a:cubicBezTo>
                    <a:pt x="11961" y="15202"/>
                    <a:pt x="11025" y="15635"/>
                    <a:pt x="10043" y="15909"/>
                  </a:cubicBezTo>
                  <a:cubicBezTo>
                    <a:pt x="9678" y="16023"/>
                    <a:pt x="9313" y="16069"/>
                    <a:pt x="8948" y="16069"/>
                  </a:cubicBezTo>
                  <a:cubicBezTo>
                    <a:pt x="8720" y="16069"/>
                    <a:pt x="8468" y="16069"/>
                    <a:pt x="8354" y="15795"/>
                  </a:cubicBezTo>
                  <a:cubicBezTo>
                    <a:pt x="8321" y="15728"/>
                    <a:pt x="8251" y="15686"/>
                    <a:pt x="8171" y="15686"/>
                  </a:cubicBezTo>
                  <a:cubicBezTo>
                    <a:pt x="8142" y="15686"/>
                    <a:pt x="8111" y="15692"/>
                    <a:pt x="8080" y="15704"/>
                  </a:cubicBezTo>
                  <a:cubicBezTo>
                    <a:pt x="8016" y="15727"/>
                    <a:pt x="7956" y="15737"/>
                    <a:pt x="7897" y="15737"/>
                  </a:cubicBezTo>
                  <a:cubicBezTo>
                    <a:pt x="7725" y="15737"/>
                    <a:pt x="7572" y="15652"/>
                    <a:pt x="7418" y="15567"/>
                  </a:cubicBezTo>
                  <a:cubicBezTo>
                    <a:pt x="7304" y="15498"/>
                    <a:pt x="7190" y="15430"/>
                    <a:pt x="7076" y="15339"/>
                  </a:cubicBezTo>
                  <a:cubicBezTo>
                    <a:pt x="6254" y="14745"/>
                    <a:pt x="5341" y="14289"/>
                    <a:pt x="4360" y="13946"/>
                  </a:cubicBezTo>
                  <a:cubicBezTo>
                    <a:pt x="3013" y="13467"/>
                    <a:pt x="2146" y="12486"/>
                    <a:pt x="1712" y="11139"/>
                  </a:cubicBezTo>
                  <a:cubicBezTo>
                    <a:pt x="1530" y="10591"/>
                    <a:pt x="1507" y="10043"/>
                    <a:pt x="1689" y="9495"/>
                  </a:cubicBezTo>
                  <a:cubicBezTo>
                    <a:pt x="1940" y="8674"/>
                    <a:pt x="2260" y="7875"/>
                    <a:pt x="2899" y="7236"/>
                  </a:cubicBezTo>
                  <a:cubicBezTo>
                    <a:pt x="3287" y="6871"/>
                    <a:pt x="3584" y="6437"/>
                    <a:pt x="3744" y="5935"/>
                  </a:cubicBezTo>
                  <a:cubicBezTo>
                    <a:pt x="3812" y="5615"/>
                    <a:pt x="4132" y="5433"/>
                    <a:pt x="4132" y="5090"/>
                  </a:cubicBezTo>
                  <a:cubicBezTo>
                    <a:pt x="4132" y="4976"/>
                    <a:pt x="4291" y="4999"/>
                    <a:pt x="4383" y="4976"/>
                  </a:cubicBezTo>
                  <a:cubicBezTo>
                    <a:pt x="4611" y="4908"/>
                    <a:pt x="4679" y="4793"/>
                    <a:pt x="4542" y="4634"/>
                  </a:cubicBezTo>
                  <a:cubicBezTo>
                    <a:pt x="4314" y="4383"/>
                    <a:pt x="4406" y="4177"/>
                    <a:pt x="4542" y="3926"/>
                  </a:cubicBezTo>
                  <a:cubicBezTo>
                    <a:pt x="4862" y="3424"/>
                    <a:pt x="5296" y="3059"/>
                    <a:pt x="5821" y="2762"/>
                  </a:cubicBezTo>
                  <a:cubicBezTo>
                    <a:pt x="6391" y="2442"/>
                    <a:pt x="7030" y="2283"/>
                    <a:pt x="7670" y="2146"/>
                  </a:cubicBezTo>
                  <a:cubicBezTo>
                    <a:pt x="8468" y="2009"/>
                    <a:pt x="9267" y="1872"/>
                    <a:pt x="10066" y="1735"/>
                  </a:cubicBezTo>
                  <a:cubicBezTo>
                    <a:pt x="10376" y="1675"/>
                    <a:pt x="10680" y="1640"/>
                    <a:pt x="10981" y="1640"/>
                  </a:cubicBezTo>
                  <a:close/>
                  <a:moveTo>
                    <a:pt x="11459" y="0"/>
                  </a:moveTo>
                  <a:cubicBezTo>
                    <a:pt x="11322" y="0"/>
                    <a:pt x="11230" y="114"/>
                    <a:pt x="11207" y="251"/>
                  </a:cubicBezTo>
                  <a:cubicBezTo>
                    <a:pt x="11185" y="548"/>
                    <a:pt x="11162" y="822"/>
                    <a:pt x="11139" y="1141"/>
                  </a:cubicBezTo>
                  <a:cubicBezTo>
                    <a:pt x="10774" y="1187"/>
                    <a:pt x="10431" y="1210"/>
                    <a:pt x="10066" y="1255"/>
                  </a:cubicBezTo>
                  <a:cubicBezTo>
                    <a:pt x="9906" y="1255"/>
                    <a:pt x="9792" y="1210"/>
                    <a:pt x="9769" y="1050"/>
                  </a:cubicBezTo>
                  <a:cubicBezTo>
                    <a:pt x="9701" y="845"/>
                    <a:pt x="9678" y="639"/>
                    <a:pt x="9610" y="457"/>
                  </a:cubicBezTo>
                  <a:cubicBezTo>
                    <a:pt x="9564" y="342"/>
                    <a:pt x="9496" y="274"/>
                    <a:pt x="9427" y="183"/>
                  </a:cubicBezTo>
                  <a:cubicBezTo>
                    <a:pt x="9404" y="160"/>
                    <a:pt x="9336" y="160"/>
                    <a:pt x="9290" y="160"/>
                  </a:cubicBezTo>
                  <a:cubicBezTo>
                    <a:pt x="9245" y="183"/>
                    <a:pt x="9199" y="228"/>
                    <a:pt x="9176" y="251"/>
                  </a:cubicBezTo>
                  <a:cubicBezTo>
                    <a:pt x="9108" y="434"/>
                    <a:pt x="9153" y="616"/>
                    <a:pt x="9199" y="799"/>
                  </a:cubicBezTo>
                  <a:cubicBezTo>
                    <a:pt x="9313" y="1255"/>
                    <a:pt x="9290" y="1438"/>
                    <a:pt x="8674" y="1507"/>
                  </a:cubicBezTo>
                  <a:cubicBezTo>
                    <a:pt x="8537" y="1529"/>
                    <a:pt x="8423" y="1552"/>
                    <a:pt x="8286" y="1552"/>
                  </a:cubicBezTo>
                  <a:cubicBezTo>
                    <a:pt x="8271" y="1555"/>
                    <a:pt x="8256" y="1557"/>
                    <a:pt x="8242" y="1557"/>
                  </a:cubicBezTo>
                  <a:cubicBezTo>
                    <a:pt x="8148" y="1557"/>
                    <a:pt x="8074" y="1495"/>
                    <a:pt x="8035" y="1415"/>
                  </a:cubicBezTo>
                  <a:cubicBezTo>
                    <a:pt x="7943" y="1187"/>
                    <a:pt x="7829" y="982"/>
                    <a:pt x="7738" y="753"/>
                  </a:cubicBezTo>
                  <a:cubicBezTo>
                    <a:pt x="7692" y="639"/>
                    <a:pt x="7647" y="525"/>
                    <a:pt x="7578" y="411"/>
                  </a:cubicBezTo>
                  <a:cubicBezTo>
                    <a:pt x="7555" y="342"/>
                    <a:pt x="7464" y="297"/>
                    <a:pt x="7396" y="297"/>
                  </a:cubicBezTo>
                  <a:cubicBezTo>
                    <a:pt x="7282" y="320"/>
                    <a:pt x="7213" y="411"/>
                    <a:pt x="7213" y="525"/>
                  </a:cubicBezTo>
                  <a:cubicBezTo>
                    <a:pt x="7213" y="662"/>
                    <a:pt x="7236" y="776"/>
                    <a:pt x="7282" y="913"/>
                  </a:cubicBezTo>
                  <a:cubicBezTo>
                    <a:pt x="7373" y="1141"/>
                    <a:pt x="7487" y="1370"/>
                    <a:pt x="7578" y="1598"/>
                  </a:cubicBezTo>
                  <a:cubicBezTo>
                    <a:pt x="7533" y="1644"/>
                    <a:pt x="7510" y="1666"/>
                    <a:pt x="7487" y="1666"/>
                  </a:cubicBezTo>
                  <a:cubicBezTo>
                    <a:pt x="7282" y="1735"/>
                    <a:pt x="7076" y="1780"/>
                    <a:pt x="6871" y="1849"/>
                  </a:cubicBezTo>
                  <a:cubicBezTo>
                    <a:pt x="6572" y="1952"/>
                    <a:pt x="6418" y="2009"/>
                    <a:pt x="6308" y="2009"/>
                  </a:cubicBezTo>
                  <a:cubicBezTo>
                    <a:pt x="6149" y="2009"/>
                    <a:pt x="6081" y="1890"/>
                    <a:pt x="5798" y="1621"/>
                  </a:cubicBezTo>
                  <a:cubicBezTo>
                    <a:pt x="5707" y="1529"/>
                    <a:pt x="5638" y="1461"/>
                    <a:pt x="5547" y="1415"/>
                  </a:cubicBezTo>
                  <a:cubicBezTo>
                    <a:pt x="5521" y="1398"/>
                    <a:pt x="5491" y="1390"/>
                    <a:pt x="5462" y="1390"/>
                  </a:cubicBezTo>
                  <a:cubicBezTo>
                    <a:pt x="5415" y="1390"/>
                    <a:pt x="5370" y="1410"/>
                    <a:pt x="5341" y="1438"/>
                  </a:cubicBezTo>
                  <a:cubicBezTo>
                    <a:pt x="5273" y="1507"/>
                    <a:pt x="5227" y="1575"/>
                    <a:pt x="5273" y="1644"/>
                  </a:cubicBezTo>
                  <a:cubicBezTo>
                    <a:pt x="5387" y="1849"/>
                    <a:pt x="5524" y="2032"/>
                    <a:pt x="5684" y="2237"/>
                  </a:cubicBezTo>
                  <a:cubicBezTo>
                    <a:pt x="5341" y="2511"/>
                    <a:pt x="5022" y="2762"/>
                    <a:pt x="4702" y="3036"/>
                  </a:cubicBezTo>
                  <a:cubicBezTo>
                    <a:pt x="4360" y="3310"/>
                    <a:pt x="4177" y="3743"/>
                    <a:pt x="3881" y="4063"/>
                  </a:cubicBezTo>
                  <a:cubicBezTo>
                    <a:pt x="3629" y="4040"/>
                    <a:pt x="3493" y="3880"/>
                    <a:pt x="3333" y="3766"/>
                  </a:cubicBezTo>
                  <a:cubicBezTo>
                    <a:pt x="3219" y="3698"/>
                    <a:pt x="3104" y="3606"/>
                    <a:pt x="2990" y="3561"/>
                  </a:cubicBezTo>
                  <a:cubicBezTo>
                    <a:pt x="2978" y="3555"/>
                    <a:pt x="2961" y="3552"/>
                    <a:pt x="2942" y="3552"/>
                  </a:cubicBezTo>
                  <a:cubicBezTo>
                    <a:pt x="2888" y="3552"/>
                    <a:pt x="2818" y="3573"/>
                    <a:pt x="2785" y="3606"/>
                  </a:cubicBezTo>
                  <a:cubicBezTo>
                    <a:pt x="2716" y="3652"/>
                    <a:pt x="2716" y="3743"/>
                    <a:pt x="2762" y="3835"/>
                  </a:cubicBezTo>
                  <a:cubicBezTo>
                    <a:pt x="2945" y="4109"/>
                    <a:pt x="3219" y="4268"/>
                    <a:pt x="3470" y="4451"/>
                  </a:cubicBezTo>
                  <a:cubicBezTo>
                    <a:pt x="3607" y="4565"/>
                    <a:pt x="3675" y="4702"/>
                    <a:pt x="3493" y="4816"/>
                  </a:cubicBezTo>
                  <a:cubicBezTo>
                    <a:pt x="3287" y="4976"/>
                    <a:pt x="3356" y="5204"/>
                    <a:pt x="3333" y="5410"/>
                  </a:cubicBezTo>
                  <a:cubicBezTo>
                    <a:pt x="3302" y="5670"/>
                    <a:pt x="3251" y="5777"/>
                    <a:pt x="3110" y="5777"/>
                  </a:cubicBezTo>
                  <a:cubicBezTo>
                    <a:pt x="3041" y="5777"/>
                    <a:pt x="2950" y="5751"/>
                    <a:pt x="2831" y="5706"/>
                  </a:cubicBezTo>
                  <a:cubicBezTo>
                    <a:pt x="2602" y="5615"/>
                    <a:pt x="2397" y="5501"/>
                    <a:pt x="2169" y="5410"/>
                  </a:cubicBezTo>
                  <a:cubicBezTo>
                    <a:pt x="2077" y="5364"/>
                    <a:pt x="1986" y="5318"/>
                    <a:pt x="1895" y="5296"/>
                  </a:cubicBezTo>
                  <a:cubicBezTo>
                    <a:pt x="1869" y="5290"/>
                    <a:pt x="1843" y="5288"/>
                    <a:pt x="1819" y="5288"/>
                  </a:cubicBezTo>
                  <a:cubicBezTo>
                    <a:pt x="1733" y="5288"/>
                    <a:pt x="1656" y="5321"/>
                    <a:pt x="1621" y="5410"/>
                  </a:cubicBezTo>
                  <a:cubicBezTo>
                    <a:pt x="1575" y="5524"/>
                    <a:pt x="1644" y="5615"/>
                    <a:pt x="1712" y="5684"/>
                  </a:cubicBezTo>
                  <a:cubicBezTo>
                    <a:pt x="1895" y="5798"/>
                    <a:pt x="2100" y="5866"/>
                    <a:pt x="2283" y="5980"/>
                  </a:cubicBezTo>
                  <a:cubicBezTo>
                    <a:pt x="2511" y="6094"/>
                    <a:pt x="2762" y="6140"/>
                    <a:pt x="2990" y="6346"/>
                  </a:cubicBezTo>
                  <a:cubicBezTo>
                    <a:pt x="2853" y="6734"/>
                    <a:pt x="2488" y="6962"/>
                    <a:pt x="2283" y="7259"/>
                  </a:cubicBezTo>
                  <a:cubicBezTo>
                    <a:pt x="2070" y="7563"/>
                    <a:pt x="1826" y="7685"/>
                    <a:pt x="1546" y="7685"/>
                  </a:cubicBezTo>
                  <a:cubicBezTo>
                    <a:pt x="1405" y="7685"/>
                    <a:pt x="1256" y="7654"/>
                    <a:pt x="1096" y="7601"/>
                  </a:cubicBezTo>
                  <a:cubicBezTo>
                    <a:pt x="959" y="7555"/>
                    <a:pt x="799" y="7510"/>
                    <a:pt x="662" y="7464"/>
                  </a:cubicBezTo>
                  <a:cubicBezTo>
                    <a:pt x="582" y="7441"/>
                    <a:pt x="502" y="7413"/>
                    <a:pt x="428" y="7413"/>
                  </a:cubicBezTo>
                  <a:cubicBezTo>
                    <a:pt x="354" y="7413"/>
                    <a:pt x="286" y="7441"/>
                    <a:pt x="229" y="7532"/>
                  </a:cubicBezTo>
                  <a:cubicBezTo>
                    <a:pt x="160" y="7669"/>
                    <a:pt x="274" y="7806"/>
                    <a:pt x="548" y="7920"/>
                  </a:cubicBezTo>
                  <a:cubicBezTo>
                    <a:pt x="753" y="7989"/>
                    <a:pt x="982" y="8057"/>
                    <a:pt x="1210" y="8126"/>
                  </a:cubicBezTo>
                  <a:cubicBezTo>
                    <a:pt x="1621" y="8263"/>
                    <a:pt x="1621" y="8263"/>
                    <a:pt x="1461" y="8674"/>
                  </a:cubicBezTo>
                  <a:cubicBezTo>
                    <a:pt x="1164" y="9450"/>
                    <a:pt x="1005" y="10249"/>
                    <a:pt x="1164" y="11070"/>
                  </a:cubicBezTo>
                  <a:cubicBezTo>
                    <a:pt x="1210" y="11139"/>
                    <a:pt x="1256" y="11207"/>
                    <a:pt x="1164" y="11253"/>
                  </a:cubicBezTo>
                  <a:cubicBezTo>
                    <a:pt x="1160" y="11257"/>
                    <a:pt x="1154" y="11259"/>
                    <a:pt x="1147" y="11259"/>
                  </a:cubicBezTo>
                  <a:cubicBezTo>
                    <a:pt x="1116" y="11259"/>
                    <a:pt x="1064" y="11226"/>
                    <a:pt x="1027" y="11207"/>
                  </a:cubicBezTo>
                  <a:cubicBezTo>
                    <a:pt x="1013" y="11208"/>
                    <a:pt x="1000" y="11209"/>
                    <a:pt x="986" y="11209"/>
                  </a:cubicBezTo>
                  <a:cubicBezTo>
                    <a:pt x="709" y="11209"/>
                    <a:pt x="492" y="10995"/>
                    <a:pt x="274" y="10865"/>
                  </a:cubicBezTo>
                  <a:cubicBezTo>
                    <a:pt x="243" y="10844"/>
                    <a:pt x="208" y="10833"/>
                    <a:pt x="174" y="10833"/>
                  </a:cubicBezTo>
                  <a:cubicBezTo>
                    <a:pt x="133" y="10833"/>
                    <a:pt x="94" y="10850"/>
                    <a:pt x="69" y="10888"/>
                  </a:cubicBezTo>
                  <a:cubicBezTo>
                    <a:pt x="23" y="10956"/>
                    <a:pt x="0" y="11048"/>
                    <a:pt x="0" y="11116"/>
                  </a:cubicBezTo>
                  <a:cubicBezTo>
                    <a:pt x="23" y="11276"/>
                    <a:pt x="137" y="11390"/>
                    <a:pt x="274" y="11458"/>
                  </a:cubicBezTo>
                  <a:cubicBezTo>
                    <a:pt x="548" y="11573"/>
                    <a:pt x="822" y="11687"/>
                    <a:pt x="1096" y="11778"/>
                  </a:cubicBezTo>
                  <a:cubicBezTo>
                    <a:pt x="1370" y="11892"/>
                    <a:pt x="1575" y="12029"/>
                    <a:pt x="1735" y="12303"/>
                  </a:cubicBezTo>
                  <a:cubicBezTo>
                    <a:pt x="2032" y="12851"/>
                    <a:pt x="2443" y="13284"/>
                    <a:pt x="2922" y="13672"/>
                  </a:cubicBezTo>
                  <a:cubicBezTo>
                    <a:pt x="2990" y="13718"/>
                    <a:pt x="3059" y="13809"/>
                    <a:pt x="3150" y="13901"/>
                  </a:cubicBezTo>
                  <a:cubicBezTo>
                    <a:pt x="3013" y="13969"/>
                    <a:pt x="2922" y="14015"/>
                    <a:pt x="2831" y="14038"/>
                  </a:cubicBezTo>
                  <a:cubicBezTo>
                    <a:pt x="2625" y="14152"/>
                    <a:pt x="2397" y="14243"/>
                    <a:pt x="2191" y="14334"/>
                  </a:cubicBezTo>
                  <a:cubicBezTo>
                    <a:pt x="2077" y="14403"/>
                    <a:pt x="1963" y="14517"/>
                    <a:pt x="2032" y="14654"/>
                  </a:cubicBezTo>
                  <a:cubicBezTo>
                    <a:pt x="2076" y="14758"/>
                    <a:pt x="2150" y="14794"/>
                    <a:pt x="2228" y="14794"/>
                  </a:cubicBezTo>
                  <a:cubicBezTo>
                    <a:pt x="2269" y="14794"/>
                    <a:pt x="2312" y="14784"/>
                    <a:pt x="2351" y="14768"/>
                  </a:cubicBezTo>
                  <a:cubicBezTo>
                    <a:pt x="2511" y="14700"/>
                    <a:pt x="2648" y="14608"/>
                    <a:pt x="2785" y="14563"/>
                  </a:cubicBezTo>
                  <a:cubicBezTo>
                    <a:pt x="3143" y="14451"/>
                    <a:pt x="3496" y="14377"/>
                    <a:pt x="3844" y="14377"/>
                  </a:cubicBezTo>
                  <a:cubicBezTo>
                    <a:pt x="4204" y="14377"/>
                    <a:pt x="4559" y="14456"/>
                    <a:pt x="4908" y="14654"/>
                  </a:cubicBezTo>
                  <a:cubicBezTo>
                    <a:pt x="5045" y="14722"/>
                    <a:pt x="5090" y="14859"/>
                    <a:pt x="4976" y="14951"/>
                  </a:cubicBezTo>
                  <a:cubicBezTo>
                    <a:pt x="4885" y="15042"/>
                    <a:pt x="4771" y="15110"/>
                    <a:pt x="4679" y="15202"/>
                  </a:cubicBezTo>
                  <a:cubicBezTo>
                    <a:pt x="4497" y="15362"/>
                    <a:pt x="4314" y="15498"/>
                    <a:pt x="4132" y="15658"/>
                  </a:cubicBezTo>
                  <a:cubicBezTo>
                    <a:pt x="4086" y="15681"/>
                    <a:pt x="4086" y="15818"/>
                    <a:pt x="4132" y="15864"/>
                  </a:cubicBezTo>
                  <a:cubicBezTo>
                    <a:pt x="4150" y="15920"/>
                    <a:pt x="4231" y="15961"/>
                    <a:pt x="4284" y="15961"/>
                  </a:cubicBezTo>
                  <a:cubicBezTo>
                    <a:pt x="4296" y="15961"/>
                    <a:pt x="4306" y="15959"/>
                    <a:pt x="4314" y="15955"/>
                  </a:cubicBezTo>
                  <a:cubicBezTo>
                    <a:pt x="4428" y="15955"/>
                    <a:pt x="4520" y="15886"/>
                    <a:pt x="4611" y="15841"/>
                  </a:cubicBezTo>
                  <a:cubicBezTo>
                    <a:pt x="4908" y="15635"/>
                    <a:pt x="5204" y="15407"/>
                    <a:pt x="5501" y="15202"/>
                  </a:cubicBezTo>
                  <a:cubicBezTo>
                    <a:pt x="5586" y="15145"/>
                    <a:pt x="5679" y="15106"/>
                    <a:pt x="5770" y="15106"/>
                  </a:cubicBezTo>
                  <a:cubicBezTo>
                    <a:pt x="5827" y="15106"/>
                    <a:pt x="5883" y="15121"/>
                    <a:pt x="5935" y="15156"/>
                  </a:cubicBezTo>
                  <a:cubicBezTo>
                    <a:pt x="6460" y="15498"/>
                    <a:pt x="6962" y="15818"/>
                    <a:pt x="7464" y="16160"/>
                  </a:cubicBezTo>
                  <a:cubicBezTo>
                    <a:pt x="7533" y="16206"/>
                    <a:pt x="7555" y="16275"/>
                    <a:pt x="7510" y="16366"/>
                  </a:cubicBezTo>
                  <a:cubicBezTo>
                    <a:pt x="7464" y="16434"/>
                    <a:pt x="7396" y="16480"/>
                    <a:pt x="7350" y="16548"/>
                  </a:cubicBezTo>
                  <a:cubicBezTo>
                    <a:pt x="7282" y="16663"/>
                    <a:pt x="7236" y="16777"/>
                    <a:pt x="7373" y="16891"/>
                  </a:cubicBezTo>
                  <a:cubicBezTo>
                    <a:pt x="7418" y="16918"/>
                    <a:pt x="7459" y="16931"/>
                    <a:pt x="7499" y="16931"/>
                  </a:cubicBezTo>
                  <a:cubicBezTo>
                    <a:pt x="7559" y="16931"/>
                    <a:pt x="7614" y="16900"/>
                    <a:pt x="7670" y="16845"/>
                  </a:cubicBezTo>
                  <a:cubicBezTo>
                    <a:pt x="7761" y="16777"/>
                    <a:pt x="7852" y="16663"/>
                    <a:pt x="7943" y="16594"/>
                  </a:cubicBezTo>
                  <a:cubicBezTo>
                    <a:pt x="8023" y="16535"/>
                    <a:pt x="8119" y="16475"/>
                    <a:pt x="8202" y="16475"/>
                  </a:cubicBezTo>
                  <a:cubicBezTo>
                    <a:pt x="8215" y="16475"/>
                    <a:pt x="8228" y="16477"/>
                    <a:pt x="8240" y="16480"/>
                  </a:cubicBezTo>
                  <a:cubicBezTo>
                    <a:pt x="8473" y="16529"/>
                    <a:pt x="8707" y="16544"/>
                    <a:pt x="8938" y="16544"/>
                  </a:cubicBezTo>
                  <a:cubicBezTo>
                    <a:pt x="9250" y="16544"/>
                    <a:pt x="9559" y="16516"/>
                    <a:pt x="9861" y="16503"/>
                  </a:cubicBezTo>
                  <a:cubicBezTo>
                    <a:pt x="10021" y="16754"/>
                    <a:pt x="9884" y="17005"/>
                    <a:pt x="9952" y="17210"/>
                  </a:cubicBezTo>
                  <a:cubicBezTo>
                    <a:pt x="9998" y="17324"/>
                    <a:pt x="10066" y="17416"/>
                    <a:pt x="10180" y="17416"/>
                  </a:cubicBezTo>
                  <a:cubicBezTo>
                    <a:pt x="10294" y="17393"/>
                    <a:pt x="10363" y="17302"/>
                    <a:pt x="10386" y="17188"/>
                  </a:cubicBezTo>
                  <a:cubicBezTo>
                    <a:pt x="10409" y="16982"/>
                    <a:pt x="10409" y="16777"/>
                    <a:pt x="10431" y="16571"/>
                  </a:cubicBezTo>
                  <a:cubicBezTo>
                    <a:pt x="10431" y="16389"/>
                    <a:pt x="10523" y="16275"/>
                    <a:pt x="10682" y="16206"/>
                  </a:cubicBezTo>
                  <a:cubicBezTo>
                    <a:pt x="11185" y="16001"/>
                    <a:pt x="11687" y="15772"/>
                    <a:pt x="12212" y="15567"/>
                  </a:cubicBezTo>
                  <a:cubicBezTo>
                    <a:pt x="12272" y="15541"/>
                    <a:pt x="12330" y="15525"/>
                    <a:pt x="12383" y="15525"/>
                  </a:cubicBezTo>
                  <a:cubicBezTo>
                    <a:pt x="12469" y="15525"/>
                    <a:pt x="12543" y="15568"/>
                    <a:pt x="12600" y="15681"/>
                  </a:cubicBezTo>
                  <a:cubicBezTo>
                    <a:pt x="12714" y="15955"/>
                    <a:pt x="12851" y="16206"/>
                    <a:pt x="12988" y="16457"/>
                  </a:cubicBezTo>
                  <a:cubicBezTo>
                    <a:pt x="13056" y="16548"/>
                    <a:pt x="13079" y="16640"/>
                    <a:pt x="13148" y="16731"/>
                  </a:cubicBezTo>
                  <a:cubicBezTo>
                    <a:pt x="13203" y="16787"/>
                    <a:pt x="13274" y="16857"/>
                    <a:pt x="13360" y="16857"/>
                  </a:cubicBezTo>
                  <a:cubicBezTo>
                    <a:pt x="13380" y="16857"/>
                    <a:pt x="13400" y="16854"/>
                    <a:pt x="13422" y="16845"/>
                  </a:cubicBezTo>
                  <a:cubicBezTo>
                    <a:pt x="13536" y="16799"/>
                    <a:pt x="13558" y="16685"/>
                    <a:pt x="13536" y="16571"/>
                  </a:cubicBezTo>
                  <a:cubicBezTo>
                    <a:pt x="13536" y="16503"/>
                    <a:pt x="13490" y="16434"/>
                    <a:pt x="13467" y="16366"/>
                  </a:cubicBezTo>
                  <a:cubicBezTo>
                    <a:pt x="13330" y="15955"/>
                    <a:pt x="13079" y="15635"/>
                    <a:pt x="12782" y="15293"/>
                  </a:cubicBezTo>
                  <a:cubicBezTo>
                    <a:pt x="13307" y="14951"/>
                    <a:pt x="13810" y="14608"/>
                    <a:pt x="14312" y="14289"/>
                  </a:cubicBezTo>
                  <a:cubicBezTo>
                    <a:pt x="14563" y="14129"/>
                    <a:pt x="14723" y="13809"/>
                    <a:pt x="15019" y="13809"/>
                  </a:cubicBezTo>
                  <a:cubicBezTo>
                    <a:pt x="15339" y="13809"/>
                    <a:pt x="15476" y="14129"/>
                    <a:pt x="15658" y="14357"/>
                  </a:cubicBezTo>
                  <a:cubicBezTo>
                    <a:pt x="15658" y="14380"/>
                    <a:pt x="15681" y="14403"/>
                    <a:pt x="15704" y="14403"/>
                  </a:cubicBezTo>
                  <a:cubicBezTo>
                    <a:pt x="15765" y="14403"/>
                    <a:pt x="15826" y="14413"/>
                    <a:pt x="15873" y="14413"/>
                  </a:cubicBezTo>
                  <a:cubicBezTo>
                    <a:pt x="15897" y="14413"/>
                    <a:pt x="15917" y="14410"/>
                    <a:pt x="15932" y="14403"/>
                  </a:cubicBezTo>
                  <a:cubicBezTo>
                    <a:pt x="16024" y="14357"/>
                    <a:pt x="16069" y="14243"/>
                    <a:pt x="16024" y="14129"/>
                  </a:cubicBezTo>
                  <a:cubicBezTo>
                    <a:pt x="15932" y="13969"/>
                    <a:pt x="15818" y="13832"/>
                    <a:pt x="15704" y="13695"/>
                  </a:cubicBezTo>
                  <a:cubicBezTo>
                    <a:pt x="15613" y="13558"/>
                    <a:pt x="15453" y="13490"/>
                    <a:pt x="15476" y="13262"/>
                  </a:cubicBezTo>
                  <a:cubicBezTo>
                    <a:pt x="16046" y="12622"/>
                    <a:pt x="16229" y="11778"/>
                    <a:pt x="16457" y="10956"/>
                  </a:cubicBezTo>
                  <a:cubicBezTo>
                    <a:pt x="16513" y="10932"/>
                    <a:pt x="16566" y="10922"/>
                    <a:pt x="16616" y="10922"/>
                  </a:cubicBezTo>
                  <a:cubicBezTo>
                    <a:pt x="16710" y="10922"/>
                    <a:pt x="16794" y="10957"/>
                    <a:pt x="16868" y="11002"/>
                  </a:cubicBezTo>
                  <a:cubicBezTo>
                    <a:pt x="17074" y="11070"/>
                    <a:pt x="17233" y="11207"/>
                    <a:pt x="17370" y="11367"/>
                  </a:cubicBezTo>
                  <a:cubicBezTo>
                    <a:pt x="17413" y="11410"/>
                    <a:pt x="17455" y="11427"/>
                    <a:pt x="17498" y="11427"/>
                  </a:cubicBezTo>
                  <a:cubicBezTo>
                    <a:pt x="17546" y="11427"/>
                    <a:pt x="17595" y="11404"/>
                    <a:pt x="17644" y="11367"/>
                  </a:cubicBezTo>
                  <a:cubicBezTo>
                    <a:pt x="17736" y="11299"/>
                    <a:pt x="17713" y="11184"/>
                    <a:pt x="17690" y="11070"/>
                  </a:cubicBezTo>
                  <a:cubicBezTo>
                    <a:pt x="17599" y="10865"/>
                    <a:pt x="17439" y="10728"/>
                    <a:pt x="17233" y="10660"/>
                  </a:cubicBezTo>
                  <a:cubicBezTo>
                    <a:pt x="16594" y="10477"/>
                    <a:pt x="16480" y="10043"/>
                    <a:pt x="16594" y="9450"/>
                  </a:cubicBezTo>
                  <a:cubicBezTo>
                    <a:pt x="16640" y="9267"/>
                    <a:pt x="16617" y="9085"/>
                    <a:pt x="16640" y="8902"/>
                  </a:cubicBezTo>
                  <a:cubicBezTo>
                    <a:pt x="16640" y="8788"/>
                    <a:pt x="16731" y="8719"/>
                    <a:pt x="16845" y="8697"/>
                  </a:cubicBezTo>
                  <a:cubicBezTo>
                    <a:pt x="16925" y="8685"/>
                    <a:pt x="17005" y="8685"/>
                    <a:pt x="17082" y="8685"/>
                  </a:cubicBezTo>
                  <a:cubicBezTo>
                    <a:pt x="17159" y="8685"/>
                    <a:pt x="17233" y="8685"/>
                    <a:pt x="17302" y="8674"/>
                  </a:cubicBezTo>
                  <a:cubicBezTo>
                    <a:pt x="17439" y="8651"/>
                    <a:pt x="17576" y="8605"/>
                    <a:pt x="17576" y="8445"/>
                  </a:cubicBezTo>
                  <a:cubicBezTo>
                    <a:pt x="17553" y="8308"/>
                    <a:pt x="17462" y="8263"/>
                    <a:pt x="17370" y="8240"/>
                  </a:cubicBezTo>
                  <a:cubicBezTo>
                    <a:pt x="17188" y="8194"/>
                    <a:pt x="17005" y="8172"/>
                    <a:pt x="16823" y="8149"/>
                  </a:cubicBezTo>
                  <a:cubicBezTo>
                    <a:pt x="16640" y="8126"/>
                    <a:pt x="16526" y="8057"/>
                    <a:pt x="16480" y="7875"/>
                  </a:cubicBezTo>
                  <a:cubicBezTo>
                    <a:pt x="16275" y="7259"/>
                    <a:pt x="16092" y="6642"/>
                    <a:pt x="15887" y="6003"/>
                  </a:cubicBezTo>
                  <a:cubicBezTo>
                    <a:pt x="16252" y="5729"/>
                    <a:pt x="16686" y="5706"/>
                    <a:pt x="17096" y="5592"/>
                  </a:cubicBezTo>
                  <a:cubicBezTo>
                    <a:pt x="17211" y="5569"/>
                    <a:pt x="17325" y="5501"/>
                    <a:pt x="17439" y="5455"/>
                  </a:cubicBezTo>
                  <a:cubicBezTo>
                    <a:pt x="17484" y="5433"/>
                    <a:pt x="17507" y="5341"/>
                    <a:pt x="17484" y="5318"/>
                  </a:cubicBezTo>
                  <a:cubicBezTo>
                    <a:pt x="17462" y="5250"/>
                    <a:pt x="17416" y="5159"/>
                    <a:pt x="17370" y="5136"/>
                  </a:cubicBezTo>
                  <a:cubicBezTo>
                    <a:pt x="17188" y="5136"/>
                    <a:pt x="17005" y="5136"/>
                    <a:pt x="16823" y="5181"/>
                  </a:cubicBezTo>
                  <a:cubicBezTo>
                    <a:pt x="16526" y="5227"/>
                    <a:pt x="16252" y="5318"/>
                    <a:pt x="15978" y="5410"/>
                  </a:cubicBezTo>
                  <a:cubicBezTo>
                    <a:pt x="15879" y="5433"/>
                    <a:pt x="15806" y="5448"/>
                    <a:pt x="15746" y="5448"/>
                  </a:cubicBezTo>
                  <a:cubicBezTo>
                    <a:pt x="15628" y="5448"/>
                    <a:pt x="15567" y="5387"/>
                    <a:pt x="15476" y="5204"/>
                  </a:cubicBezTo>
                  <a:cubicBezTo>
                    <a:pt x="15248" y="4748"/>
                    <a:pt x="15019" y="4268"/>
                    <a:pt x="14814" y="3789"/>
                  </a:cubicBezTo>
                  <a:cubicBezTo>
                    <a:pt x="14723" y="3606"/>
                    <a:pt x="14791" y="3470"/>
                    <a:pt x="14928" y="3378"/>
                  </a:cubicBezTo>
                  <a:cubicBezTo>
                    <a:pt x="15202" y="3218"/>
                    <a:pt x="15476" y="3082"/>
                    <a:pt x="15773" y="2945"/>
                  </a:cubicBezTo>
                  <a:cubicBezTo>
                    <a:pt x="15909" y="2853"/>
                    <a:pt x="15955" y="2716"/>
                    <a:pt x="15887" y="2625"/>
                  </a:cubicBezTo>
                  <a:cubicBezTo>
                    <a:pt x="15837" y="2558"/>
                    <a:pt x="15774" y="2516"/>
                    <a:pt x="15700" y="2516"/>
                  </a:cubicBezTo>
                  <a:cubicBezTo>
                    <a:pt x="15672" y="2516"/>
                    <a:pt x="15643" y="2521"/>
                    <a:pt x="15613" y="2534"/>
                  </a:cubicBezTo>
                  <a:cubicBezTo>
                    <a:pt x="15544" y="2557"/>
                    <a:pt x="15453" y="2579"/>
                    <a:pt x="15385" y="2602"/>
                  </a:cubicBezTo>
                  <a:cubicBezTo>
                    <a:pt x="15088" y="2762"/>
                    <a:pt x="14768" y="2899"/>
                    <a:pt x="14471" y="3059"/>
                  </a:cubicBezTo>
                  <a:cubicBezTo>
                    <a:pt x="14129" y="2899"/>
                    <a:pt x="14015" y="2488"/>
                    <a:pt x="13718" y="2283"/>
                  </a:cubicBezTo>
                  <a:cubicBezTo>
                    <a:pt x="13604" y="2214"/>
                    <a:pt x="13513" y="2100"/>
                    <a:pt x="13422" y="2032"/>
                  </a:cubicBezTo>
                  <a:cubicBezTo>
                    <a:pt x="13285" y="1895"/>
                    <a:pt x="13239" y="1780"/>
                    <a:pt x="13353" y="1621"/>
                  </a:cubicBezTo>
                  <a:cubicBezTo>
                    <a:pt x="13513" y="1370"/>
                    <a:pt x="13673" y="1141"/>
                    <a:pt x="13855" y="913"/>
                  </a:cubicBezTo>
                  <a:cubicBezTo>
                    <a:pt x="13924" y="799"/>
                    <a:pt x="13992" y="685"/>
                    <a:pt x="13901" y="571"/>
                  </a:cubicBezTo>
                  <a:cubicBezTo>
                    <a:pt x="13862" y="512"/>
                    <a:pt x="13810" y="483"/>
                    <a:pt x="13751" y="483"/>
                  </a:cubicBezTo>
                  <a:cubicBezTo>
                    <a:pt x="13673" y="483"/>
                    <a:pt x="13581" y="535"/>
                    <a:pt x="13490" y="639"/>
                  </a:cubicBezTo>
                  <a:cubicBezTo>
                    <a:pt x="13353" y="753"/>
                    <a:pt x="13239" y="913"/>
                    <a:pt x="13148" y="1050"/>
                  </a:cubicBezTo>
                  <a:cubicBezTo>
                    <a:pt x="13056" y="1164"/>
                    <a:pt x="13011" y="1278"/>
                    <a:pt x="12942" y="1392"/>
                  </a:cubicBezTo>
                  <a:cubicBezTo>
                    <a:pt x="12874" y="1477"/>
                    <a:pt x="12794" y="1524"/>
                    <a:pt x="12701" y="1524"/>
                  </a:cubicBezTo>
                  <a:cubicBezTo>
                    <a:pt x="12669" y="1524"/>
                    <a:pt x="12635" y="1518"/>
                    <a:pt x="12600" y="1507"/>
                  </a:cubicBezTo>
                  <a:cubicBezTo>
                    <a:pt x="12417" y="1461"/>
                    <a:pt x="12257" y="1392"/>
                    <a:pt x="12075" y="1324"/>
                  </a:cubicBezTo>
                  <a:cubicBezTo>
                    <a:pt x="11778" y="1255"/>
                    <a:pt x="11664" y="1027"/>
                    <a:pt x="11664" y="731"/>
                  </a:cubicBezTo>
                  <a:cubicBezTo>
                    <a:pt x="11641" y="662"/>
                    <a:pt x="11641" y="594"/>
                    <a:pt x="11664" y="502"/>
                  </a:cubicBezTo>
                  <a:cubicBezTo>
                    <a:pt x="11664" y="434"/>
                    <a:pt x="11664" y="342"/>
                    <a:pt x="11664" y="274"/>
                  </a:cubicBezTo>
                  <a:cubicBezTo>
                    <a:pt x="11664" y="137"/>
                    <a:pt x="11618" y="0"/>
                    <a:pt x="1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1185925" y="4650125"/>
              <a:ext cx="196325" cy="165000"/>
            </a:xfrm>
            <a:custGeom>
              <a:avLst/>
              <a:gdLst/>
              <a:ahLst/>
              <a:cxnLst/>
              <a:rect l="l" t="t" r="r" b="b"/>
              <a:pathLst>
                <a:path w="7853" h="6600" extrusionOk="0">
                  <a:moveTo>
                    <a:pt x="4456" y="447"/>
                  </a:moveTo>
                  <a:cubicBezTo>
                    <a:pt x="4718" y="447"/>
                    <a:pt x="5010" y="543"/>
                    <a:pt x="5319" y="640"/>
                  </a:cubicBezTo>
                  <a:cubicBezTo>
                    <a:pt x="5753" y="799"/>
                    <a:pt x="6072" y="1096"/>
                    <a:pt x="6301" y="1507"/>
                  </a:cubicBezTo>
                  <a:cubicBezTo>
                    <a:pt x="6757" y="2420"/>
                    <a:pt x="7077" y="3379"/>
                    <a:pt x="7282" y="4383"/>
                  </a:cubicBezTo>
                  <a:cubicBezTo>
                    <a:pt x="7373" y="4908"/>
                    <a:pt x="7168" y="5319"/>
                    <a:pt x="6757" y="5616"/>
                  </a:cubicBezTo>
                  <a:cubicBezTo>
                    <a:pt x="6257" y="5969"/>
                    <a:pt x="5718" y="6161"/>
                    <a:pt x="5161" y="6161"/>
                  </a:cubicBezTo>
                  <a:cubicBezTo>
                    <a:pt x="4853" y="6161"/>
                    <a:pt x="4540" y="6102"/>
                    <a:pt x="4224" y="5981"/>
                  </a:cubicBezTo>
                  <a:cubicBezTo>
                    <a:pt x="3425" y="5684"/>
                    <a:pt x="2671" y="5319"/>
                    <a:pt x="1895" y="4999"/>
                  </a:cubicBezTo>
                  <a:cubicBezTo>
                    <a:pt x="1530" y="4840"/>
                    <a:pt x="1256" y="4566"/>
                    <a:pt x="1074" y="4200"/>
                  </a:cubicBezTo>
                  <a:cubicBezTo>
                    <a:pt x="959" y="3995"/>
                    <a:pt x="868" y="3790"/>
                    <a:pt x="777" y="3561"/>
                  </a:cubicBezTo>
                  <a:cubicBezTo>
                    <a:pt x="366" y="2648"/>
                    <a:pt x="663" y="1735"/>
                    <a:pt x="1553" y="1210"/>
                  </a:cubicBezTo>
                  <a:cubicBezTo>
                    <a:pt x="2375" y="708"/>
                    <a:pt x="3265" y="457"/>
                    <a:pt x="4315" y="457"/>
                  </a:cubicBezTo>
                  <a:cubicBezTo>
                    <a:pt x="4361" y="450"/>
                    <a:pt x="4408" y="447"/>
                    <a:pt x="4456" y="447"/>
                  </a:cubicBezTo>
                  <a:close/>
                  <a:moveTo>
                    <a:pt x="4292" y="1"/>
                  </a:moveTo>
                  <a:cubicBezTo>
                    <a:pt x="3242" y="1"/>
                    <a:pt x="2261" y="274"/>
                    <a:pt x="1348" y="777"/>
                  </a:cubicBezTo>
                  <a:cubicBezTo>
                    <a:pt x="1165" y="891"/>
                    <a:pt x="1005" y="1028"/>
                    <a:pt x="845" y="1165"/>
                  </a:cubicBezTo>
                  <a:cubicBezTo>
                    <a:pt x="412" y="1576"/>
                    <a:pt x="229" y="2123"/>
                    <a:pt x="92" y="2694"/>
                  </a:cubicBezTo>
                  <a:cubicBezTo>
                    <a:pt x="1" y="3105"/>
                    <a:pt x="161" y="3447"/>
                    <a:pt x="366" y="3790"/>
                  </a:cubicBezTo>
                  <a:cubicBezTo>
                    <a:pt x="457" y="3927"/>
                    <a:pt x="503" y="4086"/>
                    <a:pt x="571" y="4223"/>
                  </a:cubicBezTo>
                  <a:cubicBezTo>
                    <a:pt x="823" y="4817"/>
                    <a:pt x="1256" y="5250"/>
                    <a:pt x="1895" y="5501"/>
                  </a:cubicBezTo>
                  <a:cubicBezTo>
                    <a:pt x="2534" y="5753"/>
                    <a:pt x="3151" y="6026"/>
                    <a:pt x="3767" y="6300"/>
                  </a:cubicBezTo>
                  <a:cubicBezTo>
                    <a:pt x="4148" y="6470"/>
                    <a:pt x="4548" y="6600"/>
                    <a:pt x="4823" y="6600"/>
                  </a:cubicBezTo>
                  <a:cubicBezTo>
                    <a:pt x="4844" y="6600"/>
                    <a:pt x="4865" y="6599"/>
                    <a:pt x="4885" y="6597"/>
                  </a:cubicBezTo>
                  <a:cubicBezTo>
                    <a:pt x="5730" y="6597"/>
                    <a:pt x="6369" y="6437"/>
                    <a:pt x="6917" y="6049"/>
                  </a:cubicBezTo>
                  <a:cubicBezTo>
                    <a:pt x="7556" y="5616"/>
                    <a:pt x="7853" y="5022"/>
                    <a:pt x="7716" y="4223"/>
                  </a:cubicBezTo>
                  <a:cubicBezTo>
                    <a:pt x="7533" y="3265"/>
                    <a:pt x="7191" y="2352"/>
                    <a:pt x="6780" y="1461"/>
                  </a:cubicBezTo>
                  <a:cubicBezTo>
                    <a:pt x="6529" y="891"/>
                    <a:pt x="6118" y="480"/>
                    <a:pt x="5525" y="252"/>
                  </a:cubicBezTo>
                  <a:cubicBezTo>
                    <a:pt x="5114" y="92"/>
                    <a:pt x="4726" y="1"/>
                    <a:pt x="4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1120875" y="4783800"/>
              <a:ext cx="142700" cy="126025"/>
            </a:xfrm>
            <a:custGeom>
              <a:avLst/>
              <a:gdLst/>
              <a:ahLst/>
              <a:cxnLst/>
              <a:rect l="l" t="t" r="r" b="b"/>
              <a:pathLst>
                <a:path w="5708" h="5041" extrusionOk="0">
                  <a:moveTo>
                    <a:pt x="2431" y="469"/>
                  </a:moveTo>
                  <a:cubicBezTo>
                    <a:pt x="3011" y="469"/>
                    <a:pt x="3523" y="763"/>
                    <a:pt x="3995" y="1250"/>
                  </a:cubicBezTo>
                  <a:cubicBezTo>
                    <a:pt x="4360" y="1638"/>
                    <a:pt x="4680" y="2095"/>
                    <a:pt x="4908" y="2597"/>
                  </a:cubicBezTo>
                  <a:cubicBezTo>
                    <a:pt x="5251" y="3304"/>
                    <a:pt x="5068" y="3852"/>
                    <a:pt x="4383" y="4263"/>
                  </a:cubicBezTo>
                  <a:cubicBezTo>
                    <a:pt x="4041" y="4468"/>
                    <a:pt x="3676" y="4583"/>
                    <a:pt x="3265" y="4583"/>
                  </a:cubicBezTo>
                  <a:cubicBezTo>
                    <a:pt x="3231" y="4584"/>
                    <a:pt x="3198" y="4585"/>
                    <a:pt x="3164" y="4585"/>
                  </a:cubicBezTo>
                  <a:cubicBezTo>
                    <a:pt x="2794" y="4585"/>
                    <a:pt x="2464" y="4467"/>
                    <a:pt x="2192" y="4195"/>
                  </a:cubicBezTo>
                  <a:cubicBezTo>
                    <a:pt x="1690" y="3692"/>
                    <a:pt x="1210" y="3190"/>
                    <a:pt x="777" y="2620"/>
                  </a:cubicBezTo>
                  <a:cubicBezTo>
                    <a:pt x="297" y="2026"/>
                    <a:pt x="640" y="1045"/>
                    <a:pt x="1370" y="748"/>
                  </a:cubicBezTo>
                  <a:cubicBezTo>
                    <a:pt x="1416" y="725"/>
                    <a:pt x="1462" y="725"/>
                    <a:pt x="1507" y="702"/>
                  </a:cubicBezTo>
                  <a:cubicBezTo>
                    <a:pt x="1834" y="542"/>
                    <a:pt x="2141" y="469"/>
                    <a:pt x="2431" y="469"/>
                  </a:cubicBezTo>
                  <a:close/>
                  <a:moveTo>
                    <a:pt x="2433" y="1"/>
                  </a:moveTo>
                  <a:cubicBezTo>
                    <a:pt x="2140" y="1"/>
                    <a:pt x="1832" y="64"/>
                    <a:pt x="1507" y="200"/>
                  </a:cubicBezTo>
                  <a:cubicBezTo>
                    <a:pt x="1462" y="223"/>
                    <a:pt x="1416" y="246"/>
                    <a:pt x="1370" y="269"/>
                  </a:cubicBezTo>
                  <a:cubicBezTo>
                    <a:pt x="754" y="360"/>
                    <a:pt x="457" y="794"/>
                    <a:pt x="252" y="1341"/>
                  </a:cubicBezTo>
                  <a:cubicBezTo>
                    <a:pt x="1" y="1980"/>
                    <a:pt x="69" y="2574"/>
                    <a:pt x="549" y="3099"/>
                  </a:cubicBezTo>
                  <a:cubicBezTo>
                    <a:pt x="914" y="3510"/>
                    <a:pt x="1256" y="3921"/>
                    <a:pt x="1644" y="4331"/>
                  </a:cubicBezTo>
                  <a:cubicBezTo>
                    <a:pt x="2062" y="4750"/>
                    <a:pt x="2565" y="5040"/>
                    <a:pt x="3173" y="5040"/>
                  </a:cubicBezTo>
                  <a:cubicBezTo>
                    <a:pt x="3196" y="5040"/>
                    <a:pt x="3219" y="5040"/>
                    <a:pt x="3242" y="5039"/>
                  </a:cubicBezTo>
                  <a:cubicBezTo>
                    <a:pt x="3813" y="5039"/>
                    <a:pt x="4429" y="4834"/>
                    <a:pt x="4863" y="4491"/>
                  </a:cubicBezTo>
                  <a:cubicBezTo>
                    <a:pt x="5524" y="3943"/>
                    <a:pt x="5707" y="3259"/>
                    <a:pt x="5365" y="2460"/>
                  </a:cubicBezTo>
                  <a:cubicBezTo>
                    <a:pt x="5045" y="1775"/>
                    <a:pt x="4611" y="1182"/>
                    <a:pt x="4064" y="702"/>
                  </a:cubicBezTo>
                  <a:cubicBezTo>
                    <a:pt x="3560" y="260"/>
                    <a:pt x="3025" y="1"/>
                    <a:pt x="2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1275525" y="4819000"/>
              <a:ext cx="129550" cy="111550"/>
            </a:xfrm>
            <a:custGeom>
              <a:avLst/>
              <a:gdLst/>
              <a:ahLst/>
              <a:cxnLst/>
              <a:rect l="l" t="t" r="r" b="b"/>
              <a:pathLst>
                <a:path w="5182" h="4462" extrusionOk="0">
                  <a:moveTo>
                    <a:pt x="2107" y="475"/>
                  </a:moveTo>
                  <a:cubicBezTo>
                    <a:pt x="2215" y="475"/>
                    <a:pt x="2327" y="484"/>
                    <a:pt x="2443" y="504"/>
                  </a:cubicBezTo>
                  <a:cubicBezTo>
                    <a:pt x="2899" y="572"/>
                    <a:pt x="3333" y="732"/>
                    <a:pt x="3789" y="869"/>
                  </a:cubicBezTo>
                  <a:cubicBezTo>
                    <a:pt x="3949" y="938"/>
                    <a:pt x="4109" y="1052"/>
                    <a:pt x="4246" y="1166"/>
                  </a:cubicBezTo>
                  <a:cubicBezTo>
                    <a:pt x="4748" y="1645"/>
                    <a:pt x="4771" y="2147"/>
                    <a:pt x="4314" y="2672"/>
                  </a:cubicBezTo>
                  <a:cubicBezTo>
                    <a:pt x="3858" y="3175"/>
                    <a:pt x="3333" y="3540"/>
                    <a:pt x="2739" y="3836"/>
                  </a:cubicBezTo>
                  <a:cubicBezTo>
                    <a:pt x="2471" y="3951"/>
                    <a:pt x="2196" y="3995"/>
                    <a:pt x="1921" y="3995"/>
                  </a:cubicBezTo>
                  <a:cubicBezTo>
                    <a:pt x="1705" y="3995"/>
                    <a:pt x="1490" y="3968"/>
                    <a:pt x="1279" y="3928"/>
                  </a:cubicBezTo>
                  <a:cubicBezTo>
                    <a:pt x="1028" y="3882"/>
                    <a:pt x="845" y="3745"/>
                    <a:pt x="685" y="3563"/>
                  </a:cubicBezTo>
                  <a:cubicBezTo>
                    <a:pt x="525" y="3380"/>
                    <a:pt x="548" y="3175"/>
                    <a:pt x="594" y="2969"/>
                  </a:cubicBezTo>
                  <a:cubicBezTo>
                    <a:pt x="594" y="2855"/>
                    <a:pt x="594" y="2764"/>
                    <a:pt x="594" y="2650"/>
                  </a:cubicBezTo>
                  <a:lnTo>
                    <a:pt x="548" y="2650"/>
                  </a:lnTo>
                  <a:cubicBezTo>
                    <a:pt x="571" y="2353"/>
                    <a:pt x="571" y="2079"/>
                    <a:pt x="617" y="1782"/>
                  </a:cubicBezTo>
                  <a:cubicBezTo>
                    <a:pt x="757" y="962"/>
                    <a:pt x="1335" y="475"/>
                    <a:pt x="2107" y="475"/>
                  </a:cubicBezTo>
                  <a:close/>
                  <a:moveTo>
                    <a:pt x="2109" y="0"/>
                  </a:moveTo>
                  <a:cubicBezTo>
                    <a:pt x="1213" y="0"/>
                    <a:pt x="484" y="588"/>
                    <a:pt x="229" y="1531"/>
                  </a:cubicBezTo>
                  <a:cubicBezTo>
                    <a:pt x="115" y="1896"/>
                    <a:pt x="115" y="2262"/>
                    <a:pt x="92" y="2650"/>
                  </a:cubicBezTo>
                  <a:cubicBezTo>
                    <a:pt x="92" y="2695"/>
                    <a:pt x="69" y="2764"/>
                    <a:pt x="69" y="2855"/>
                  </a:cubicBezTo>
                  <a:cubicBezTo>
                    <a:pt x="0" y="3563"/>
                    <a:pt x="251" y="3996"/>
                    <a:pt x="913" y="4270"/>
                  </a:cubicBezTo>
                  <a:cubicBezTo>
                    <a:pt x="1229" y="4399"/>
                    <a:pt x="1550" y="4461"/>
                    <a:pt x="1869" y="4461"/>
                  </a:cubicBezTo>
                  <a:cubicBezTo>
                    <a:pt x="2172" y="4461"/>
                    <a:pt x="2473" y="4404"/>
                    <a:pt x="2762" y="4293"/>
                  </a:cubicBezTo>
                  <a:cubicBezTo>
                    <a:pt x="3561" y="3996"/>
                    <a:pt x="4223" y="3471"/>
                    <a:pt x="4771" y="2809"/>
                  </a:cubicBezTo>
                  <a:cubicBezTo>
                    <a:pt x="5159" y="2353"/>
                    <a:pt x="5182" y="1805"/>
                    <a:pt x="4908" y="1280"/>
                  </a:cubicBezTo>
                  <a:cubicBezTo>
                    <a:pt x="4702" y="892"/>
                    <a:pt x="4383" y="618"/>
                    <a:pt x="3972" y="458"/>
                  </a:cubicBezTo>
                  <a:cubicBezTo>
                    <a:pt x="3516" y="253"/>
                    <a:pt x="3036" y="139"/>
                    <a:pt x="2557" y="47"/>
                  </a:cubicBezTo>
                  <a:cubicBezTo>
                    <a:pt x="2404" y="16"/>
                    <a:pt x="2255" y="0"/>
                    <a:pt x="2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1211600" y="4690000"/>
              <a:ext cx="127300" cy="93075"/>
            </a:xfrm>
            <a:custGeom>
              <a:avLst/>
              <a:gdLst/>
              <a:ahLst/>
              <a:cxnLst/>
              <a:rect l="l" t="t" r="r" b="b"/>
              <a:pathLst>
                <a:path w="5092" h="3723" extrusionOk="0">
                  <a:moveTo>
                    <a:pt x="2786" y="437"/>
                  </a:moveTo>
                  <a:cubicBezTo>
                    <a:pt x="3585" y="437"/>
                    <a:pt x="4018" y="871"/>
                    <a:pt x="4383" y="1396"/>
                  </a:cubicBezTo>
                  <a:cubicBezTo>
                    <a:pt x="4680" y="1807"/>
                    <a:pt x="4657" y="2240"/>
                    <a:pt x="4475" y="2674"/>
                  </a:cubicBezTo>
                  <a:cubicBezTo>
                    <a:pt x="4383" y="2856"/>
                    <a:pt x="4224" y="3016"/>
                    <a:pt x="4041" y="3130"/>
                  </a:cubicBezTo>
                  <a:cubicBezTo>
                    <a:pt x="3930" y="3214"/>
                    <a:pt x="3810" y="3264"/>
                    <a:pt x="3686" y="3264"/>
                  </a:cubicBezTo>
                  <a:cubicBezTo>
                    <a:pt x="3608" y="3264"/>
                    <a:pt x="3528" y="3243"/>
                    <a:pt x="3448" y="3199"/>
                  </a:cubicBezTo>
                  <a:cubicBezTo>
                    <a:pt x="2717" y="2742"/>
                    <a:pt x="1918" y="2400"/>
                    <a:pt x="1234" y="1829"/>
                  </a:cubicBezTo>
                  <a:cubicBezTo>
                    <a:pt x="1142" y="1738"/>
                    <a:pt x="1051" y="1647"/>
                    <a:pt x="960" y="1555"/>
                  </a:cubicBezTo>
                  <a:cubicBezTo>
                    <a:pt x="594" y="1236"/>
                    <a:pt x="800" y="916"/>
                    <a:pt x="1097" y="825"/>
                  </a:cubicBezTo>
                  <a:cubicBezTo>
                    <a:pt x="1667" y="620"/>
                    <a:pt x="2261" y="483"/>
                    <a:pt x="2786" y="437"/>
                  </a:cubicBezTo>
                  <a:close/>
                  <a:moveTo>
                    <a:pt x="2831" y="1"/>
                  </a:moveTo>
                  <a:cubicBezTo>
                    <a:pt x="2139" y="1"/>
                    <a:pt x="1456" y="122"/>
                    <a:pt x="868" y="437"/>
                  </a:cubicBezTo>
                  <a:cubicBezTo>
                    <a:pt x="115" y="848"/>
                    <a:pt x="1" y="1282"/>
                    <a:pt x="594" y="1852"/>
                  </a:cubicBezTo>
                  <a:cubicBezTo>
                    <a:pt x="640" y="1898"/>
                    <a:pt x="709" y="1966"/>
                    <a:pt x="754" y="2012"/>
                  </a:cubicBezTo>
                  <a:cubicBezTo>
                    <a:pt x="1530" y="2697"/>
                    <a:pt x="2443" y="3153"/>
                    <a:pt x="3356" y="3633"/>
                  </a:cubicBezTo>
                  <a:cubicBezTo>
                    <a:pt x="3471" y="3694"/>
                    <a:pt x="3590" y="3722"/>
                    <a:pt x="3708" y="3722"/>
                  </a:cubicBezTo>
                  <a:cubicBezTo>
                    <a:pt x="3894" y="3722"/>
                    <a:pt x="4079" y="3653"/>
                    <a:pt x="4246" y="3541"/>
                  </a:cubicBezTo>
                  <a:cubicBezTo>
                    <a:pt x="4794" y="3199"/>
                    <a:pt x="5068" y="2697"/>
                    <a:pt x="5068" y="1966"/>
                  </a:cubicBezTo>
                  <a:cubicBezTo>
                    <a:pt x="5091" y="1578"/>
                    <a:pt x="4840" y="1236"/>
                    <a:pt x="4589" y="894"/>
                  </a:cubicBezTo>
                  <a:cubicBezTo>
                    <a:pt x="4178" y="391"/>
                    <a:pt x="3676" y="3"/>
                    <a:pt x="3014" y="3"/>
                  </a:cubicBezTo>
                  <a:cubicBezTo>
                    <a:pt x="2953" y="1"/>
                    <a:pt x="2892" y="1"/>
                    <a:pt x="2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1155125" y="4815375"/>
              <a:ext cx="71350" cy="58175"/>
            </a:xfrm>
            <a:custGeom>
              <a:avLst/>
              <a:gdLst/>
              <a:ahLst/>
              <a:cxnLst/>
              <a:rect l="l" t="t" r="r" b="b"/>
              <a:pathLst>
                <a:path w="2854" h="2327" extrusionOk="0">
                  <a:moveTo>
                    <a:pt x="343" y="466"/>
                  </a:moveTo>
                  <a:lnTo>
                    <a:pt x="343" y="466"/>
                  </a:lnTo>
                  <a:cubicBezTo>
                    <a:pt x="1027" y="512"/>
                    <a:pt x="1598" y="832"/>
                    <a:pt x="2123" y="1242"/>
                  </a:cubicBezTo>
                  <a:cubicBezTo>
                    <a:pt x="2191" y="1311"/>
                    <a:pt x="2260" y="1402"/>
                    <a:pt x="2306" y="1494"/>
                  </a:cubicBezTo>
                  <a:cubicBezTo>
                    <a:pt x="2328" y="1539"/>
                    <a:pt x="2328" y="1630"/>
                    <a:pt x="2306" y="1699"/>
                  </a:cubicBezTo>
                  <a:cubicBezTo>
                    <a:pt x="2266" y="1798"/>
                    <a:pt x="2191" y="1863"/>
                    <a:pt x="2098" y="1863"/>
                  </a:cubicBezTo>
                  <a:cubicBezTo>
                    <a:pt x="2084" y="1863"/>
                    <a:pt x="2069" y="1862"/>
                    <a:pt x="2055" y="1859"/>
                  </a:cubicBezTo>
                  <a:cubicBezTo>
                    <a:pt x="1347" y="1699"/>
                    <a:pt x="662" y="1516"/>
                    <a:pt x="457" y="672"/>
                  </a:cubicBezTo>
                  <a:cubicBezTo>
                    <a:pt x="457" y="581"/>
                    <a:pt x="388" y="535"/>
                    <a:pt x="343" y="466"/>
                  </a:cubicBezTo>
                  <a:close/>
                  <a:moveTo>
                    <a:pt x="540" y="1"/>
                  </a:moveTo>
                  <a:cubicBezTo>
                    <a:pt x="428" y="1"/>
                    <a:pt x="340" y="120"/>
                    <a:pt x="320" y="238"/>
                  </a:cubicBezTo>
                  <a:cubicBezTo>
                    <a:pt x="320" y="307"/>
                    <a:pt x="343" y="398"/>
                    <a:pt x="343" y="466"/>
                  </a:cubicBezTo>
                  <a:cubicBezTo>
                    <a:pt x="114" y="535"/>
                    <a:pt x="0" y="695"/>
                    <a:pt x="69" y="946"/>
                  </a:cubicBezTo>
                  <a:cubicBezTo>
                    <a:pt x="183" y="1288"/>
                    <a:pt x="365" y="1562"/>
                    <a:pt x="639" y="1767"/>
                  </a:cubicBezTo>
                  <a:cubicBezTo>
                    <a:pt x="1050" y="2064"/>
                    <a:pt x="1530" y="2224"/>
                    <a:pt x="2009" y="2315"/>
                  </a:cubicBezTo>
                  <a:cubicBezTo>
                    <a:pt x="2047" y="2323"/>
                    <a:pt x="2085" y="2327"/>
                    <a:pt x="2122" y="2327"/>
                  </a:cubicBezTo>
                  <a:cubicBezTo>
                    <a:pt x="2420" y="2327"/>
                    <a:pt x="2681" y="2094"/>
                    <a:pt x="2762" y="1790"/>
                  </a:cubicBezTo>
                  <a:cubicBezTo>
                    <a:pt x="2853" y="1471"/>
                    <a:pt x="2716" y="1220"/>
                    <a:pt x="2511" y="991"/>
                  </a:cubicBezTo>
                  <a:cubicBezTo>
                    <a:pt x="1963" y="466"/>
                    <a:pt x="1301" y="215"/>
                    <a:pt x="594" y="10"/>
                  </a:cubicBezTo>
                  <a:cubicBezTo>
                    <a:pt x="575" y="4"/>
                    <a:pt x="557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1308050" y="4843150"/>
              <a:ext cx="41100" cy="47225"/>
            </a:xfrm>
            <a:custGeom>
              <a:avLst/>
              <a:gdLst/>
              <a:ahLst/>
              <a:cxnLst/>
              <a:rect l="l" t="t" r="r" b="b"/>
              <a:pathLst>
                <a:path w="1644" h="1889" extrusionOk="0">
                  <a:moveTo>
                    <a:pt x="1013" y="0"/>
                  </a:moveTo>
                  <a:cubicBezTo>
                    <a:pt x="988" y="0"/>
                    <a:pt x="959" y="6"/>
                    <a:pt x="936" y="17"/>
                  </a:cubicBezTo>
                  <a:cubicBezTo>
                    <a:pt x="891" y="40"/>
                    <a:pt x="868" y="109"/>
                    <a:pt x="868" y="154"/>
                  </a:cubicBezTo>
                  <a:cubicBezTo>
                    <a:pt x="799" y="360"/>
                    <a:pt x="936" y="497"/>
                    <a:pt x="1028" y="656"/>
                  </a:cubicBezTo>
                  <a:cubicBezTo>
                    <a:pt x="1119" y="816"/>
                    <a:pt x="1187" y="976"/>
                    <a:pt x="1142" y="1181"/>
                  </a:cubicBezTo>
                  <a:cubicBezTo>
                    <a:pt x="1096" y="1273"/>
                    <a:pt x="1028" y="1364"/>
                    <a:pt x="913" y="1387"/>
                  </a:cubicBezTo>
                  <a:cubicBezTo>
                    <a:pt x="901" y="1390"/>
                    <a:pt x="889" y="1391"/>
                    <a:pt x="878" y="1391"/>
                  </a:cubicBezTo>
                  <a:cubicBezTo>
                    <a:pt x="799" y="1391"/>
                    <a:pt x="722" y="1329"/>
                    <a:pt x="662" y="1250"/>
                  </a:cubicBezTo>
                  <a:cubicBezTo>
                    <a:pt x="548" y="1113"/>
                    <a:pt x="571" y="953"/>
                    <a:pt x="548" y="793"/>
                  </a:cubicBezTo>
                  <a:cubicBezTo>
                    <a:pt x="548" y="679"/>
                    <a:pt x="503" y="611"/>
                    <a:pt x="366" y="611"/>
                  </a:cubicBezTo>
                  <a:cubicBezTo>
                    <a:pt x="252" y="611"/>
                    <a:pt x="183" y="702"/>
                    <a:pt x="160" y="793"/>
                  </a:cubicBezTo>
                  <a:cubicBezTo>
                    <a:pt x="0" y="1273"/>
                    <a:pt x="388" y="1866"/>
                    <a:pt x="868" y="1889"/>
                  </a:cubicBezTo>
                  <a:cubicBezTo>
                    <a:pt x="1233" y="1889"/>
                    <a:pt x="1575" y="1569"/>
                    <a:pt x="1598" y="1181"/>
                  </a:cubicBezTo>
                  <a:cubicBezTo>
                    <a:pt x="1644" y="702"/>
                    <a:pt x="1416" y="337"/>
                    <a:pt x="1073" y="17"/>
                  </a:cubicBezTo>
                  <a:cubicBezTo>
                    <a:pt x="1062" y="6"/>
                    <a:pt x="1039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2BFEFC97-D4C8-2693-EB02-D02D09A3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952" y="1338256"/>
            <a:ext cx="4208095" cy="31883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Science Subject for Elementary: Discovering the cell by Slidesgo">
  <a:themeElements>
    <a:clrScheme name="Simple Light">
      <a:dk1>
        <a:srgbClr val="50675B"/>
      </a:dk1>
      <a:lt1>
        <a:srgbClr val="E1E5DC"/>
      </a:lt1>
      <a:dk2>
        <a:srgbClr val="F49191"/>
      </a:dk2>
      <a:lt2>
        <a:srgbClr val="FCDFDC"/>
      </a:lt2>
      <a:accent1>
        <a:srgbClr val="C6D2C6"/>
      </a:accent1>
      <a:accent2>
        <a:srgbClr val="AAB7B0"/>
      </a:accent2>
      <a:accent3>
        <a:srgbClr val="FFFFFF"/>
      </a:accent3>
      <a:accent4>
        <a:srgbClr val="F0F1F3"/>
      </a:accent4>
      <a:accent5>
        <a:srgbClr val="D5DAD0"/>
      </a:accent5>
      <a:accent6>
        <a:srgbClr val="FFFFFF"/>
      </a:accent6>
      <a:hlink>
        <a:srgbClr val="6C7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67</Words>
  <Application>Microsoft Office PowerPoint</Application>
  <PresentationFormat>Apresentação na tela (16:9)</PresentationFormat>
  <Paragraphs>15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Poppins</vt:lpstr>
      <vt:lpstr>Arial</vt:lpstr>
      <vt:lpstr>Bebas Neue</vt:lpstr>
      <vt:lpstr>Fredoka One</vt:lpstr>
      <vt:lpstr> Science Subject for Elementary: Discovering the cell by Slidesgo</vt:lpstr>
      <vt:lpstr>Laboratório: Cena Modelada</vt:lpstr>
      <vt:lpstr>A cena</vt:lpstr>
      <vt:lpstr>Detalhes - Microscópio </vt:lpstr>
      <vt:lpstr>Detalhes – Papel e Caneta</vt:lpstr>
      <vt:lpstr>Detalhes – Computador</vt:lpstr>
      <vt:lpstr>Detalhes - Vidros</vt:lpstr>
      <vt:lpstr>Detalhes - Prateleiras</vt:lpstr>
      <vt:lpstr>Cena completa</vt:lpstr>
      <vt:lpstr>Cena completa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Gustavo Laur Pisanello</dc:creator>
  <cp:lastModifiedBy>Gustavo Laur Pisanello</cp:lastModifiedBy>
  <cp:revision>5</cp:revision>
  <dcterms:modified xsi:type="dcterms:W3CDTF">2025-06-06T00:40:25Z</dcterms:modified>
</cp:coreProperties>
</file>