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2404050" cy="36004500"/>
  <p:notesSz cx="6858000" cy="9296400"/>
  <p:defaultTextStyle>
    <a:defPPr>
      <a:defRPr lang="pt-BR"/>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1pPr>
    <a:lvl2pPr marL="373063" indent="84138"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2pPr>
    <a:lvl3pPr marL="746125" indent="168275"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3pPr>
    <a:lvl4pPr marL="1119188" indent="252413"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4pPr>
    <a:lvl5pPr marL="1492250" indent="33655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66"/>
    <a:srgbClr val="CCECFF"/>
    <a:srgbClr val="9999FF"/>
    <a:srgbClr val="666699"/>
    <a:srgbClr val="008080"/>
    <a:srgbClr val="0066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Estilo com Tema 2 - Ênfas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3357" autoAdjust="0"/>
  </p:normalViewPr>
  <p:slideViewPr>
    <p:cSldViewPr>
      <p:cViewPr>
        <p:scale>
          <a:sx n="33" d="100"/>
          <a:sy n="33" d="100"/>
        </p:scale>
        <p:origin x="1374" y="24"/>
      </p:cViewPr>
      <p:guideLst>
        <p:guide orient="horz" pos="11340"/>
        <p:guide pos="1020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56E6C2C4-8D3A-49F1-9B3B-C16EFF58D4AF}" type="datetimeFigureOut">
              <a:rPr lang="pt-BR" smtClean="0"/>
              <a:t>30/10/2017</a:t>
            </a:fld>
            <a:endParaRPr lang="pt-BR"/>
          </a:p>
        </p:txBody>
      </p:sp>
      <p:sp>
        <p:nvSpPr>
          <p:cNvPr id="4" name="Espaço Reservado para Imagem de Slide 3"/>
          <p:cNvSpPr>
            <a:spLocks noGrp="1" noRot="1" noChangeAspect="1"/>
          </p:cNvSpPr>
          <p:nvPr>
            <p:ph type="sldImg" idx="2"/>
          </p:nvPr>
        </p:nvSpPr>
        <p:spPr>
          <a:xfrm>
            <a:off x="2017713" y="1162050"/>
            <a:ext cx="2822575" cy="31369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D40A6499-2E08-498D-9808-80E4F983CBE9}" type="slidenum">
              <a:rPr lang="pt-BR" smtClean="0"/>
              <a:t>‹nº›</a:t>
            </a:fld>
            <a:endParaRPr lang="pt-BR"/>
          </a:p>
        </p:txBody>
      </p:sp>
    </p:spTree>
    <p:extLst>
      <p:ext uri="{BB962C8B-B14F-4D97-AF65-F5344CB8AC3E}">
        <p14:creationId xmlns:p14="http://schemas.microsoft.com/office/powerpoint/2010/main" val="24058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40A6499-2E08-498D-9808-80E4F983CBE9}" type="slidenum">
              <a:rPr lang="pt-BR" smtClean="0"/>
              <a:t>1</a:t>
            </a:fld>
            <a:endParaRPr lang="pt-BR"/>
          </a:p>
        </p:txBody>
      </p:sp>
    </p:spTree>
    <p:extLst>
      <p:ext uri="{BB962C8B-B14F-4D97-AF65-F5344CB8AC3E}">
        <p14:creationId xmlns:p14="http://schemas.microsoft.com/office/powerpoint/2010/main" val="108045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1184475"/>
            <a:ext cx="27543443" cy="7717888"/>
          </a:xfrm>
        </p:spPr>
        <p:txBody>
          <a:bodyPr/>
          <a:lstStyle/>
          <a:p>
            <a:r>
              <a:rPr lang="pt-BR"/>
              <a:t>Clique para editar o título mestre</a:t>
            </a:r>
          </a:p>
        </p:txBody>
      </p:sp>
      <p:sp>
        <p:nvSpPr>
          <p:cNvPr id="3" name="Subtítulo 2"/>
          <p:cNvSpPr>
            <a:spLocks noGrp="1"/>
          </p:cNvSpPr>
          <p:nvPr>
            <p:ph type="subTitle" idx="1"/>
          </p:nvPr>
        </p:nvSpPr>
        <p:spPr>
          <a:xfrm>
            <a:off x="4860608" y="20402550"/>
            <a:ext cx="22682835" cy="9200766"/>
          </a:xfrm>
        </p:spPr>
        <p:txBody>
          <a:bodyPr/>
          <a:lstStyle>
            <a:lvl1pPr marL="0" indent="0" algn="ctr">
              <a:buNone/>
              <a:defRPr/>
            </a:lvl1pPr>
            <a:lvl2pPr marL="373121" indent="0" algn="ctr">
              <a:buNone/>
              <a:defRPr/>
            </a:lvl2pPr>
            <a:lvl3pPr marL="746242" indent="0" algn="ctr">
              <a:buNone/>
              <a:defRPr/>
            </a:lvl3pPr>
            <a:lvl4pPr marL="1119363" indent="0" algn="ctr">
              <a:buNone/>
              <a:defRPr/>
            </a:lvl4pPr>
            <a:lvl5pPr marL="1492484" indent="0" algn="ctr">
              <a:buNone/>
              <a:defRPr/>
            </a:lvl5pPr>
            <a:lvl6pPr marL="1865605" indent="0" algn="ctr">
              <a:buNone/>
              <a:defRPr/>
            </a:lvl6pPr>
            <a:lvl7pPr marL="2238726" indent="0" algn="ctr">
              <a:buNone/>
              <a:defRPr/>
            </a:lvl7pPr>
            <a:lvl8pPr marL="2611846" indent="0" algn="ctr">
              <a:buNone/>
              <a:defRPr/>
            </a:lvl8pPr>
            <a:lvl9pPr marL="2984967"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6"/>
          <p:cNvSpPr>
            <a:spLocks noGrp="1" noChangeArrowheads="1"/>
          </p:cNvSpPr>
          <p:nvPr>
            <p:ph type="sldNum" sz="quarter" idx="12"/>
          </p:nvPr>
        </p:nvSpPr>
        <p:spPr>
          <a:ln/>
        </p:spPr>
        <p:txBody>
          <a:bodyPr/>
          <a:lstStyle>
            <a:lvl1pPr>
              <a:defRPr/>
            </a:lvl1pPr>
          </a:lstStyle>
          <a:p>
            <a:fld id="{BE8EAAD5-3E0A-4DFF-8991-285E7E376AE9}" type="slidenum">
              <a:rPr lang="pt-BR" altLang="pt-BR"/>
              <a:pPr/>
              <a:t>‹nº›</a:t>
            </a:fld>
            <a:endParaRPr lang="pt-BR" altLang="pt-BR" dirty="0"/>
          </a:p>
        </p:txBody>
      </p:sp>
    </p:spTree>
    <p:extLst>
      <p:ext uri="{BB962C8B-B14F-4D97-AF65-F5344CB8AC3E}">
        <p14:creationId xmlns:p14="http://schemas.microsoft.com/office/powerpoint/2010/main" val="333586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6"/>
          <p:cNvSpPr>
            <a:spLocks noGrp="1" noChangeArrowheads="1"/>
          </p:cNvSpPr>
          <p:nvPr>
            <p:ph type="sldNum" sz="quarter" idx="12"/>
          </p:nvPr>
        </p:nvSpPr>
        <p:spPr>
          <a:ln/>
        </p:spPr>
        <p:txBody>
          <a:bodyPr/>
          <a:lstStyle>
            <a:lvl1pPr>
              <a:defRPr/>
            </a:lvl1pPr>
          </a:lstStyle>
          <a:p>
            <a:fld id="{E8C11CE6-DA16-486D-842C-2124D15ADEB8}" type="slidenum">
              <a:rPr lang="pt-BR" altLang="pt-BR"/>
              <a:pPr/>
              <a:t>‹nº›</a:t>
            </a:fld>
            <a:endParaRPr lang="pt-BR" altLang="pt-BR" dirty="0"/>
          </a:p>
        </p:txBody>
      </p:sp>
    </p:spTree>
    <p:extLst>
      <p:ext uri="{BB962C8B-B14F-4D97-AF65-F5344CB8AC3E}">
        <p14:creationId xmlns:p14="http://schemas.microsoft.com/office/powerpoint/2010/main" val="3794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087886" y="3200016"/>
            <a:ext cx="6885861" cy="288036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2430304" y="3200016"/>
            <a:ext cx="20513564" cy="288036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6"/>
          <p:cNvSpPr>
            <a:spLocks noGrp="1" noChangeArrowheads="1"/>
          </p:cNvSpPr>
          <p:nvPr>
            <p:ph type="sldNum" sz="quarter" idx="12"/>
          </p:nvPr>
        </p:nvSpPr>
        <p:spPr>
          <a:ln/>
        </p:spPr>
        <p:txBody>
          <a:bodyPr/>
          <a:lstStyle>
            <a:lvl1pPr>
              <a:defRPr/>
            </a:lvl1pPr>
          </a:lstStyle>
          <a:p>
            <a:fld id="{AB6EE620-ECCF-460E-B6A2-222A943D0C98}" type="slidenum">
              <a:rPr lang="pt-BR" altLang="pt-BR"/>
              <a:pPr/>
              <a:t>‹nº›</a:t>
            </a:fld>
            <a:endParaRPr lang="pt-BR" altLang="pt-BR" dirty="0"/>
          </a:p>
        </p:txBody>
      </p:sp>
    </p:spTree>
    <p:extLst>
      <p:ext uri="{BB962C8B-B14F-4D97-AF65-F5344CB8AC3E}">
        <p14:creationId xmlns:p14="http://schemas.microsoft.com/office/powerpoint/2010/main" val="14604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6"/>
          <p:cNvSpPr>
            <a:spLocks noGrp="1" noChangeArrowheads="1"/>
          </p:cNvSpPr>
          <p:nvPr>
            <p:ph type="sldNum" sz="quarter" idx="12"/>
          </p:nvPr>
        </p:nvSpPr>
        <p:spPr>
          <a:ln/>
        </p:spPr>
        <p:txBody>
          <a:bodyPr/>
          <a:lstStyle>
            <a:lvl1pPr>
              <a:defRPr/>
            </a:lvl1pPr>
          </a:lstStyle>
          <a:p>
            <a:fld id="{BFA2C830-A38A-41C5-A3B5-495A04239950}" type="slidenum">
              <a:rPr lang="pt-BR" altLang="pt-BR"/>
              <a:pPr/>
              <a:t>‹nº›</a:t>
            </a:fld>
            <a:endParaRPr lang="pt-BR" altLang="pt-BR" dirty="0"/>
          </a:p>
        </p:txBody>
      </p:sp>
    </p:spTree>
    <p:extLst>
      <p:ext uri="{BB962C8B-B14F-4D97-AF65-F5344CB8AC3E}">
        <p14:creationId xmlns:p14="http://schemas.microsoft.com/office/powerpoint/2010/main" val="100236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320" y="23136354"/>
            <a:ext cx="27543443" cy="7151278"/>
          </a:xfrm>
        </p:spPr>
        <p:txBody>
          <a:bodyPr anchor="t"/>
          <a:lstStyle>
            <a:lvl1pPr algn="l">
              <a:defRPr sz="3300" b="1" cap="all"/>
            </a:lvl1pPr>
          </a:lstStyle>
          <a:p>
            <a:r>
              <a:rPr lang="pt-BR"/>
              <a:t>Clique para editar o título mestre</a:t>
            </a:r>
          </a:p>
        </p:txBody>
      </p:sp>
      <p:sp>
        <p:nvSpPr>
          <p:cNvPr id="3" name="Espaço Reservado para Texto 2"/>
          <p:cNvSpPr>
            <a:spLocks noGrp="1"/>
          </p:cNvSpPr>
          <p:nvPr>
            <p:ph type="body" idx="1"/>
          </p:nvPr>
        </p:nvSpPr>
        <p:spPr>
          <a:xfrm>
            <a:off x="2559320" y="15260369"/>
            <a:ext cx="27543443" cy="7875985"/>
          </a:xfrm>
        </p:spPr>
        <p:txBody>
          <a:bodyPr anchor="b"/>
          <a:lstStyle>
            <a:lvl1pPr marL="0" indent="0">
              <a:buNone/>
              <a:defRPr sz="1600"/>
            </a:lvl1pPr>
            <a:lvl2pPr marL="373121" indent="0">
              <a:buNone/>
              <a:defRPr sz="1500"/>
            </a:lvl2pPr>
            <a:lvl3pPr marL="746242" indent="0">
              <a:buNone/>
              <a:defRPr sz="1300"/>
            </a:lvl3pPr>
            <a:lvl4pPr marL="1119363" indent="0">
              <a:buNone/>
              <a:defRPr sz="1100"/>
            </a:lvl4pPr>
            <a:lvl5pPr marL="1492484" indent="0">
              <a:buNone/>
              <a:defRPr sz="1100"/>
            </a:lvl5pPr>
            <a:lvl6pPr marL="1865605" indent="0">
              <a:buNone/>
              <a:defRPr sz="1100"/>
            </a:lvl6pPr>
            <a:lvl7pPr marL="2238726" indent="0">
              <a:buNone/>
              <a:defRPr sz="1100"/>
            </a:lvl7pPr>
            <a:lvl8pPr marL="2611846" indent="0">
              <a:buNone/>
              <a:defRPr sz="1100"/>
            </a:lvl8pPr>
            <a:lvl9pPr marL="2984967" indent="0">
              <a:buNone/>
              <a:defRPr sz="1100"/>
            </a:lvl9pPr>
          </a:lstStyle>
          <a:p>
            <a:pPr lvl="0"/>
            <a:r>
              <a:rPr lang="pt-BR"/>
              <a:t>Clique para editar 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6" name="Rectangle 6"/>
          <p:cNvSpPr>
            <a:spLocks noGrp="1" noChangeArrowheads="1"/>
          </p:cNvSpPr>
          <p:nvPr>
            <p:ph type="sldNum" sz="quarter" idx="12"/>
          </p:nvPr>
        </p:nvSpPr>
        <p:spPr>
          <a:ln/>
        </p:spPr>
        <p:txBody>
          <a:bodyPr/>
          <a:lstStyle>
            <a:lvl1pPr>
              <a:defRPr/>
            </a:lvl1pPr>
          </a:lstStyle>
          <a:p>
            <a:fld id="{F8019F99-3236-4EC7-B685-19FE2EA3BDC7}" type="slidenum">
              <a:rPr lang="pt-BR" altLang="pt-BR"/>
              <a:pPr/>
              <a:t>‹nº›</a:t>
            </a:fld>
            <a:endParaRPr lang="pt-BR" altLang="pt-BR" dirty="0"/>
          </a:p>
        </p:txBody>
      </p:sp>
    </p:spTree>
    <p:extLst>
      <p:ext uri="{BB962C8B-B14F-4D97-AF65-F5344CB8AC3E}">
        <p14:creationId xmlns:p14="http://schemas.microsoft.com/office/powerpoint/2010/main" val="347682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2430304" y="10400916"/>
            <a:ext cx="13699712" cy="21602700"/>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6274034" y="10400916"/>
            <a:ext cx="13699712" cy="21602700"/>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6"/>
          <p:cNvSpPr>
            <a:spLocks noGrp="1" noChangeArrowheads="1"/>
          </p:cNvSpPr>
          <p:nvPr>
            <p:ph type="sldNum" sz="quarter" idx="12"/>
          </p:nvPr>
        </p:nvSpPr>
        <p:spPr>
          <a:ln/>
        </p:spPr>
        <p:txBody>
          <a:bodyPr/>
          <a:lstStyle>
            <a:lvl1pPr>
              <a:defRPr/>
            </a:lvl1pPr>
          </a:lstStyle>
          <a:p>
            <a:fld id="{1A812F58-C024-405C-AE60-47D368B706FC}" type="slidenum">
              <a:rPr lang="pt-BR" altLang="pt-BR"/>
              <a:pPr/>
              <a:t>‹nº›</a:t>
            </a:fld>
            <a:endParaRPr lang="pt-BR" altLang="pt-BR" dirty="0"/>
          </a:p>
        </p:txBody>
      </p:sp>
    </p:spTree>
    <p:extLst>
      <p:ext uri="{BB962C8B-B14F-4D97-AF65-F5344CB8AC3E}">
        <p14:creationId xmlns:p14="http://schemas.microsoft.com/office/powerpoint/2010/main" val="412132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441334"/>
            <a:ext cx="29163645" cy="600075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1620202" y="8059469"/>
            <a:ext cx="14317790" cy="3358112"/>
          </a:xfrm>
        </p:spPr>
        <p:txBody>
          <a:bodyPr anchor="b"/>
          <a:lstStyle>
            <a:lvl1pPr marL="0" indent="0">
              <a:buNone/>
              <a:defRPr sz="2000" b="1"/>
            </a:lvl1pPr>
            <a:lvl2pPr marL="373121" indent="0">
              <a:buNone/>
              <a:defRPr sz="1600" b="1"/>
            </a:lvl2pPr>
            <a:lvl3pPr marL="746242" indent="0">
              <a:buNone/>
              <a:defRPr sz="1500" b="1"/>
            </a:lvl3pPr>
            <a:lvl4pPr marL="1119363" indent="0">
              <a:buNone/>
              <a:defRPr sz="1300" b="1"/>
            </a:lvl4pPr>
            <a:lvl5pPr marL="1492484" indent="0">
              <a:buNone/>
              <a:defRPr sz="1300" b="1"/>
            </a:lvl5pPr>
            <a:lvl6pPr marL="1865605" indent="0">
              <a:buNone/>
              <a:defRPr sz="1300" b="1"/>
            </a:lvl6pPr>
            <a:lvl7pPr marL="2238726" indent="0">
              <a:buNone/>
              <a:defRPr sz="1300" b="1"/>
            </a:lvl7pPr>
            <a:lvl8pPr marL="2611846" indent="0">
              <a:buNone/>
              <a:defRPr sz="1300" b="1"/>
            </a:lvl8pPr>
            <a:lvl9pPr marL="2984967" indent="0">
              <a:buNone/>
              <a:defRPr sz="1300" b="1"/>
            </a:lvl9pPr>
          </a:lstStyle>
          <a:p>
            <a:pPr lvl="0"/>
            <a:r>
              <a:rPr lang="pt-BR"/>
              <a:t>Clique para editar o texto mestre</a:t>
            </a:r>
          </a:p>
        </p:txBody>
      </p:sp>
      <p:sp>
        <p:nvSpPr>
          <p:cNvPr id="4" name="Espaço Reservado para Conteúdo 3"/>
          <p:cNvSpPr>
            <a:spLocks noGrp="1"/>
          </p:cNvSpPr>
          <p:nvPr>
            <p:ph sz="half" idx="2"/>
          </p:nvPr>
        </p:nvSpPr>
        <p:spPr>
          <a:xfrm>
            <a:off x="1620202" y="11417581"/>
            <a:ext cx="14317790" cy="20745286"/>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61558" y="8059469"/>
            <a:ext cx="14322290" cy="3358112"/>
          </a:xfrm>
        </p:spPr>
        <p:txBody>
          <a:bodyPr anchor="b"/>
          <a:lstStyle>
            <a:lvl1pPr marL="0" indent="0">
              <a:buNone/>
              <a:defRPr sz="2000" b="1"/>
            </a:lvl1pPr>
            <a:lvl2pPr marL="373121" indent="0">
              <a:buNone/>
              <a:defRPr sz="1600" b="1"/>
            </a:lvl2pPr>
            <a:lvl3pPr marL="746242" indent="0">
              <a:buNone/>
              <a:defRPr sz="1500" b="1"/>
            </a:lvl3pPr>
            <a:lvl4pPr marL="1119363" indent="0">
              <a:buNone/>
              <a:defRPr sz="1300" b="1"/>
            </a:lvl4pPr>
            <a:lvl5pPr marL="1492484" indent="0">
              <a:buNone/>
              <a:defRPr sz="1300" b="1"/>
            </a:lvl5pPr>
            <a:lvl6pPr marL="1865605" indent="0">
              <a:buNone/>
              <a:defRPr sz="1300" b="1"/>
            </a:lvl6pPr>
            <a:lvl7pPr marL="2238726" indent="0">
              <a:buNone/>
              <a:defRPr sz="1300" b="1"/>
            </a:lvl7pPr>
            <a:lvl8pPr marL="2611846" indent="0">
              <a:buNone/>
              <a:defRPr sz="1300" b="1"/>
            </a:lvl8pPr>
            <a:lvl9pPr marL="2984967" indent="0">
              <a:buNone/>
              <a:defRPr sz="1300" b="1"/>
            </a:lvl9pPr>
          </a:lstStyle>
          <a:p>
            <a:pPr lvl="0"/>
            <a:r>
              <a:rPr lang="pt-BR"/>
              <a:t>Clique para editar o texto mestre</a:t>
            </a:r>
          </a:p>
        </p:txBody>
      </p:sp>
      <p:sp>
        <p:nvSpPr>
          <p:cNvPr id="6" name="Espaço Reservado para Conteúdo 5"/>
          <p:cNvSpPr>
            <a:spLocks noGrp="1"/>
          </p:cNvSpPr>
          <p:nvPr>
            <p:ph sz="quarter" idx="4"/>
          </p:nvPr>
        </p:nvSpPr>
        <p:spPr>
          <a:xfrm>
            <a:off x="16461558" y="11417581"/>
            <a:ext cx="14322290" cy="20745286"/>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9" name="Rectangle 6"/>
          <p:cNvSpPr>
            <a:spLocks noGrp="1" noChangeArrowheads="1"/>
          </p:cNvSpPr>
          <p:nvPr>
            <p:ph type="sldNum" sz="quarter" idx="12"/>
          </p:nvPr>
        </p:nvSpPr>
        <p:spPr>
          <a:ln/>
        </p:spPr>
        <p:txBody>
          <a:bodyPr/>
          <a:lstStyle>
            <a:lvl1pPr>
              <a:defRPr/>
            </a:lvl1pPr>
          </a:lstStyle>
          <a:p>
            <a:fld id="{68B1A161-B567-4DD4-8924-6491403BD515}" type="slidenum">
              <a:rPr lang="pt-BR" altLang="pt-BR"/>
              <a:pPr/>
              <a:t>‹nº›</a:t>
            </a:fld>
            <a:endParaRPr lang="pt-BR" altLang="pt-BR" dirty="0"/>
          </a:p>
        </p:txBody>
      </p:sp>
    </p:spTree>
    <p:extLst>
      <p:ext uri="{BB962C8B-B14F-4D97-AF65-F5344CB8AC3E}">
        <p14:creationId xmlns:p14="http://schemas.microsoft.com/office/powerpoint/2010/main" val="220214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5" name="Rectangle 6"/>
          <p:cNvSpPr>
            <a:spLocks noGrp="1" noChangeArrowheads="1"/>
          </p:cNvSpPr>
          <p:nvPr>
            <p:ph type="sldNum" sz="quarter" idx="12"/>
          </p:nvPr>
        </p:nvSpPr>
        <p:spPr>
          <a:ln/>
        </p:spPr>
        <p:txBody>
          <a:bodyPr/>
          <a:lstStyle>
            <a:lvl1pPr>
              <a:defRPr/>
            </a:lvl1pPr>
          </a:lstStyle>
          <a:p>
            <a:fld id="{650A4793-7AC2-4EA7-9064-2B2B255D8FBA}" type="slidenum">
              <a:rPr lang="pt-BR" altLang="pt-BR"/>
              <a:pPr/>
              <a:t>‹nº›</a:t>
            </a:fld>
            <a:endParaRPr lang="pt-BR" altLang="pt-BR" dirty="0"/>
          </a:p>
        </p:txBody>
      </p:sp>
    </p:spTree>
    <p:extLst>
      <p:ext uri="{BB962C8B-B14F-4D97-AF65-F5344CB8AC3E}">
        <p14:creationId xmlns:p14="http://schemas.microsoft.com/office/powerpoint/2010/main" val="163724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4" name="Rectangle 6"/>
          <p:cNvSpPr>
            <a:spLocks noGrp="1" noChangeArrowheads="1"/>
          </p:cNvSpPr>
          <p:nvPr>
            <p:ph type="sldNum" sz="quarter" idx="12"/>
          </p:nvPr>
        </p:nvSpPr>
        <p:spPr>
          <a:ln/>
        </p:spPr>
        <p:txBody>
          <a:bodyPr/>
          <a:lstStyle>
            <a:lvl1pPr>
              <a:defRPr/>
            </a:lvl1pPr>
          </a:lstStyle>
          <a:p>
            <a:fld id="{EF7650EB-8A84-4BE7-A895-9D8C96179CF1}" type="slidenum">
              <a:rPr lang="pt-BR" altLang="pt-BR"/>
              <a:pPr/>
              <a:t>‹nº›</a:t>
            </a:fld>
            <a:endParaRPr lang="pt-BR" altLang="pt-BR" dirty="0"/>
          </a:p>
        </p:txBody>
      </p:sp>
    </p:spTree>
    <p:extLst>
      <p:ext uri="{BB962C8B-B14F-4D97-AF65-F5344CB8AC3E}">
        <p14:creationId xmlns:p14="http://schemas.microsoft.com/office/powerpoint/2010/main" val="146780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433256"/>
            <a:ext cx="10660332" cy="6101148"/>
          </a:xfrm>
        </p:spPr>
        <p:txBody>
          <a:bodyPr anchor="b"/>
          <a:lstStyle>
            <a:lvl1pPr algn="l">
              <a:defRPr sz="1600" b="1"/>
            </a:lvl1pPr>
          </a:lstStyle>
          <a:p>
            <a:r>
              <a:rPr lang="pt-BR"/>
              <a:t>Clique para editar o título mestre</a:t>
            </a:r>
          </a:p>
        </p:txBody>
      </p:sp>
      <p:sp>
        <p:nvSpPr>
          <p:cNvPr id="3" name="Espaço Reservado para Conteúdo 2"/>
          <p:cNvSpPr>
            <a:spLocks noGrp="1"/>
          </p:cNvSpPr>
          <p:nvPr>
            <p:ph idx="1"/>
          </p:nvPr>
        </p:nvSpPr>
        <p:spPr>
          <a:xfrm>
            <a:off x="12669084" y="1433256"/>
            <a:ext cx="18114764" cy="30729610"/>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20203" y="7534404"/>
            <a:ext cx="10660332" cy="24628463"/>
          </a:xfrm>
        </p:spPr>
        <p:txBody>
          <a:bodyPr/>
          <a:lstStyle>
            <a:lvl1pPr marL="0" indent="0">
              <a:buNone/>
              <a:defRPr sz="1100"/>
            </a:lvl1pPr>
            <a:lvl2pPr marL="373121" indent="0">
              <a:buNone/>
              <a:defRPr sz="1000"/>
            </a:lvl2pPr>
            <a:lvl3pPr marL="746242" indent="0">
              <a:buNone/>
              <a:defRPr sz="800"/>
            </a:lvl3pPr>
            <a:lvl4pPr marL="1119363" indent="0">
              <a:buNone/>
              <a:defRPr sz="700"/>
            </a:lvl4pPr>
            <a:lvl5pPr marL="1492484" indent="0">
              <a:buNone/>
              <a:defRPr sz="700"/>
            </a:lvl5pPr>
            <a:lvl6pPr marL="1865605" indent="0">
              <a:buNone/>
              <a:defRPr sz="700"/>
            </a:lvl6pPr>
            <a:lvl7pPr marL="2238726" indent="0">
              <a:buNone/>
              <a:defRPr sz="700"/>
            </a:lvl7pPr>
            <a:lvl8pPr marL="2611846" indent="0">
              <a:buNone/>
              <a:defRPr sz="700"/>
            </a:lvl8pPr>
            <a:lvl9pPr marL="2984967" indent="0">
              <a:buNone/>
              <a:defRPr sz="7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6"/>
          <p:cNvSpPr>
            <a:spLocks noGrp="1" noChangeArrowheads="1"/>
          </p:cNvSpPr>
          <p:nvPr>
            <p:ph type="sldNum" sz="quarter" idx="12"/>
          </p:nvPr>
        </p:nvSpPr>
        <p:spPr>
          <a:ln/>
        </p:spPr>
        <p:txBody>
          <a:bodyPr/>
          <a:lstStyle>
            <a:lvl1pPr>
              <a:defRPr/>
            </a:lvl1pPr>
          </a:lstStyle>
          <a:p>
            <a:fld id="{6E67DB74-0531-42B7-A57C-F7E5D4C7BE5C}" type="slidenum">
              <a:rPr lang="pt-BR" altLang="pt-BR"/>
              <a:pPr/>
              <a:t>‹nº›</a:t>
            </a:fld>
            <a:endParaRPr lang="pt-BR" altLang="pt-BR" dirty="0"/>
          </a:p>
        </p:txBody>
      </p:sp>
    </p:spTree>
    <p:extLst>
      <p:ext uri="{BB962C8B-B14F-4D97-AF65-F5344CB8AC3E}">
        <p14:creationId xmlns:p14="http://schemas.microsoft.com/office/powerpoint/2010/main" val="114740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794" y="25203150"/>
            <a:ext cx="19442430" cy="2974987"/>
          </a:xfrm>
        </p:spPr>
        <p:txBody>
          <a:bodyPr anchor="b"/>
          <a:lstStyle>
            <a:lvl1pPr algn="l">
              <a:defRPr sz="1600" b="1"/>
            </a:lvl1pPr>
          </a:lstStyle>
          <a:p>
            <a:r>
              <a:rPr lang="pt-BR"/>
              <a:t>Clique para editar o título mestre</a:t>
            </a:r>
          </a:p>
        </p:txBody>
      </p:sp>
      <p:sp>
        <p:nvSpPr>
          <p:cNvPr id="3" name="Espaço Reservado para Imagem 2"/>
          <p:cNvSpPr>
            <a:spLocks noGrp="1"/>
          </p:cNvSpPr>
          <p:nvPr>
            <p:ph type="pic" idx="1"/>
          </p:nvPr>
        </p:nvSpPr>
        <p:spPr>
          <a:xfrm>
            <a:off x="6351794" y="3217325"/>
            <a:ext cx="19442430" cy="21602700"/>
          </a:xfrm>
        </p:spPr>
        <p:txBody>
          <a:bodyPr/>
          <a:lstStyle>
            <a:lvl1pPr marL="0" indent="0">
              <a:buNone/>
              <a:defRPr sz="2600"/>
            </a:lvl1pPr>
            <a:lvl2pPr marL="373121" indent="0">
              <a:buNone/>
              <a:defRPr sz="2300"/>
            </a:lvl2pPr>
            <a:lvl3pPr marL="746242" indent="0">
              <a:buNone/>
              <a:defRPr sz="2000"/>
            </a:lvl3pPr>
            <a:lvl4pPr marL="1119363" indent="0">
              <a:buNone/>
              <a:defRPr sz="1600"/>
            </a:lvl4pPr>
            <a:lvl5pPr marL="1492484" indent="0">
              <a:buNone/>
              <a:defRPr sz="1600"/>
            </a:lvl5pPr>
            <a:lvl6pPr marL="1865605" indent="0">
              <a:buNone/>
              <a:defRPr sz="1600"/>
            </a:lvl6pPr>
            <a:lvl7pPr marL="2238726" indent="0">
              <a:buNone/>
              <a:defRPr sz="1600"/>
            </a:lvl7pPr>
            <a:lvl8pPr marL="2611846" indent="0">
              <a:buNone/>
              <a:defRPr sz="1600"/>
            </a:lvl8pPr>
            <a:lvl9pPr marL="2984967" indent="0">
              <a:buNone/>
              <a:defRPr sz="1600"/>
            </a:lvl9pPr>
          </a:lstStyle>
          <a:p>
            <a:pPr lvl="0"/>
            <a:endParaRPr lang="pt-BR" noProof="0" dirty="0"/>
          </a:p>
        </p:txBody>
      </p:sp>
      <p:sp>
        <p:nvSpPr>
          <p:cNvPr id="4" name="Espaço Reservado para Texto 3"/>
          <p:cNvSpPr>
            <a:spLocks noGrp="1"/>
          </p:cNvSpPr>
          <p:nvPr>
            <p:ph type="body" sz="half" idx="2"/>
          </p:nvPr>
        </p:nvSpPr>
        <p:spPr>
          <a:xfrm>
            <a:off x="6351794" y="28178137"/>
            <a:ext cx="19442430" cy="4225913"/>
          </a:xfrm>
        </p:spPr>
        <p:txBody>
          <a:bodyPr/>
          <a:lstStyle>
            <a:lvl1pPr marL="0" indent="0">
              <a:buNone/>
              <a:defRPr sz="1100"/>
            </a:lvl1pPr>
            <a:lvl2pPr marL="373121" indent="0">
              <a:buNone/>
              <a:defRPr sz="1000"/>
            </a:lvl2pPr>
            <a:lvl3pPr marL="746242" indent="0">
              <a:buNone/>
              <a:defRPr sz="800"/>
            </a:lvl3pPr>
            <a:lvl4pPr marL="1119363" indent="0">
              <a:buNone/>
              <a:defRPr sz="700"/>
            </a:lvl4pPr>
            <a:lvl5pPr marL="1492484" indent="0">
              <a:buNone/>
              <a:defRPr sz="700"/>
            </a:lvl5pPr>
            <a:lvl6pPr marL="1865605" indent="0">
              <a:buNone/>
              <a:defRPr sz="700"/>
            </a:lvl6pPr>
            <a:lvl7pPr marL="2238726" indent="0">
              <a:buNone/>
              <a:defRPr sz="700"/>
            </a:lvl7pPr>
            <a:lvl8pPr marL="2611846" indent="0">
              <a:buNone/>
              <a:defRPr sz="700"/>
            </a:lvl8pPr>
            <a:lvl9pPr marL="2984967" indent="0">
              <a:buNone/>
              <a:defRPr sz="7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dirty="0"/>
          </a:p>
        </p:txBody>
      </p:sp>
      <p:sp>
        <p:nvSpPr>
          <p:cNvPr id="7" name="Rectangle 6"/>
          <p:cNvSpPr>
            <a:spLocks noGrp="1" noChangeArrowheads="1"/>
          </p:cNvSpPr>
          <p:nvPr>
            <p:ph type="sldNum" sz="quarter" idx="12"/>
          </p:nvPr>
        </p:nvSpPr>
        <p:spPr>
          <a:ln/>
        </p:spPr>
        <p:txBody>
          <a:bodyPr/>
          <a:lstStyle>
            <a:lvl1pPr>
              <a:defRPr/>
            </a:lvl1pPr>
          </a:lstStyle>
          <a:p>
            <a:fld id="{B9FC9715-1181-4E96-9CF6-106B80C01045}" type="slidenum">
              <a:rPr lang="pt-BR" altLang="pt-BR"/>
              <a:pPr/>
              <a:t>‹nº›</a:t>
            </a:fld>
            <a:endParaRPr lang="pt-BR" altLang="pt-BR" dirty="0"/>
          </a:p>
        </p:txBody>
      </p:sp>
    </p:spTree>
    <p:extLst>
      <p:ext uri="{BB962C8B-B14F-4D97-AF65-F5344CB8AC3E}">
        <p14:creationId xmlns:p14="http://schemas.microsoft.com/office/powerpoint/2010/main" val="214730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30463" y="3200400"/>
            <a:ext cx="27543125"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882" tIns="195440" rIns="390882" bIns="195440" numCol="1" anchor="ctr" anchorCtr="0" compatLnSpc="1">
            <a:prstTxWarp prst="textNoShape">
              <a:avLst/>
            </a:prstTxWarp>
          </a:bodyPr>
          <a:lstStyle/>
          <a:p>
            <a:pPr lvl="0"/>
            <a:r>
              <a:rPr lang="pt-BR" altLang="pt-BR"/>
              <a:t>Clique para editar o estilo do título mestre</a:t>
            </a:r>
          </a:p>
        </p:txBody>
      </p:sp>
      <p:sp>
        <p:nvSpPr>
          <p:cNvPr id="1027" name="Rectangle 3"/>
          <p:cNvSpPr>
            <a:spLocks noGrp="1" noChangeArrowheads="1"/>
          </p:cNvSpPr>
          <p:nvPr>
            <p:ph type="body" idx="1"/>
          </p:nvPr>
        </p:nvSpPr>
        <p:spPr bwMode="auto">
          <a:xfrm>
            <a:off x="2430463" y="10401300"/>
            <a:ext cx="27543125"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882" tIns="195440" rIns="390882" bIns="19544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p:cNvSpPr>
            <a:spLocks noGrp="1" noChangeArrowheads="1"/>
          </p:cNvSpPr>
          <p:nvPr>
            <p:ph type="dt" sz="half" idx="2"/>
          </p:nvPr>
        </p:nvSpPr>
        <p:spPr bwMode="auto">
          <a:xfrm>
            <a:off x="2430463" y="32804100"/>
            <a:ext cx="67500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882" tIns="195440" rIns="390882" bIns="195440" numCol="1" anchor="t" anchorCtr="0" compatLnSpc="1">
            <a:prstTxWarp prst="textNoShape">
              <a:avLst/>
            </a:prstTxWarp>
          </a:bodyPr>
          <a:lstStyle>
            <a:lvl1pPr defTabSz="3908701">
              <a:defRPr sz="6000" smtClean="0"/>
            </a:lvl1pPr>
          </a:lstStyle>
          <a:p>
            <a:pPr>
              <a:defRPr/>
            </a:pPr>
            <a:endParaRPr lang="pt-BR" altLang="pt-BR" dirty="0"/>
          </a:p>
        </p:txBody>
      </p:sp>
      <p:sp>
        <p:nvSpPr>
          <p:cNvPr id="1029" name="Rectangle 5"/>
          <p:cNvSpPr>
            <a:spLocks noGrp="1" noChangeArrowheads="1"/>
          </p:cNvSpPr>
          <p:nvPr>
            <p:ph type="ftr" sz="quarter" idx="3"/>
          </p:nvPr>
        </p:nvSpPr>
        <p:spPr bwMode="auto">
          <a:xfrm>
            <a:off x="11071225" y="32804100"/>
            <a:ext cx="102616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882" tIns="195440" rIns="390882" bIns="195440" numCol="1" anchor="t" anchorCtr="0" compatLnSpc="1">
            <a:prstTxWarp prst="textNoShape">
              <a:avLst/>
            </a:prstTxWarp>
          </a:bodyPr>
          <a:lstStyle>
            <a:lvl1pPr algn="ctr" defTabSz="3908701">
              <a:defRPr sz="6000" smtClean="0"/>
            </a:lvl1pPr>
          </a:lstStyle>
          <a:p>
            <a:pPr>
              <a:defRPr/>
            </a:pPr>
            <a:endParaRPr lang="pt-BR" altLang="pt-BR" dirty="0"/>
          </a:p>
        </p:txBody>
      </p:sp>
      <p:sp>
        <p:nvSpPr>
          <p:cNvPr id="1030" name="Rectangle 6"/>
          <p:cNvSpPr>
            <a:spLocks noGrp="1" noChangeArrowheads="1"/>
          </p:cNvSpPr>
          <p:nvPr>
            <p:ph type="sldNum" sz="quarter" idx="4"/>
          </p:nvPr>
        </p:nvSpPr>
        <p:spPr bwMode="auto">
          <a:xfrm>
            <a:off x="23223538" y="32804100"/>
            <a:ext cx="67500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882" tIns="195440" rIns="390882" bIns="195440" numCol="1" anchor="t" anchorCtr="0" compatLnSpc="1">
            <a:prstTxWarp prst="textNoShape">
              <a:avLst/>
            </a:prstTxWarp>
          </a:bodyPr>
          <a:lstStyle>
            <a:lvl1pPr algn="r" defTabSz="3908425">
              <a:defRPr sz="6000"/>
            </a:lvl1pPr>
          </a:lstStyle>
          <a:p>
            <a:fld id="{5F00DAE6-4233-4036-A5FD-6CCB696A301B}" type="slidenum">
              <a:rPr lang="pt-BR" altLang="pt-BR"/>
              <a:pPr/>
              <a:t>‹nº›</a:t>
            </a:fld>
            <a:endParaRPr lang="pt-BR" alt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08425" rtl="0" eaLnBrk="0" fontAlgn="base" hangingPunct="0">
        <a:spcBef>
          <a:spcPct val="0"/>
        </a:spcBef>
        <a:spcAft>
          <a:spcPct val="0"/>
        </a:spcAft>
        <a:defRPr sz="18800">
          <a:solidFill>
            <a:schemeClr val="tx2"/>
          </a:solidFill>
          <a:latin typeface="+mj-lt"/>
          <a:ea typeface="+mj-ea"/>
          <a:cs typeface="+mj-cs"/>
        </a:defRPr>
      </a:lvl1pPr>
      <a:lvl2pPr algn="ctr" defTabSz="3908425" rtl="0" eaLnBrk="0" fontAlgn="base" hangingPunct="0">
        <a:spcBef>
          <a:spcPct val="0"/>
        </a:spcBef>
        <a:spcAft>
          <a:spcPct val="0"/>
        </a:spcAft>
        <a:defRPr sz="18800">
          <a:solidFill>
            <a:schemeClr val="tx2"/>
          </a:solidFill>
          <a:latin typeface="Times New Roman" pitchFamily="18" charset="0"/>
        </a:defRPr>
      </a:lvl2pPr>
      <a:lvl3pPr algn="ctr" defTabSz="3908425" rtl="0" eaLnBrk="0" fontAlgn="base" hangingPunct="0">
        <a:spcBef>
          <a:spcPct val="0"/>
        </a:spcBef>
        <a:spcAft>
          <a:spcPct val="0"/>
        </a:spcAft>
        <a:defRPr sz="18800">
          <a:solidFill>
            <a:schemeClr val="tx2"/>
          </a:solidFill>
          <a:latin typeface="Times New Roman" pitchFamily="18" charset="0"/>
        </a:defRPr>
      </a:lvl3pPr>
      <a:lvl4pPr algn="ctr" defTabSz="3908425" rtl="0" eaLnBrk="0" fontAlgn="base" hangingPunct="0">
        <a:spcBef>
          <a:spcPct val="0"/>
        </a:spcBef>
        <a:spcAft>
          <a:spcPct val="0"/>
        </a:spcAft>
        <a:defRPr sz="18800">
          <a:solidFill>
            <a:schemeClr val="tx2"/>
          </a:solidFill>
          <a:latin typeface="Times New Roman" pitchFamily="18" charset="0"/>
        </a:defRPr>
      </a:lvl4pPr>
      <a:lvl5pPr algn="ctr" defTabSz="3908425" rtl="0" eaLnBrk="0" fontAlgn="base" hangingPunct="0">
        <a:spcBef>
          <a:spcPct val="0"/>
        </a:spcBef>
        <a:spcAft>
          <a:spcPct val="0"/>
        </a:spcAft>
        <a:defRPr sz="18800">
          <a:solidFill>
            <a:schemeClr val="tx2"/>
          </a:solidFill>
          <a:latin typeface="Times New Roman" pitchFamily="18" charset="0"/>
        </a:defRPr>
      </a:lvl5pPr>
      <a:lvl6pPr marL="373121" algn="ctr" defTabSz="3908701" rtl="0" eaLnBrk="0" fontAlgn="base" hangingPunct="0">
        <a:spcBef>
          <a:spcPct val="0"/>
        </a:spcBef>
        <a:spcAft>
          <a:spcPct val="0"/>
        </a:spcAft>
        <a:defRPr sz="18800">
          <a:solidFill>
            <a:schemeClr val="tx2"/>
          </a:solidFill>
          <a:latin typeface="Times New Roman" pitchFamily="18" charset="0"/>
        </a:defRPr>
      </a:lvl6pPr>
      <a:lvl7pPr marL="746242" algn="ctr" defTabSz="3908701" rtl="0" eaLnBrk="0" fontAlgn="base" hangingPunct="0">
        <a:spcBef>
          <a:spcPct val="0"/>
        </a:spcBef>
        <a:spcAft>
          <a:spcPct val="0"/>
        </a:spcAft>
        <a:defRPr sz="18800">
          <a:solidFill>
            <a:schemeClr val="tx2"/>
          </a:solidFill>
          <a:latin typeface="Times New Roman" pitchFamily="18" charset="0"/>
        </a:defRPr>
      </a:lvl7pPr>
      <a:lvl8pPr marL="1119363" algn="ctr" defTabSz="3908701" rtl="0" eaLnBrk="0" fontAlgn="base" hangingPunct="0">
        <a:spcBef>
          <a:spcPct val="0"/>
        </a:spcBef>
        <a:spcAft>
          <a:spcPct val="0"/>
        </a:spcAft>
        <a:defRPr sz="18800">
          <a:solidFill>
            <a:schemeClr val="tx2"/>
          </a:solidFill>
          <a:latin typeface="Times New Roman" pitchFamily="18" charset="0"/>
        </a:defRPr>
      </a:lvl8pPr>
      <a:lvl9pPr marL="1492484" algn="ctr" defTabSz="3908701" rtl="0" eaLnBrk="0" fontAlgn="base" hangingPunct="0">
        <a:spcBef>
          <a:spcPct val="0"/>
        </a:spcBef>
        <a:spcAft>
          <a:spcPct val="0"/>
        </a:spcAft>
        <a:defRPr sz="18800">
          <a:solidFill>
            <a:schemeClr val="tx2"/>
          </a:solidFill>
          <a:latin typeface="Times New Roman" pitchFamily="18" charset="0"/>
        </a:defRPr>
      </a:lvl9pPr>
    </p:titleStyle>
    <p:bodyStyle>
      <a:lvl1pPr marL="1465263" indent="-1465263" algn="l" defTabSz="3908425" rtl="0" eaLnBrk="0" fontAlgn="base" hangingPunct="0">
        <a:spcBef>
          <a:spcPct val="20000"/>
        </a:spcBef>
        <a:spcAft>
          <a:spcPct val="0"/>
        </a:spcAft>
        <a:buChar char="•"/>
        <a:defRPr sz="13700">
          <a:solidFill>
            <a:schemeClr val="tx1"/>
          </a:solidFill>
          <a:latin typeface="+mn-lt"/>
          <a:ea typeface="+mn-ea"/>
          <a:cs typeface="+mn-cs"/>
        </a:defRPr>
      </a:lvl1pPr>
      <a:lvl2pPr marL="3175000" indent="-1219200" algn="l" defTabSz="3908425" rtl="0" eaLnBrk="0" fontAlgn="base" hangingPunct="0">
        <a:spcBef>
          <a:spcPct val="20000"/>
        </a:spcBef>
        <a:spcAft>
          <a:spcPct val="0"/>
        </a:spcAft>
        <a:buChar char="–"/>
        <a:defRPr sz="12000">
          <a:solidFill>
            <a:schemeClr val="tx1"/>
          </a:solidFill>
          <a:latin typeface="+mn-lt"/>
        </a:defRPr>
      </a:lvl2pPr>
      <a:lvl3pPr marL="4884738" indent="-976313" algn="l" defTabSz="3908425" rtl="0" eaLnBrk="0" fontAlgn="base" hangingPunct="0">
        <a:spcBef>
          <a:spcPct val="20000"/>
        </a:spcBef>
        <a:spcAft>
          <a:spcPct val="0"/>
        </a:spcAft>
        <a:buChar char="•"/>
        <a:defRPr sz="10300">
          <a:solidFill>
            <a:schemeClr val="tx1"/>
          </a:solidFill>
          <a:latin typeface="+mn-lt"/>
        </a:defRPr>
      </a:lvl3pPr>
      <a:lvl4pPr marL="6840538" indent="-976313" algn="l" defTabSz="3908425" rtl="0" eaLnBrk="0" fontAlgn="base" hangingPunct="0">
        <a:spcBef>
          <a:spcPct val="20000"/>
        </a:spcBef>
        <a:spcAft>
          <a:spcPct val="0"/>
        </a:spcAft>
        <a:buChar char="–"/>
        <a:defRPr sz="8600">
          <a:solidFill>
            <a:schemeClr val="tx1"/>
          </a:solidFill>
          <a:latin typeface="+mn-lt"/>
        </a:defRPr>
      </a:lvl4pPr>
      <a:lvl5pPr marL="8793163" indent="-976313" algn="l" defTabSz="3908425" rtl="0" eaLnBrk="0" fontAlgn="base" hangingPunct="0">
        <a:spcBef>
          <a:spcPct val="20000"/>
        </a:spcBef>
        <a:spcAft>
          <a:spcPct val="0"/>
        </a:spcAft>
        <a:buChar char="»"/>
        <a:defRPr sz="8600">
          <a:solidFill>
            <a:schemeClr val="tx1"/>
          </a:solidFill>
          <a:latin typeface="+mn-lt"/>
        </a:defRPr>
      </a:lvl5pPr>
      <a:lvl6pPr marL="9167374" indent="-976851" algn="l" defTabSz="3908701" rtl="0" eaLnBrk="0" fontAlgn="base" hangingPunct="0">
        <a:spcBef>
          <a:spcPct val="20000"/>
        </a:spcBef>
        <a:spcAft>
          <a:spcPct val="0"/>
        </a:spcAft>
        <a:buChar char="»"/>
        <a:defRPr sz="8600">
          <a:solidFill>
            <a:schemeClr val="tx1"/>
          </a:solidFill>
          <a:latin typeface="+mn-lt"/>
        </a:defRPr>
      </a:lvl6pPr>
      <a:lvl7pPr marL="9540495" indent="-976851" algn="l" defTabSz="3908701" rtl="0" eaLnBrk="0" fontAlgn="base" hangingPunct="0">
        <a:spcBef>
          <a:spcPct val="20000"/>
        </a:spcBef>
        <a:spcAft>
          <a:spcPct val="0"/>
        </a:spcAft>
        <a:buChar char="»"/>
        <a:defRPr sz="8600">
          <a:solidFill>
            <a:schemeClr val="tx1"/>
          </a:solidFill>
          <a:latin typeface="+mn-lt"/>
        </a:defRPr>
      </a:lvl7pPr>
      <a:lvl8pPr marL="9913616" indent="-976851" algn="l" defTabSz="3908701" rtl="0" eaLnBrk="0" fontAlgn="base" hangingPunct="0">
        <a:spcBef>
          <a:spcPct val="20000"/>
        </a:spcBef>
        <a:spcAft>
          <a:spcPct val="0"/>
        </a:spcAft>
        <a:buChar char="»"/>
        <a:defRPr sz="8600">
          <a:solidFill>
            <a:schemeClr val="tx1"/>
          </a:solidFill>
          <a:latin typeface="+mn-lt"/>
        </a:defRPr>
      </a:lvl8pPr>
      <a:lvl9pPr marL="10286736" indent="-976851" algn="l" defTabSz="3908701" rtl="0" eaLnBrk="0" fontAlgn="base" hangingPunct="0">
        <a:spcBef>
          <a:spcPct val="20000"/>
        </a:spcBef>
        <a:spcAft>
          <a:spcPct val="0"/>
        </a:spcAft>
        <a:buChar char="»"/>
        <a:defRPr sz="8600">
          <a:solidFill>
            <a:schemeClr val="tx1"/>
          </a:solidFill>
          <a:latin typeface="+mn-lt"/>
        </a:defRPr>
      </a:lvl9pPr>
    </p:bodyStyle>
    <p:otherStyle>
      <a:defPPr>
        <a:defRPr lang="pt-BR"/>
      </a:defPPr>
      <a:lvl1pPr marL="0" algn="l" defTabSz="746242" rtl="0" eaLnBrk="1" latinLnBrk="0" hangingPunct="1">
        <a:defRPr sz="1500" kern="1200">
          <a:solidFill>
            <a:schemeClr val="tx1"/>
          </a:solidFill>
          <a:latin typeface="+mn-lt"/>
          <a:ea typeface="+mn-ea"/>
          <a:cs typeface="+mn-cs"/>
        </a:defRPr>
      </a:lvl1pPr>
      <a:lvl2pPr marL="373121" algn="l" defTabSz="746242" rtl="0" eaLnBrk="1" latinLnBrk="0" hangingPunct="1">
        <a:defRPr sz="1500" kern="1200">
          <a:solidFill>
            <a:schemeClr val="tx1"/>
          </a:solidFill>
          <a:latin typeface="+mn-lt"/>
          <a:ea typeface="+mn-ea"/>
          <a:cs typeface="+mn-cs"/>
        </a:defRPr>
      </a:lvl2pPr>
      <a:lvl3pPr marL="746242" algn="l" defTabSz="746242" rtl="0" eaLnBrk="1" latinLnBrk="0" hangingPunct="1">
        <a:defRPr sz="1500" kern="1200">
          <a:solidFill>
            <a:schemeClr val="tx1"/>
          </a:solidFill>
          <a:latin typeface="+mn-lt"/>
          <a:ea typeface="+mn-ea"/>
          <a:cs typeface="+mn-cs"/>
        </a:defRPr>
      </a:lvl3pPr>
      <a:lvl4pPr marL="1119363" algn="l" defTabSz="746242" rtl="0" eaLnBrk="1" latinLnBrk="0" hangingPunct="1">
        <a:defRPr sz="1500" kern="1200">
          <a:solidFill>
            <a:schemeClr val="tx1"/>
          </a:solidFill>
          <a:latin typeface="+mn-lt"/>
          <a:ea typeface="+mn-ea"/>
          <a:cs typeface="+mn-cs"/>
        </a:defRPr>
      </a:lvl4pPr>
      <a:lvl5pPr marL="1492484" algn="l" defTabSz="746242" rtl="0" eaLnBrk="1" latinLnBrk="0" hangingPunct="1">
        <a:defRPr sz="1500" kern="1200">
          <a:solidFill>
            <a:schemeClr val="tx1"/>
          </a:solidFill>
          <a:latin typeface="+mn-lt"/>
          <a:ea typeface="+mn-ea"/>
          <a:cs typeface="+mn-cs"/>
        </a:defRPr>
      </a:lvl5pPr>
      <a:lvl6pPr marL="1865605" algn="l" defTabSz="746242" rtl="0" eaLnBrk="1" latinLnBrk="0" hangingPunct="1">
        <a:defRPr sz="1500" kern="1200">
          <a:solidFill>
            <a:schemeClr val="tx1"/>
          </a:solidFill>
          <a:latin typeface="+mn-lt"/>
          <a:ea typeface="+mn-ea"/>
          <a:cs typeface="+mn-cs"/>
        </a:defRPr>
      </a:lvl6pPr>
      <a:lvl7pPr marL="2238726" algn="l" defTabSz="746242" rtl="0" eaLnBrk="1" latinLnBrk="0" hangingPunct="1">
        <a:defRPr sz="1500" kern="1200">
          <a:solidFill>
            <a:schemeClr val="tx1"/>
          </a:solidFill>
          <a:latin typeface="+mn-lt"/>
          <a:ea typeface="+mn-ea"/>
          <a:cs typeface="+mn-cs"/>
        </a:defRPr>
      </a:lvl7pPr>
      <a:lvl8pPr marL="2611846" algn="l" defTabSz="746242" rtl="0" eaLnBrk="1" latinLnBrk="0" hangingPunct="1">
        <a:defRPr sz="1500" kern="1200">
          <a:solidFill>
            <a:schemeClr val="tx1"/>
          </a:solidFill>
          <a:latin typeface="+mn-lt"/>
          <a:ea typeface="+mn-ea"/>
          <a:cs typeface="+mn-cs"/>
        </a:defRPr>
      </a:lvl8pPr>
      <a:lvl9pPr marL="2984967" algn="l" defTabSz="74624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Text Box 144"/>
          <p:cNvSpPr txBox="1">
            <a:spLocks noChangeArrowheads="1"/>
          </p:cNvSpPr>
          <p:nvPr/>
        </p:nvSpPr>
        <p:spPr bwMode="auto">
          <a:xfrm>
            <a:off x="0" y="29565600"/>
            <a:ext cx="168497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624" tIns="37312" rIns="74624" bIns="37312">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spcBef>
                <a:spcPct val="50000"/>
              </a:spcBef>
            </a:pPr>
            <a:endParaRPr lang="en-US" altLang="pt-BR" dirty="0"/>
          </a:p>
        </p:txBody>
      </p:sp>
      <p:sp>
        <p:nvSpPr>
          <p:cNvPr id="2053" name="Text Box 293"/>
          <p:cNvSpPr txBox="1">
            <a:spLocks noChangeArrowheads="1"/>
          </p:cNvSpPr>
          <p:nvPr/>
        </p:nvSpPr>
        <p:spPr bwMode="auto">
          <a:xfrm>
            <a:off x="16633825" y="4749800"/>
            <a:ext cx="119538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624" tIns="37312" rIns="74624" bIns="37312">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spcBef>
                <a:spcPct val="50000"/>
              </a:spcBef>
            </a:pPr>
            <a:endParaRPr lang="en-US" altLang="pt-BR" dirty="0"/>
          </a:p>
        </p:txBody>
      </p:sp>
      <p:sp>
        <p:nvSpPr>
          <p:cNvPr id="2054" name="Line 296"/>
          <p:cNvSpPr>
            <a:spLocks noChangeShapeType="1"/>
          </p:cNvSpPr>
          <p:nvPr/>
        </p:nvSpPr>
        <p:spPr bwMode="auto">
          <a:xfrm>
            <a:off x="276225" y="168671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55" name="Line 297"/>
          <p:cNvSpPr>
            <a:spLocks noChangeShapeType="1"/>
          </p:cNvSpPr>
          <p:nvPr/>
        </p:nvSpPr>
        <p:spPr bwMode="auto">
          <a:xfrm>
            <a:off x="276225" y="168671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56" name="Line 298"/>
          <p:cNvSpPr>
            <a:spLocks noChangeShapeType="1"/>
          </p:cNvSpPr>
          <p:nvPr/>
        </p:nvSpPr>
        <p:spPr bwMode="auto">
          <a:xfrm>
            <a:off x="276225" y="16867188"/>
            <a:ext cx="0" cy="66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57" name="Text Box 391"/>
          <p:cNvSpPr txBox="1">
            <a:spLocks noChangeArrowheads="1"/>
          </p:cNvSpPr>
          <p:nvPr/>
        </p:nvSpPr>
        <p:spPr bwMode="auto">
          <a:xfrm>
            <a:off x="17930813" y="32502475"/>
            <a:ext cx="115204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624" tIns="37312" rIns="74624" bIns="37312">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spcBef>
                <a:spcPct val="50000"/>
              </a:spcBef>
            </a:pPr>
            <a:endParaRPr lang="en-US" altLang="pt-BR" dirty="0"/>
          </a:p>
        </p:txBody>
      </p:sp>
      <p:sp>
        <p:nvSpPr>
          <p:cNvPr id="2058" name="Line 487"/>
          <p:cNvSpPr>
            <a:spLocks noChangeShapeType="1"/>
          </p:cNvSpPr>
          <p:nvPr/>
        </p:nvSpPr>
        <p:spPr bwMode="auto">
          <a:xfrm>
            <a:off x="276225" y="169433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59" name="Line 488"/>
          <p:cNvSpPr>
            <a:spLocks noChangeShapeType="1"/>
          </p:cNvSpPr>
          <p:nvPr/>
        </p:nvSpPr>
        <p:spPr bwMode="auto">
          <a:xfrm>
            <a:off x="276225" y="169433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0" name="Line 489"/>
          <p:cNvSpPr>
            <a:spLocks noChangeShapeType="1"/>
          </p:cNvSpPr>
          <p:nvPr/>
        </p:nvSpPr>
        <p:spPr bwMode="auto">
          <a:xfrm>
            <a:off x="276225" y="16943388"/>
            <a:ext cx="0"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1" name="Line 582"/>
          <p:cNvSpPr>
            <a:spLocks noChangeShapeType="1"/>
          </p:cNvSpPr>
          <p:nvPr/>
        </p:nvSpPr>
        <p:spPr bwMode="auto">
          <a:xfrm>
            <a:off x="276225" y="17221200"/>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2" name="Line 583"/>
          <p:cNvSpPr>
            <a:spLocks noChangeShapeType="1"/>
          </p:cNvSpPr>
          <p:nvPr/>
        </p:nvSpPr>
        <p:spPr bwMode="auto">
          <a:xfrm>
            <a:off x="276225" y="17221200"/>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3" name="Line 584"/>
          <p:cNvSpPr>
            <a:spLocks noChangeShapeType="1"/>
          </p:cNvSpPr>
          <p:nvPr/>
        </p:nvSpPr>
        <p:spPr bwMode="auto">
          <a:xfrm>
            <a:off x="276225" y="17221200"/>
            <a:ext cx="0" cy="66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4" name="Line 674"/>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5" name="Line 675"/>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6" name="Line 676"/>
          <p:cNvSpPr>
            <a:spLocks noChangeShapeType="1"/>
          </p:cNvSpPr>
          <p:nvPr/>
        </p:nvSpPr>
        <p:spPr bwMode="auto">
          <a:xfrm>
            <a:off x="276225" y="17167225"/>
            <a:ext cx="0" cy="650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7" name="Line 759"/>
          <p:cNvSpPr>
            <a:spLocks noChangeShapeType="1"/>
          </p:cNvSpPr>
          <p:nvPr/>
        </p:nvSpPr>
        <p:spPr bwMode="auto">
          <a:xfrm>
            <a:off x="276225" y="16933863"/>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8" name="Line 760"/>
          <p:cNvSpPr>
            <a:spLocks noChangeShapeType="1"/>
          </p:cNvSpPr>
          <p:nvPr/>
        </p:nvSpPr>
        <p:spPr bwMode="auto">
          <a:xfrm>
            <a:off x="276225" y="16933863"/>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69" name="Line 761"/>
          <p:cNvSpPr>
            <a:spLocks noChangeShapeType="1"/>
          </p:cNvSpPr>
          <p:nvPr/>
        </p:nvSpPr>
        <p:spPr bwMode="auto">
          <a:xfrm>
            <a:off x="276225" y="16933863"/>
            <a:ext cx="0"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0" name="Line 850"/>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1" name="Line 851"/>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2" name="Line 852"/>
          <p:cNvSpPr>
            <a:spLocks noChangeShapeType="1"/>
          </p:cNvSpPr>
          <p:nvPr/>
        </p:nvSpPr>
        <p:spPr bwMode="auto">
          <a:xfrm>
            <a:off x="276225" y="17167225"/>
            <a:ext cx="0" cy="650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3" name="Line 927"/>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4" name="Line 928"/>
          <p:cNvSpPr>
            <a:spLocks noChangeShapeType="1"/>
          </p:cNvSpPr>
          <p:nvPr/>
        </p:nvSpPr>
        <p:spPr bwMode="auto">
          <a:xfrm>
            <a:off x="276225" y="17167225"/>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5" name="Line 929"/>
          <p:cNvSpPr>
            <a:spLocks noChangeShapeType="1"/>
          </p:cNvSpPr>
          <p:nvPr/>
        </p:nvSpPr>
        <p:spPr bwMode="auto">
          <a:xfrm>
            <a:off x="276225" y="17167225"/>
            <a:ext cx="0" cy="650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6" name="Line 1004"/>
          <p:cNvSpPr>
            <a:spLocks noChangeShapeType="1"/>
          </p:cNvSpPr>
          <p:nvPr/>
        </p:nvSpPr>
        <p:spPr bwMode="auto">
          <a:xfrm>
            <a:off x="276225" y="16103600"/>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7" name="Line 1005"/>
          <p:cNvSpPr>
            <a:spLocks noChangeShapeType="1"/>
          </p:cNvSpPr>
          <p:nvPr/>
        </p:nvSpPr>
        <p:spPr bwMode="auto">
          <a:xfrm>
            <a:off x="276225" y="16103600"/>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8" name="Line 1006"/>
          <p:cNvSpPr>
            <a:spLocks noChangeShapeType="1"/>
          </p:cNvSpPr>
          <p:nvPr/>
        </p:nvSpPr>
        <p:spPr bwMode="auto">
          <a:xfrm>
            <a:off x="276225" y="16103600"/>
            <a:ext cx="0" cy="66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79" name="Line 1081"/>
          <p:cNvSpPr>
            <a:spLocks noChangeShapeType="1"/>
          </p:cNvSpPr>
          <p:nvPr/>
        </p:nvSpPr>
        <p:spPr bwMode="auto">
          <a:xfrm>
            <a:off x="276225" y="170322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80" name="Line 1082"/>
          <p:cNvSpPr>
            <a:spLocks noChangeShapeType="1"/>
          </p:cNvSpPr>
          <p:nvPr/>
        </p:nvSpPr>
        <p:spPr bwMode="auto">
          <a:xfrm>
            <a:off x="276225" y="17032288"/>
            <a:ext cx="257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81" name="Line 1083"/>
          <p:cNvSpPr>
            <a:spLocks noChangeShapeType="1"/>
          </p:cNvSpPr>
          <p:nvPr/>
        </p:nvSpPr>
        <p:spPr bwMode="auto">
          <a:xfrm>
            <a:off x="276225" y="17032288"/>
            <a:ext cx="0" cy="66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74624" tIns="37312" rIns="74624" bIns="37312"/>
          <a:lstStyle/>
          <a:p>
            <a:endParaRPr lang="pt-BR" dirty="0"/>
          </a:p>
        </p:txBody>
      </p:sp>
      <p:sp>
        <p:nvSpPr>
          <p:cNvPr id="2090" name="Text Box 1213"/>
          <p:cNvSpPr txBox="1">
            <a:spLocks noChangeArrowheads="1"/>
          </p:cNvSpPr>
          <p:nvPr/>
        </p:nvSpPr>
        <p:spPr bwMode="auto">
          <a:xfrm>
            <a:off x="1320590" y="2935288"/>
            <a:ext cx="29661060" cy="90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4624" tIns="37312" rIns="74624" bIns="37312">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buClrTx/>
              <a:buFontTx/>
              <a:buNone/>
            </a:pPr>
            <a:r>
              <a:rPr lang="pt-BR" altLang="pt-BR" sz="5400" b="1" dirty="0">
                <a:latin typeface="Garamond" pitchFamily="16" charset="0"/>
              </a:rPr>
              <a:t>TÉCNICAS DE ATAQUES EM REDES SOCIAIS UTILIZANDO O MÉTODO PHISHING</a:t>
            </a:r>
          </a:p>
        </p:txBody>
      </p:sp>
      <p:sp>
        <p:nvSpPr>
          <p:cNvPr id="2091" name="Text Box 1214"/>
          <p:cNvSpPr txBox="1">
            <a:spLocks noChangeArrowheads="1"/>
          </p:cNvSpPr>
          <p:nvPr/>
        </p:nvSpPr>
        <p:spPr bwMode="auto">
          <a:xfrm>
            <a:off x="0" y="4248722"/>
            <a:ext cx="32404049" cy="155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4624" tIns="37312" rIns="74624" bIns="37312">
            <a:spAutoFit/>
          </a:bodyPr>
          <a:lstStyle>
            <a:lvl1pPr marL="342900" indent="-342900">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lvl="2" indent="0" algn="ctr" eaLnBrk="1" hangingPunct="1">
              <a:buClrTx/>
            </a:pPr>
            <a:r>
              <a:rPr lang="pt-BR" altLang="pt-BR" sz="4800" dirty="0"/>
              <a:t>Gustavo Primolan de Cara, Henrique </a:t>
            </a:r>
            <a:r>
              <a:rPr lang="pt-BR" altLang="pt-BR" sz="4800" dirty="0" err="1"/>
              <a:t>Pachioni</a:t>
            </a:r>
            <a:r>
              <a:rPr lang="pt-BR" altLang="pt-BR" sz="4800" dirty="0"/>
              <a:t> Martins</a:t>
            </a:r>
          </a:p>
          <a:p>
            <a:pPr marL="0" lvl="2" indent="0" algn="ctr" eaLnBrk="1" hangingPunct="1">
              <a:buClrTx/>
            </a:pPr>
            <a:r>
              <a:rPr lang="pt-BR" altLang="pt-BR" sz="4800" dirty="0"/>
              <a:t>{gustavo.primolan@hotmail.com, henrique.martins@usc.br}</a:t>
            </a:r>
          </a:p>
        </p:txBody>
      </p:sp>
      <p:pic>
        <p:nvPicPr>
          <p:cNvPr id="2093" name="Picture 45" descr="http://www.usc.br/wp-content/uploads/2015/08/Logotipo_Transparen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345" y="432296"/>
            <a:ext cx="5430550" cy="2531905"/>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1" y="5756822"/>
            <a:ext cx="32404049" cy="2246769"/>
          </a:xfrm>
          <a:prstGeom prst="rect">
            <a:avLst/>
          </a:prstGeom>
          <a:noFill/>
        </p:spPr>
        <p:txBody>
          <a:bodyPr wrap="square" rtlCol="0">
            <a:spAutoFit/>
          </a:bodyPr>
          <a:lstStyle/>
          <a:p>
            <a:pPr algn="ctr" eaLnBrk="1" hangingPunct="1">
              <a:buFont typeface="Arial" panose="020B0604020202020204" pitchFamily="34" charset="0"/>
              <a:buNone/>
            </a:pPr>
            <a:r>
              <a:rPr lang="pt-BR" altLang="pt-BR" sz="4800" dirty="0"/>
              <a:t>UNIVERSIDADE DO SAGRADO CORAÇÃO / CENTRO DE CIÊNCIAS EXATAS E SOCIAIS APLICADAS, BAURU-SP, BRASIL </a:t>
            </a:r>
          </a:p>
          <a:p>
            <a:pPr algn="ctr" eaLnBrk="1" hangingPunct="1"/>
            <a:r>
              <a:rPr lang="pt-BR" altLang="pt-BR" sz="4400" dirty="0"/>
              <a:t>Palavras-Chave: Redes sociais. Segurança da Informação. Método </a:t>
            </a:r>
            <a:r>
              <a:rPr lang="pt-BR" altLang="pt-BR" sz="4400" dirty="0" err="1"/>
              <a:t>phishing</a:t>
            </a:r>
            <a:r>
              <a:rPr lang="pt-BR" sz="4400" dirty="0"/>
              <a:t>.</a:t>
            </a:r>
            <a:endParaRPr lang="pt-BR" altLang="pt-BR" sz="4400" dirty="0"/>
          </a:p>
        </p:txBody>
      </p:sp>
      <p:sp>
        <p:nvSpPr>
          <p:cNvPr id="4" name="CaixaDeTexto 3"/>
          <p:cNvSpPr txBox="1"/>
          <p:nvPr/>
        </p:nvSpPr>
        <p:spPr>
          <a:xfrm>
            <a:off x="780654" y="8281170"/>
            <a:ext cx="10060174" cy="10187404"/>
          </a:xfrm>
          <a:prstGeom prst="rect">
            <a:avLst/>
          </a:prstGeom>
          <a:noFill/>
        </p:spPr>
        <p:txBody>
          <a:bodyPr wrap="square" rtlCol="0">
            <a:spAutoFit/>
          </a:bodyPr>
          <a:lstStyle/>
          <a:p>
            <a:pPr algn="just"/>
            <a:r>
              <a:rPr lang="pt-BR" sz="4800" b="1" dirty="0"/>
              <a:t>RESUMO</a:t>
            </a:r>
          </a:p>
          <a:p>
            <a:pPr algn="just"/>
            <a:r>
              <a:rPr lang="pt-BR" sz="3800" dirty="0"/>
              <a:t>	As redes sociais são canais imprescindíveis para a concretização dos anseios humanos e completude das relações sociais, pois permitem contatos com quaisquer pessoas a elas interligadas, independente de espaço e tempo, mas exige controle e garantia da segurança das informações. Invasões da privacidade das informações pessoais tornam-se cada vez mais frequentes, com o surgimento de novos métodos de violação de dados e, a partir do estudo desta área de pesquisa, propõe-se a exemplificação de um método de roubo de informação, muito utilizado nas redes sociais, denominado como </a:t>
            </a:r>
            <a:r>
              <a:rPr lang="pt-BR" sz="3800" dirty="0" err="1"/>
              <a:t>phishing</a:t>
            </a:r>
            <a:r>
              <a:rPr lang="pt-BR" sz="3800" dirty="0"/>
              <a:t>. O trabalho visa demonstrar os pormenores do método </a:t>
            </a:r>
            <a:r>
              <a:rPr lang="pt-BR" sz="3800" dirty="0" err="1"/>
              <a:t>phishing</a:t>
            </a:r>
            <a:r>
              <a:rPr lang="pt-BR" sz="3800" dirty="0"/>
              <a:t> e as diversas ferramentas que são manipuladas na sua execução.</a:t>
            </a:r>
          </a:p>
        </p:txBody>
      </p:sp>
      <p:sp>
        <p:nvSpPr>
          <p:cNvPr id="5" name="CaixaDeTexto 4"/>
          <p:cNvSpPr txBox="1"/>
          <p:nvPr/>
        </p:nvSpPr>
        <p:spPr>
          <a:xfrm>
            <a:off x="780654" y="18583516"/>
            <a:ext cx="10029800" cy="17204710"/>
          </a:xfrm>
          <a:prstGeom prst="rect">
            <a:avLst/>
          </a:prstGeom>
          <a:noFill/>
        </p:spPr>
        <p:txBody>
          <a:bodyPr wrap="square" rtlCol="0">
            <a:spAutoFit/>
          </a:bodyPr>
          <a:lstStyle/>
          <a:p>
            <a:pPr algn="just"/>
            <a:r>
              <a:rPr lang="pt-BR" sz="4800" b="1" dirty="0"/>
              <a:t>INTRODUÇÃO</a:t>
            </a:r>
          </a:p>
          <a:p>
            <a:pPr algn="just"/>
            <a:r>
              <a:rPr lang="pt-BR" sz="3800" dirty="0"/>
              <a:t>	A informação tem sido de vital importância para o mundo moderno, devido à manutenção dos negócios e realização de novos empreendimentos entre pessoas, empresas e povos (DANTAS, 2011). Tendo isso em mente é de vital importância à proteção da informação, surgindo então o termo denominado Segurança da Informação.</a:t>
            </a:r>
          </a:p>
          <a:p>
            <a:pPr algn="just"/>
            <a:r>
              <a:rPr lang="pt-BR" sz="3800" dirty="0"/>
              <a:t>	Uma boa informação abre verdadeiras oportunidades para quem sabe como utilizá-la (DANTAS, 2011), justificando medidas efetivas para conter as ações fraudulentas e invasivas da intimidade alheia.</a:t>
            </a:r>
          </a:p>
          <a:p>
            <a:pPr algn="just"/>
            <a:r>
              <a:rPr lang="pt-BR" sz="3800" dirty="0"/>
              <a:t>	Uma das formas de como conseguir esses dados é pelo método </a:t>
            </a:r>
            <a:r>
              <a:rPr lang="pt-BR" sz="3800" dirty="0" err="1"/>
              <a:t>phishing</a:t>
            </a:r>
            <a:r>
              <a:rPr lang="pt-BR" sz="3800" dirty="0"/>
              <a:t>, que é uma técnica que se utiliza da engenharia social para criar vítimas, enganando-as com o intuito de obter informações pessoais (como números de cartões de créditos) para depois utilizá-las indevidamente (OLIVO, 2010). </a:t>
            </a:r>
          </a:p>
          <a:p>
            <a:pPr algn="just"/>
            <a:r>
              <a:rPr lang="pt-BR" sz="3800" dirty="0"/>
              <a:t>	Há muitas formas de se executar o </a:t>
            </a:r>
            <a:r>
              <a:rPr lang="pt-BR" sz="3800" dirty="0" err="1"/>
              <a:t>phishing</a:t>
            </a:r>
            <a:r>
              <a:rPr lang="pt-BR" sz="3800" dirty="0"/>
              <a:t>, como por exemplo, através de janelas pop-up no navegador, mensagens ou e-mails. </a:t>
            </a:r>
          </a:p>
          <a:p>
            <a:pPr algn="just"/>
            <a:r>
              <a:rPr lang="pt-BR" sz="3800" dirty="0"/>
              <a:t>	Considerando este contexto, este trabalho tem como objetivo o estudo de segurança nas redes sociais, propondo uma exemplificação das formas de como o </a:t>
            </a:r>
            <a:r>
              <a:rPr lang="pt-BR" sz="3800" dirty="0" err="1"/>
              <a:t>phishing</a:t>
            </a:r>
            <a:r>
              <a:rPr lang="pt-BR" sz="3800" dirty="0"/>
              <a:t> é utilizado por usuários mal intencionados.</a:t>
            </a:r>
          </a:p>
        </p:txBody>
      </p:sp>
      <p:sp>
        <p:nvSpPr>
          <p:cNvPr id="6" name="CaixaDeTexto 5"/>
          <p:cNvSpPr txBox="1"/>
          <p:nvPr/>
        </p:nvSpPr>
        <p:spPr>
          <a:xfrm>
            <a:off x="11089457" y="8281170"/>
            <a:ext cx="9863138" cy="28038445"/>
          </a:xfrm>
          <a:prstGeom prst="rect">
            <a:avLst/>
          </a:prstGeom>
          <a:noFill/>
        </p:spPr>
        <p:txBody>
          <a:bodyPr wrap="square" rtlCol="0">
            <a:spAutoFit/>
          </a:bodyPr>
          <a:lstStyle/>
          <a:p>
            <a:r>
              <a:rPr lang="pt-BR" sz="4800" b="1" dirty="0"/>
              <a:t>METODOLOGIA</a:t>
            </a:r>
          </a:p>
          <a:p>
            <a:pPr algn="just"/>
            <a:r>
              <a:rPr lang="pt-BR" sz="3800" dirty="0"/>
              <a:t>	Este trabalho foi desenvolvido em duas fases distintas: uma fase de investigação dos aspectos teóricos e uma etapa de amostragem da implementação do método </a:t>
            </a:r>
            <a:r>
              <a:rPr lang="pt-BR" sz="3800" dirty="0" err="1"/>
              <a:t>phishing</a:t>
            </a:r>
            <a:r>
              <a:rPr lang="pt-BR" sz="3800" dirty="0"/>
              <a:t>. Na primeira fase foi feito um estudo teórico dos diversos assuntos relacionados com o escopo do trabalho. Portanto, um levantamento bibliográfico foi o primeiro passo para a construção da pesquisa, avaliando bibliografias em livros, artigos científicos, buscando um aprofundamento maior no método </a:t>
            </a:r>
            <a:r>
              <a:rPr lang="pt-BR" sz="3800" dirty="0" err="1"/>
              <a:t>phishing</a:t>
            </a:r>
            <a:r>
              <a:rPr lang="pt-BR" sz="3800" dirty="0"/>
              <a:t>, para a compreensão do processo de simulação, com testes para validar os conceitos. </a:t>
            </a:r>
          </a:p>
          <a:p>
            <a:pPr algn="just"/>
            <a:r>
              <a:rPr lang="pt-BR" sz="3800" dirty="0"/>
              <a:t>	Nesta etapa foi realizada uma análise do método </a:t>
            </a:r>
            <a:r>
              <a:rPr lang="pt-BR" sz="3800" dirty="0" err="1"/>
              <a:t>phishing</a:t>
            </a:r>
            <a:r>
              <a:rPr lang="pt-BR" sz="3800" dirty="0"/>
              <a:t>, de forma a fazer um recorte referente à quais técnicas serão aplicadas a amostragem.</a:t>
            </a:r>
          </a:p>
          <a:p>
            <a:pPr algn="just"/>
            <a:r>
              <a:rPr lang="pt-BR" sz="3800" dirty="0"/>
              <a:t>	Na segunda fase, foi realizada a implementação do cenário proposto e dos métodos e os testes necessários. Tais testes foram modelados conforme o conjunto de informação definidos na fase anterior. No fim deste processo, os dados foram coletados e analisados a fim de fornecer os subsídios necessários para avaliação da proposta desta investigação. </a:t>
            </a:r>
          </a:p>
          <a:p>
            <a:pPr algn="just"/>
            <a:r>
              <a:rPr lang="pt-BR" sz="3800" dirty="0"/>
              <a:t>	Algumas ferramentas foram utilizadas na etapa da implementação do cenário, tais como o uma Máquina Virtual (VM) utilizando o software Oracle Virtual Box, o Sistema Operacional </a:t>
            </a:r>
            <a:r>
              <a:rPr lang="pt-BR" sz="3800" dirty="0" err="1"/>
              <a:t>Kali</a:t>
            </a:r>
            <a:r>
              <a:rPr lang="pt-BR" sz="3800" dirty="0"/>
              <a:t> Linux que vêm com softwares para testes de penetração, sendo eles o SET e o </a:t>
            </a:r>
            <a:r>
              <a:rPr lang="pt-BR" sz="3800" dirty="0" err="1"/>
              <a:t>Ettercap</a:t>
            </a:r>
            <a:r>
              <a:rPr lang="pt-BR" sz="3800" dirty="0"/>
              <a:t> que foram utilizados na elaboração dos testes.</a:t>
            </a:r>
          </a:p>
          <a:p>
            <a:endParaRPr lang="pt-BR" sz="3600" dirty="0"/>
          </a:p>
          <a:p>
            <a:r>
              <a:rPr lang="pt-BR" sz="4800" b="1" dirty="0"/>
              <a:t>RESULTADOS</a:t>
            </a:r>
          </a:p>
          <a:p>
            <a:pPr algn="just"/>
            <a:r>
              <a:rPr lang="pt-BR" sz="3600" dirty="0"/>
              <a:t>	O ambiente de teste foi construído utilizando uma Máquina Virtual e instalando na mesma o Sistema Operacional </a:t>
            </a:r>
            <a:r>
              <a:rPr lang="pt-BR" sz="3600" dirty="0" err="1"/>
              <a:t>Kali</a:t>
            </a:r>
            <a:r>
              <a:rPr lang="pt-BR" sz="3600" dirty="0"/>
              <a:t> Linux. Após sua instalação o aplicativo Social-</a:t>
            </a:r>
            <a:r>
              <a:rPr lang="pt-BR" sz="3600" dirty="0" err="1"/>
              <a:t>Engineer</a:t>
            </a:r>
            <a:r>
              <a:rPr lang="pt-BR" sz="3600" dirty="0"/>
              <a:t> Toolkit (SET) foi iniciado com o objetivo  de clonar a rede social Facebook para que a captura dos dados fosse feito.</a:t>
            </a:r>
          </a:p>
          <a:p>
            <a:pPr algn="just"/>
            <a:r>
              <a:rPr lang="pt-BR" sz="3600" dirty="0"/>
              <a:t>	Após a conclusão da clonagem da rede social, o aplicativo </a:t>
            </a:r>
            <a:r>
              <a:rPr lang="pt-BR" sz="3600" dirty="0" err="1"/>
              <a:t>Ettercap</a:t>
            </a:r>
            <a:r>
              <a:rPr lang="pt-BR" sz="3600" dirty="0"/>
              <a:t> foi aberto com o objetivo de fazer o redirecionamento das vítimas que tentarão acessar o site do Facebook original para o clone, localizado no sistema instalado na máquina virtual.</a:t>
            </a:r>
          </a:p>
          <a:p>
            <a:pPr algn="just"/>
            <a:endParaRPr lang="pt-BR" sz="3600" dirty="0"/>
          </a:p>
        </p:txBody>
      </p:sp>
      <p:sp>
        <p:nvSpPr>
          <p:cNvPr id="7" name="CaixaDeTexto 6"/>
          <p:cNvSpPr txBox="1"/>
          <p:nvPr/>
        </p:nvSpPr>
        <p:spPr>
          <a:xfrm>
            <a:off x="21458237" y="8353178"/>
            <a:ext cx="10153499" cy="27422892"/>
          </a:xfrm>
          <a:prstGeom prst="rect">
            <a:avLst/>
          </a:prstGeom>
          <a:noFill/>
        </p:spPr>
        <p:txBody>
          <a:bodyPr wrap="square" rtlCol="0">
            <a:spAutoFit/>
          </a:bodyPr>
          <a:lstStyle/>
          <a:p>
            <a:pPr algn="just"/>
            <a:r>
              <a:rPr lang="pt-BR" sz="3800" dirty="0"/>
              <a:t>	Com todas as configurações feitas, é necessário apenas aguardar a vítima tentar acessar a rede social e será redirecionada para o site clonado, após tentar inserir seu usuário e senha ela será redirecionada para o site original, tendo a necessidade de inserir suas credenciais novamente.</a:t>
            </a:r>
          </a:p>
          <a:p>
            <a:pPr algn="just"/>
            <a:r>
              <a:rPr lang="pt-BR" sz="3800" b="1" dirty="0"/>
              <a:t>	</a:t>
            </a:r>
            <a:r>
              <a:rPr lang="pt-BR" sz="3800" dirty="0"/>
              <a:t>Na Figura 1 é possível observar o sucesso da captura das credenciais da rede social.</a:t>
            </a:r>
          </a:p>
          <a:p>
            <a:pPr algn="just"/>
            <a:endParaRPr lang="pt-BR" sz="1600" b="1" dirty="0"/>
          </a:p>
          <a:p>
            <a:pPr algn="just"/>
            <a:r>
              <a:rPr lang="pt-BR" sz="3400" dirty="0"/>
              <a:t>Figura 1 – Dados capturados</a:t>
            </a:r>
          </a:p>
          <a:p>
            <a:pPr algn="just"/>
            <a:endParaRPr lang="pt-BR" sz="3400" dirty="0"/>
          </a:p>
          <a:p>
            <a:pPr algn="just"/>
            <a:endParaRPr lang="pt-BR" sz="3400" dirty="0"/>
          </a:p>
          <a:p>
            <a:pPr algn="ctr"/>
            <a:endParaRPr lang="pt-BR" sz="3400" dirty="0"/>
          </a:p>
          <a:p>
            <a:pPr algn="ctr"/>
            <a:endParaRPr lang="pt-BR" sz="3400" dirty="0"/>
          </a:p>
          <a:p>
            <a:pPr algn="ctr"/>
            <a:endParaRPr lang="pt-BR" sz="3400" dirty="0"/>
          </a:p>
          <a:p>
            <a:pPr algn="ctr"/>
            <a:endParaRPr lang="pt-BR" sz="3400" dirty="0"/>
          </a:p>
          <a:p>
            <a:pPr algn="ctr"/>
            <a:endParaRPr lang="pt-BR" sz="3400" dirty="0"/>
          </a:p>
          <a:p>
            <a:pPr algn="ctr"/>
            <a:endParaRPr lang="pt-BR" sz="3400" dirty="0"/>
          </a:p>
          <a:p>
            <a:pPr algn="ctr"/>
            <a:endParaRPr lang="pt-BR" sz="3400" dirty="0"/>
          </a:p>
          <a:p>
            <a:pPr algn="ctr"/>
            <a:endParaRPr lang="pt-BR" sz="3400" dirty="0"/>
          </a:p>
          <a:p>
            <a:pPr algn="ctr"/>
            <a:endParaRPr lang="pt-BR" sz="3400" dirty="0"/>
          </a:p>
          <a:p>
            <a:endParaRPr lang="pt-BR" sz="2400" dirty="0"/>
          </a:p>
          <a:p>
            <a:r>
              <a:rPr lang="pt-BR" sz="3200" dirty="0"/>
              <a:t>Fonte: Elaborada pelo autor.</a:t>
            </a:r>
          </a:p>
          <a:p>
            <a:pPr algn="just"/>
            <a:endParaRPr lang="pt-BR" sz="1400" b="1" dirty="0"/>
          </a:p>
          <a:p>
            <a:pPr algn="just"/>
            <a:r>
              <a:rPr lang="pt-BR" sz="4800" b="1" dirty="0"/>
              <a:t>CONCLUSÃO</a:t>
            </a:r>
          </a:p>
          <a:p>
            <a:pPr algn="just"/>
            <a:r>
              <a:rPr lang="pt-BR" sz="3600" dirty="0"/>
              <a:t>	</a:t>
            </a:r>
            <a:r>
              <a:rPr lang="pt-BR" sz="3800" dirty="0"/>
              <a:t>A pesquisa teve como objetivo principal a demonstração e implementação da técnica para um ataque </a:t>
            </a:r>
            <a:r>
              <a:rPr lang="pt-BR" sz="3800" dirty="0" err="1"/>
              <a:t>phishing</a:t>
            </a:r>
            <a:r>
              <a:rPr lang="pt-BR" sz="3800" dirty="0"/>
              <a:t> em uma rede social, onde qualquer indivíduo conectado em uma rede pública conseguiria executar esse ataque.</a:t>
            </a:r>
          </a:p>
          <a:p>
            <a:pPr algn="just"/>
            <a:r>
              <a:rPr lang="pt-BR" sz="3800" dirty="0"/>
              <a:t>	É notório que o ataque é completamente possível e por conta disso é importante a cautela e o cuidado no momento em que usuários desavisados acessarem uma rede pública.</a:t>
            </a:r>
          </a:p>
          <a:p>
            <a:pPr algn="just"/>
            <a:r>
              <a:rPr lang="pt-BR" sz="3800" dirty="0"/>
              <a:t>	Portanto, este projeto atingiu seus objetivos com o intuito de contribuir para uma maior segurança do sistema, adquirindo e transmitindo conhecimento com as técnicas demonstradas e concluindo-se, os resultados que a maior vulnerabilidade de usuários comuns que acessam redes sociais estão no fato de fazerem uma conexão não confiável, assim como no fato da engenharia social realizada para que cliquem em links que também redirecionarão estes usuários à páginas clonadas que roubam todos os seus dados.</a:t>
            </a:r>
          </a:p>
          <a:p>
            <a:pPr algn="just"/>
            <a:endParaRPr lang="pt-BR" sz="2400" b="1" dirty="0"/>
          </a:p>
          <a:p>
            <a:pPr algn="just"/>
            <a:r>
              <a:rPr lang="pt-BR" sz="4800" b="1" dirty="0"/>
              <a:t>REFERÊNCIAS</a:t>
            </a:r>
          </a:p>
          <a:p>
            <a:r>
              <a:rPr lang="en-US" sz="3600" dirty="0"/>
              <a:t>	</a:t>
            </a:r>
            <a:r>
              <a:rPr lang="pt-BR" sz="3600" dirty="0"/>
              <a:t>ABREU, L. F. S. </a:t>
            </a:r>
            <a:r>
              <a:rPr lang="pt-BR" sz="3600" b="1" dirty="0"/>
              <a:t>A Segurança da Informação nas Redes Sociais</a:t>
            </a:r>
            <a:r>
              <a:rPr lang="pt-BR" sz="3600" dirty="0"/>
              <a:t>. 2011. </a:t>
            </a:r>
          </a:p>
        </p:txBody>
      </p:sp>
      <p:pic>
        <p:nvPicPr>
          <p:cNvPr id="43" name="Imagem 42">
            <a:extLst>
              <a:ext uri="{FF2B5EF4-FFF2-40B4-BE49-F238E27FC236}">
                <a16:creationId xmlns:a16="http://schemas.microsoft.com/office/drawing/2014/main" id="{6B9A3DFF-606B-4961-9485-35B3726A6E46}"/>
              </a:ext>
            </a:extLst>
          </p:cNvPr>
          <p:cNvPicPr/>
          <p:nvPr/>
        </p:nvPicPr>
        <p:blipFill>
          <a:blip r:embed="rId4"/>
          <a:stretch>
            <a:fillRect/>
          </a:stretch>
        </p:blipFill>
        <p:spPr>
          <a:xfrm>
            <a:off x="21458236" y="13847364"/>
            <a:ext cx="10153499" cy="5955086"/>
          </a:xfrm>
          <a:prstGeom prst="rect">
            <a:avLst/>
          </a:prstGeom>
        </p:spPr>
      </p:pic>
    </p:spTree>
  </p:cSld>
  <p:clrMapOvr>
    <a:masterClrMapping/>
  </p:clrMapOvr>
</p:sld>
</file>

<file path=ppt/theme/theme1.xml><?xml version="1.0" encoding="utf-8"?>
<a:theme xmlns:a="http://schemas.openxmlformats.org/drawingml/2006/main" name="Estrutura padrão">
  <a:themeElements>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alt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alt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67</Words>
  <Application>Microsoft Office PowerPoint</Application>
  <PresentationFormat>Personalizar</PresentationFormat>
  <Paragraphs>48</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Garamond</vt:lpstr>
      <vt:lpstr>Times New Roman</vt:lpstr>
      <vt:lpstr>Estrutura padrão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win98</dc:creator>
  <cp:lastModifiedBy>Henrique Pachioni Martins</cp:lastModifiedBy>
  <cp:revision>104</cp:revision>
  <cp:lastPrinted>2002-10-18T16:00:24Z</cp:lastPrinted>
  <dcterms:created xsi:type="dcterms:W3CDTF">2002-03-15T18:35:38Z</dcterms:created>
  <dcterms:modified xsi:type="dcterms:W3CDTF">2017-10-30T14:23:28Z</dcterms:modified>
</cp:coreProperties>
</file>