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298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424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49995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91010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4799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8676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1983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38183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093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885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7993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7445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1287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1926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8315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4626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559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600F0D6-4BCF-4A39-B306-8CC4E4F25BBE}" type="datetimeFigureOut">
              <a:rPr lang="pt-BR" smtClean="0"/>
              <a:t>12/09/2023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1A4B15A-16B7-4B00-89B2-C5569C02501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39112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coingecko.com/api/v3/" TargetMode="External"/><Relationship Id="rId2" Type="http://schemas.openxmlformats.org/officeDocument/2006/relationships/hyperlink" Target="https://openexchangerates.org/api/latest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A38260-1064-4452-A008-F7CD94EA6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705" y="1295401"/>
            <a:ext cx="6652590" cy="2133599"/>
          </a:xfrm>
        </p:spPr>
        <p:txBody>
          <a:bodyPr>
            <a:normAutofit/>
          </a:bodyPr>
          <a:lstStyle/>
          <a:p>
            <a:r>
              <a:rPr lang="pt-BR" b="1" i="0" dirty="0">
                <a:effectLst/>
                <a:latin typeface="Roboto" panose="02000000000000000000" pitchFamily="2" charset="0"/>
              </a:rPr>
              <a:t>Documentando o projeto de um APP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ACECE77-E1B8-47FD-85DC-A9DA440C5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2609" y="4369905"/>
            <a:ext cx="8083826" cy="1656522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7400" b="0" i="0" dirty="0">
                <a:effectLst/>
                <a:latin typeface="Roboto" panose="02000000000000000000" pitchFamily="2" charset="0"/>
              </a:rPr>
              <a:t> Jonathan Lucas Oliveira Silva</a:t>
            </a:r>
            <a:endParaRPr lang="pt-BR" sz="7400" b="0" i="0" dirty="0">
              <a:effectLst/>
              <a:latin typeface="Gotham HTF Boo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7400" b="0" i="0" dirty="0">
                <a:effectLst/>
                <a:latin typeface="Roboto" panose="02000000000000000000" pitchFamily="2" charset="0"/>
              </a:rPr>
              <a:t> André Luiz Serafim Santos</a:t>
            </a:r>
            <a:endParaRPr lang="pt-BR" sz="7400" b="0" i="0" dirty="0">
              <a:effectLst/>
              <a:latin typeface="Gotham HTF Boo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7400" b="0" i="0" dirty="0">
                <a:effectLst/>
                <a:latin typeface="Roboto" panose="02000000000000000000" pitchFamily="2" charset="0"/>
              </a:rPr>
              <a:t> Gustavo Pugliessa Ferraz</a:t>
            </a:r>
            <a:endParaRPr lang="pt-BR" sz="7400" b="0" i="0" dirty="0">
              <a:effectLst/>
              <a:latin typeface="Gotham HTF Book"/>
            </a:endParaRP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pt-BR" sz="7400" b="0" i="0" dirty="0">
                <a:effectLst/>
                <a:latin typeface="Roboto" panose="02000000000000000000" pitchFamily="2" charset="0"/>
              </a:rPr>
              <a:t> Danilo Santos de Menezes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98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73393-7EE2-4E4D-9E40-82ED93AB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Roboto" panose="02000000000000000000" pitchFamily="2" charset="0"/>
              </a:rPr>
              <a:t>T</a:t>
            </a:r>
            <a:r>
              <a:rPr lang="pt-BR" b="1" i="0" dirty="0">
                <a:effectLst/>
                <a:latin typeface="Roboto" panose="02000000000000000000" pitchFamily="2" charset="0"/>
              </a:rPr>
              <a:t>ema do projeto escolhido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E3A43C-02C1-4FAB-A259-631BEBFA3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484" y="2003045"/>
            <a:ext cx="11182015" cy="3540505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pt-BR" sz="2400" dirty="0"/>
              <a:t>Auxilio para o controle financeiro e gestão de finanças </a:t>
            </a:r>
          </a:p>
          <a:p>
            <a:pPr marL="0" indent="0">
              <a:spcBef>
                <a:spcPts val="0"/>
              </a:spcBef>
              <a:buNone/>
            </a:pPr>
            <a:endParaRPr lang="pt-BR" dirty="0"/>
          </a:p>
          <a:p>
            <a:pPr marL="0" indent="0">
              <a:spcBef>
                <a:spcPts val="0"/>
              </a:spcBef>
              <a:buNone/>
            </a:pPr>
            <a:r>
              <a:rPr lang="pt-BR" dirty="0"/>
              <a:t>Nosso aplicativo tem o intuito de auxiliar o usuário como controlar de forma eficiente a sua renda, seja através de gráficos informativos, status atual de renda, cursos para melhor utilização da plataforma e formas de investir o seu dinheiro de forma segura.</a:t>
            </a:r>
          </a:p>
        </p:txBody>
      </p:sp>
    </p:spTree>
    <p:extLst>
      <p:ext uri="{BB962C8B-B14F-4D97-AF65-F5344CB8AC3E}">
        <p14:creationId xmlns:p14="http://schemas.microsoft.com/office/powerpoint/2010/main" val="2806989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14F14-AF40-4F29-8BA2-C2DCFFD26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latin typeface="Roboto" panose="02000000000000000000" pitchFamily="2" charset="0"/>
              </a:rPr>
              <a:t>F</a:t>
            </a:r>
            <a:r>
              <a:rPr lang="pt-BR" b="1" i="0" dirty="0">
                <a:effectLst/>
                <a:latin typeface="Roboto" panose="02000000000000000000" pitchFamily="2" charset="0"/>
              </a:rPr>
              <a:t>luxo das telas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DA51F7D-BDE4-44A0-8384-4261D9E78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3" y="2380991"/>
            <a:ext cx="1638529" cy="3696216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12616A03-23F5-44D0-A70A-744257754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444" y="2380991"/>
            <a:ext cx="1670497" cy="3696216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0A50D7F-9D49-4A47-90E9-338ADA425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7665" y="2380991"/>
            <a:ext cx="1672324" cy="3696216"/>
          </a:xfrm>
          <a:prstGeom prst="rect">
            <a:avLst/>
          </a:prstGeom>
        </p:spPr>
      </p:pic>
      <p:sp>
        <p:nvSpPr>
          <p:cNvPr id="10" name="Seta: para a Direita 9">
            <a:extLst>
              <a:ext uri="{FF2B5EF4-FFF2-40B4-BE49-F238E27FC236}">
                <a16:creationId xmlns:a16="http://schemas.microsoft.com/office/drawing/2014/main" id="{9DAB2019-E498-4BEC-8BEB-834EB11CAFAE}"/>
              </a:ext>
            </a:extLst>
          </p:cNvPr>
          <p:cNvSpPr/>
          <p:nvPr/>
        </p:nvSpPr>
        <p:spPr>
          <a:xfrm>
            <a:off x="3289393" y="3946877"/>
            <a:ext cx="891822" cy="56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eta: para a Direita 10">
            <a:extLst>
              <a:ext uri="{FF2B5EF4-FFF2-40B4-BE49-F238E27FC236}">
                <a16:creationId xmlns:a16="http://schemas.microsoft.com/office/drawing/2014/main" id="{6C256E13-9168-4567-8DF9-48D0F185720A}"/>
              </a:ext>
            </a:extLst>
          </p:cNvPr>
          <p:cNvSpPr/>
          <p:nvPr/>
        </p:nvSpPr>
        <p:spPr>
          <a:xfrm>
            <a:off x="7096392" y="3921478"/>
            <a:ext cx="891822" cy="56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7162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A2EAD8-0C36-4360-AC35-1968CCB57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i="0" dirty="0">
                <a:solidFill>
                  <a:srgbClr val="91A3AD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pt-BR" b="1" dirty="0">
                <a:latin typeface="Roboto" panose="02000000000000000000" pitchFamily="2" charset="0"/>
              </a:rPr>
              <a:t>T</a:t>
            </a:r>
            <a:r>
              <a:rPr lang="pt-BR" b="1" i="0" dirty="0">
                <a:effectLst/>
                <a:latin typeface="Roboto" panose="02000000000000000000" pitchFamily="2" charset="0"/>
              </a:rPr>
              <a:t>ecnologias a serem utilizadas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6C5CDA-4185-4BFC-AC24-4AFF8D000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684" y="1945005"/>
            <a:ext cx="3941127" cy="3916680"/>
          </a:xfrm>
        </p:spPr>
        <p:txBody>
          <a:bodyPr/>
          <a:lstStyle/>
          <a:p>
            <a:r>
              <a:rPr lang="pt-BR" dirty="0"/>
              <a:t>Linguagem: Kotlin ; </a:t>
            </a:r>
          </a:p>
          <a:p>
            <a:r>
              <a:rPr lang="pt-BR" dirty="0"/>
              <a:t>IDE: Android Studio ; </a:t>
            </a:r>
          </a:p>
          <a:p>
            <a:r>
              <a:rPr lang="pt-BR" dirty="0"/>
              <a:t>Canva ; </a:t>
            </a:r>
          </a:p>
          <a:p>
            <a:r>
              <a:rPr lang="pt-BR" dirty="0"/>
              <a:t>Sql enterprise; </a:t>
            </a:r>
          </a:p>
          <a:p>
            <a:r>
              <a:rPr lang="pt-BR" dirty="0"/>
              <a:t>Sql developer; 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71F97A0A-D56E-4AA2-81C3-396513B5D944}"/>
              </a:ext>
            </a:extLst>
          </p:cNvPr>
          <p:cNvSpPr txBox="1">
            <a:spLocks/>
          </p:cNvSpPr>
          <p:nvPr/>
        </p:nvSpPr>
        <p:spPr>
          <a:xfrm>
            <a:off x="4341811" y="2106931"/>
            <a:ext cx="7543800" cy="3947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20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sm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580000" scaled="0"/>
                  <a:tileRect/>
                </a:gradFill>
                <a:effectLst>
                  <a:glow rad="38100">
                    <a:schemeClr val="bg1">
                      <a:lumMod val="50000"/>
                      <a:lumOff val="50000"/>
                      <a:alpha val="20000"/>
                    </a:scheme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Apis consultadas:</a:t>
            </a:r>
          </a:p>
          <a:p>
            <a:r>
              <a:rPr lang="pt-BR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https://openexchangerates.org/api/latest.json</a:t>
            </a:r>
            <a:r>
              <a:rPr lang="pt-BR" dirty="0"/>
              <a:t>? (Consulta de moeda e valores de cambio)</a:t>
            </a:r>
          </a:p>
          <a:p>
            <a:r>
              <a:rPr lang="pt-BR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https://api.coingecko.com/api/v3/</a:t>
            </a:r>
            <a:r>
              <a:rPr lang="pt-BR" dirty="0"/>
              <a:t> (Consulta criptomoeda)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11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BA643-533B-4DC8-BD16-993CD3940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-180622"/>
            <a:ext cx="9905998" cy="1905000"/>
          </a:xfrm>
        </p:spPr>
        <p:txBody>
          <a:bodyPr/>
          <a:lstStyle/>
          <a:p>
            <a:pPr algn="ctr"/>
            <a:r>
              <a:rPr lang="pt-BR" b="1" i="0" dirty="0">
                <a:effectLst/>
                <a:latin typeface="Roboto" panose="02000000000000000000" pitchFamily="2" charset="0"/>
              </a:rPr>
              <a:t>Cronograma de Desenvolvimento.</a:t>
            </a:r>
            <a:endParaRPr lang="pt-BR" dirty="0"/>
          </a:p>
        </p:txBody>
      </p:sp>
      <p:pic>
        <p:nvPicPr>
          <p:cNvPr id="9" name="Espaço Reservado para Conteúdo 8">
            <a:extLst>
              <a:ext uri="{FF2B5EF4-FFF2-40B4-BE49-F238E27FC236}">
                <a16:creationId xmlns:a16="http://schemas.microsoft.com/office/drawing/2014/main" id="{97CCEDD2-B1A5-4A1A-8F95-0810AC0DC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460" y="1275644"/>
            <a:ext cx="8973080" cy="5047358"/>
          </a:xfr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5B7ED9D1-49EA-4C48-9B34-72B961BD26F2}"/>
              </a:ext>
            </a:extLst>
          </p:cNvPr>
          <p:cNvSpPr/>
          <p:nvPr/>
        </p:nvSpPr>
        <p:spPr>
          <a:xfrm>
            <a:off x="8374380" y="4849331"/>
            <a:ext cx="1402080" cy="74676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762DB740-EFEA-46B5-B4E5-9B42AA942007}"/>
              </a:ext>
            </a:extLst>
          </p:cNvPr>
          <p:cNvSpPr/>
          <p:nvPr/>
        </p:nvSpPr>
        <p:spPr>
          <a:xfrm>
            <a:off x="8088010" y="4776326"/>
            <a:ext cx="1874520" cy="53029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Após alguns meses publicados, teríamos fatures novas com base nas avaliações dos usuários </a:t>
            </a:r>
          </a:p>
        </p:txBody>
      </p:sp>
    </p:spTree>
    <p:extLst>
      <p:ext uri="{BB962C8B-B14F-4D97-AF65-F5344CB8AC3E}">
        <p14:creationId xmlns:p14="http://schemas.microsoft.com/office/powerpoint/2010/main" val="12308486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ha">
  <a:themeElements>
    <a:clrScheme name="Malh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h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h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TM03457485[[fn=Malha]]</Template>
  <TotalTime>131</TotalTime>
  <Words>167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Gotham HTF Book</vt:lpstr>
      <vt:lpstr>Roboto</vt:lpstr>
      <vt:lpstr>Malha</vt:lpstr>
      <vt:lpstr>Documentando o projeto de um APP</vt:lpstr>
      <vt:lpstr>Tema do projeto escolhido</vt:lpstr>
      <vt:lpstr>Fluxo das telas</vt:lpstr>
      <vt:lpstr> Tecnologias a serem utilizadas</vt:lpstr>
      <vt:lpstr>Cronograma de Desenvolvimento.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Documentando o projeto de um APP</dc:title>
  <dc:creator>André Serafim</dc:creator>
  <cp:lastModifiedBy>Danilo Menezes</cp:lastModifiedBy>
  <cp:revision>8</cp:revision>
  <dcterms:created xsi:type="dcterms:W3CDTF">2023-09-12T00:40:26Z</dcterms:created>
  <dcterms:modified xsi:type="dcterms:W3CDTF">2023-09-12T22:36:46Z</dcterms:modified>
</cp:coreProperties>
</file>