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5" r:id="rId3"/>
    <p:sldId id="274" r:id="rId4"/>
    <p:sldId id="275" r:id="rId5"/>
    <p:sldId id="257" r:id="rId6"/>
    <p:sldId id="303" r:id="rId7"/>
    <p:sldId id="304" r:id="rId8"/>
    <p:sldId id="258" r:id="rId9"/>
    <p:sldId id="281" r:id="rId10"/>
    <p:sldId id="260" r:id="rId11"/>
  </p:sldIdLst>
  <p:sldSz cx="9144000" cy="5143500" type="screen16x9"/>
  <p:notesSz cx="6858000" cy="9144000"/>
  <p:embeddedFontLst>
    <p:embeddedFont>
      <p:font typeface="Bahiana" panose="020B0604020202020204" charset="0"/>
      <p:regular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1A4"/>
    <a:srgbClr val="D8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85BC1-B2B8-4ADD-A6F7-9B0F48826327}">
  <a:tblStyle styleId="{3DB85BC1-B2B8-4ADD-A6F7-9B0F48826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efdee53d_1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efdee53d_1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6bd56c9061_0_1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6bd56c9061_0_1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5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20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bd56c9061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bd56c9061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21" name="Google Shape;121;p8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" name="Google Shape;125;p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052350" y="762350"/>
            <a:ext cx="7139400" cy="36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 rot="5400000" flipH="1">
            <a:off x="5830875" y="33282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-12" y="0"/>
            <a:ext cx="3588013" cy="5143488"/>
            <a:chOff x="-12" y="0"/>
            <a:chExt cx="3588013" cy="5143488"/>
          </a:xfrm>
        </p:grpSpPr>
        <p:sp>
          <p:nvSpPr>
            <p:cNvPr id="164" name="Google Shape;164;p11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62852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67" name="Google Shape;167;p11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1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1"/>
          <p:cNvSpPr txBox="1">
            <a:spLocks noGrp="1"/>
          </p:cNvSpPr>
          <p:nvPr>
            <p:ph type="subTitle" idx="1"/>
          </p:nvPr>
        </p:nvSpPr>
        <p:spPr>
          <a:xfrm>
            <a:off x="1527362" y="3245225"/>
            <a:ext cx="6094200" cy="4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title" hasCustomPrompt="1"/>
          </p:nvPr>
        </p:nvSpPr>
        <p:spPr>
          <a:xfrm>
            <a:off x="730999" y="1833175"/>
            <a:ext cx="7686900" cy="14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3"/>
          <p:cNvSpPr txBox="1">
            <a:spLocks noGrp="1"/>
          </p:cNvSpPr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1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ctrTitle" idx="2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60" r:id="rId7"/>
    <p:sldLayoutId id="2147483662" r:id="rId8"/>
    <p:sldLayoutId id="2147483669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&#10;&#10;Descrição gerada automaticamente com confiança média">
            <a:extLst>
              <a:ext uri="{FF2B5EF4-FFF2-40B4-BE49-F238E27FC236}">
                <a16:creationId xmlns:a16="http://schemas.microsoft.com/office/drawing/2014/main" id="{706C618E-4C2C-4D27-877C-3E855C09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 descr="Forma, Seta&#10;&#10;Descrição gerada automaticamente">
            <a:extLst>
              <a:ext uri="{FF2B5EF4-FFF2-40B4-BE49-F238E27FC236}">
                <a16:creationId xmlns:a16="http://schemas.microsoft.com/office/drawing/2014/main" id="{C24CE64A-6560-43AA-B478-21837276E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04" r="1816"/>
          <a:stretch/>
        </p:blipFill>
        <p:spPr>
          <a:xfrm>
            <a:off x="-26" y="-83693"/>
            <a:ext cx="9144000" cy="5206572"/>
          </a:xfrm>
          <a:prstGeom prst="rect">
            <a:avLst/>
          </a:prstGeom>
        </p:spPr>
      </p:pic>
      <p:grpSp>
        <p:nvGrpSpPr>
          <p:cNvPr id="464" name="Google Shape;464;p30"/>
          <p:cNvGrpSpPr/>
          <p:nvPr/>
        </p:nvGrpSpPr>
        <p:grpSpPr>
          <a:xfrm>
            <a:off x="317300" y="87440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091;p58">
            <a:extLst>
              <a:ext uri="{FF2B5EF4-FFF2-40B4-BE49-F238E27FC236}">
                <a16:creationId xmlns:a16="http://schemas.microsoft.com/office/drawing/2014/main" id="{6024C6A9-8AA3-410F-8A70-EE39B6ED1C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092;p58">
            <a:extLst>
              <a:ext uri="{FF2B5EF4-FFF2-40B4-BE49-F238E27FC236}">
                <a16:creationId xmlns:a16="http://schemas.microsoft.com/office/drawing/2014/main" id="{0F592B00-0EC8-4E2E-B385-910CE0417162}"/>
              </a:ext>
            </a:extLst>
          </p:cNvPr>
          <p:cNvSpPr txBox="1">
            <a:spLocks/>
          </p:cNvSpPr>
          <p:nvPr/>
        </p:nvSpPr>
        <p:spPr>
          <a:xfrm>
            <a:off x="359300" y="654129"/>
            <a:ext cx="55113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rgbClr val="7030A0"/>
                </a:solidFill>
              </a:rPr>
              <a:t>OBRIGADO!</a:t>
            </a:r>
          </a:p>
        </p:txBody>
      </p:sp>
      <p:grpSp>
        <p:nvGrpSpPr>
          <p:cNvPr id="51" name="Google Shape;1109;p58">
            <a:extLst>
              <a:ext uri="{FF2B5EF4-FFF2-40B4-BE49-F238E27FC236}">
                <a16:creationId xmlns:a16="http://schemas.microsoft.com/office/drawing/2014/main" id="{57B923C7-83B9-41F9-9792-F41984663CEC}"/>
              </a:ext>
            </a:extLst>
          </p:cNvPr>
          <p:cNvGrpSpPr/>
          <p:nvPr/>
        </p:nvGrpSpPr>
        <p:grpSpPr>
          <a:xfrm>
            <a:off x="317250" y="100236"/>
            <a:ext cx="8509400" cy="5067122"/>
            <a:chOff x="317250" y="100236"/>
            <a:chExt cx="8509400" cy="5067122"/>
          </a:xfrm>
        </p:grpSpPr>
        <p:sp>
          <p:nvSpPr>
            <p:cNvPr id="52" name="Google Shape;1110;p58">
              <a:extLst>
                <a:ext uri="{FF2B5EF4-FFF2-40B4-BE49-F238E27FC236}">
                  <a16:creationId xmlns:a16="http://schemas.microsoft.com/office/drawing/2014/main" id="{9FD87FA6-084D-4183-8862-229BFA5D363A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11;p58">
              <a:extLst>
                <a:ext uri="{FF2B5EF4-FFF2-40B4-BE49-F238E27FC236}">
                  <a16:creationId xmlns:a16="http://schemas.microsoft.com/office/drawing/2014/main" id="{E7DDB9C6-6F8F-4EBA-A1BC-9ED9BCB01507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12;p58">
              <a:extLst>
                <a:ext uri="{FF2B5EF4-FFF2-40B4-BE49-F238E27FC236}">
                  <a16:creationId xmlns:a16="http://schemas.microsoft.com/office/drawing/2014/main" id="{105E174C-B4E3-48B8-8437-FFE30D16B141}"/>
                </a:ext>
              </a:extLst>
            </p:cNvPr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113;p58">
              <a:extLst>
                <a:ext uri="{FF2B5EF4-FFF2-40B4-BE49-F238E27FC236}">
                  <a16:creationId xmlns:a16="http://schemas.microsoft.com/office/drawing/2014/main" id="{67686BA1-899F-439B-9E8E-85C1235A3728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1114;p58">
              <a:extLst>
                <a:ext uri="{FF2B5EF4-FFF2-40B4-BE49-F238E27FC236}">
                  <a16:creationId xmlns:a16="http://schemas.microsoft.com/office/drawing/2014/main" id="{A098155E-76E6-45DF-BC3A-6D433250A973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1115;p58">
                <a:extLst>
                  <a:ext uri="{FF2B5EF4-FFF2-40B4-BE49-F238E27FC236}">
                    <a16:creationId xmlns:a16="http://schemas.microsoft.com/office/drawing/2014/main" id="{B041FDDE-783E-4DAA-9C86-C15BB234061A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16;p58">
                <a:extLst>
                  <a:ext uri="{FF2B5EF4-FFF2-40B4-BE49-F238E27FC236}">
                    <a16:creationId xmlns:a16="http://schemas.microsoft.com/office/drawing/2014/main" id="{97B355A2-19AB-4BFE-8B77-AF3E4D76F363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1117;p58">
              <a:extLst>
                <a:ext uri="{FF2B5EF4-FFF2-40B4-BE49-F238E27FC236}">
                  <a16:creationId xmlns:a16="http://schemas.microsoft.com/office/drawing/2014/main" id="{8E25DA8C-4431-4126-9866-FC7B1650204D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18;p58">
              <a:extLst>
                <a:ext uri="{FF2B5EF4-FFF2-40B4-BE49-F238E27FC236}">
                  <a16:creationId xmlns:a16="http://schemas.microsoft.com/office/drawing/2014/main" id="{DE79C730-1DF8-40B3-B44D-F973D733ACAB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93;p58">
            <a:extLst>
              <a:ext uri="{FF2B5EF4-FFF2-40B4-BE49-F238E27FC236}">
                <a16:creationId xmlns:a16="http://schemas.microsoft.com/office/drawing/2014/main" id="{F11B822D-C6D8-424A-BFC2-399F6C7281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8531" y="1741994"/>
            <a:ext cx="43227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D815FF"/>
                </a:solidFill>
              </a:rPr>
              <a:t>Restou alguma </a:t>
            </a:r>
            <a:r>
              <a:rPr lang="pt-BR" dirty="0">
                <a:solidFill>
                  <a:srgbClr val="D815FF"/>
                </a:solidFill>
              </a:rPr>
              <a:t>dúvida</a:t>
            </a:r>
            <a:r>
              <a:rPr lang="en" dirty="0">
                <a:solidFill>
                  <a:srgbClr val="D815FF"/>
                </a:solidFill>
              </a:rPr>
              <a:t>?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accent2"/>
                </a:solidFill>
              </a:rPr>
              <a:t>Contato: suportelogik@outlook.com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62" name="Imagem 61" descr="Uma imagem contendo Ícone&#10;&#10;Descrição gerada automaticamente">
            <a:extLst>
              <a:ext uri="{FF2B5EF4-FFF2-40B4-BE49-F238E27FC236}">
                <a16:creationId xmlns:a16="http://schemas.microsoft.com/office/drawing/2014/main" id="{770CA9A0-DE9B-42BA-A9CA-BE426649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592325" y="1580589"/>
            <a:ext cx="4322400" cy="23805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772182" y="1840310"/>
            <a:ext cx="4016400" cy="1721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D815FF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7641A4"/>
                </a:solidFill>
              </a:rPr>
              <a:t>Como eu cheguei nesse tema?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D815FF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rgbClr val="7641A4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rgbClr val="D815FF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7641A4"/>
                </a:solidFill>
              </a:rPr>
              <a:t>Quais valores meus estão sendo representados?</a:t>
            </a:r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609282" y="393957"/>
            <a:ext cx="4179300" cy="1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MINHA RELAÇÃO COM O </a:t>
            </a:r>
            <a:r>
              <a:rPr lang="en" dirty="0">
                <a:solidFill>
                  <a:schemeClr val="lt2"/>
                </a:solidFill>
              </a:rPr>
              <a:t>TEMA </a:t>
            </a:r>
            <a:endParaRPr dirty="0"/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 l="53617" t="1587" r="2288" b="1587"/>
          <a:stretch/>
        </p:blipFill>
        <p:spPr>
          <a:xfrm>
            <a:off x="5275200" y="511500"/>
            <a:ext cx="3331800" cy="41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9"/>
          <p:cNvSpPr/>
          <p:nvPr/>
        </p:nvSpPr>
        <p:spPr>
          <a:xfrm>
            <a:off x="5275200" y="511500"/>
            <a:ext cx="3331800" cy="41154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42579">
                  <a:alpha val="14117"/>
                  <a:alpha val="45090"/>
                </a:srgbClr>
              </a:gs>
              <a:gs pos="100000">
                <a:srgbClr val="2D0066">
                  <a:alpha val="17254"/>
                  <a:alpha val="450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m 11" descr="Uma imagem contendo Ícone&#10;&#10;Descrição gerada automaticamente">
            <a:extLst>
              <a:ext uri="{FF2B5EF4-FFF2-40B4-BE49-F238E27FC236}">
                <a16:creationId xmlns:a16="http://schemas.microsoft.com/office/drawing/2014/main" id="{0064EBDD-400E-46B8-9204-D315298F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FALAR DE </a:t>
            </a:r>
            <a:r>
              <a:rPr lang="en" dirty="0">
                <a:solidFill>
                  <a:schemeClr val="lt2"/>
                </a:solidFill>
              </a:rPr>
              <a:t>PORCENTAGENS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820" name="Google Shape;820;p48"/>
          <p:cNvGrpSpPr/>
          <p:nvPr/>
        </p:nvGrpSpPr>
        <p:grpSpPr>
          <a:xfrm>
            <a:off x="1345538" y="1964283"/>
            <a:ext cx="436377" cy="353684"/>
            <a:chOff x="1608418" y="2694788"/>
            <a:chExt cx="683441" cy="554017"/>
          </a:xfrm>
        </p:grpSpPr>
        <p:sp>
          <p:nvSpPr>
            <p:cNvPr id="821" name="Google Shape;821;p48"/>
            <p:cNvSpPr/>
            <p:nvPr/>
          </p:nvSpPr>
          <p:spPr>
            <a:xfrm rot="-1324817">
              <a:off x="1653885" y="2793041"/>
              <a:ext cx="592506" cy="357511"/>
            </a:xfrm>
            <a:custGeom>
              <a:avLst/>
              <a:gdLst/>
              <a:ahLst/>
              <a:cxnLst/>
              <a:rect l="l" t="t" r="r" b="b"/>
              <a:pathLst>
                <a:path w="25564" h="15425" extrusionOk="0">
                  <a:moveTo>
                    <a:pt x="12212" y="1"/>
                  </a:moveTo>
                  <a:cubicBezTo>
                    <a:pt x="8973" y="1"/>
                    <a:pt x="8333" y="13785"/>
                    <a:pt x="8333" y="13785"/>
                  </a:cubicBezTo>
                  <a:cubicBezTo>
                    <a:pt x="8333" y="13785"/>
                    <a:pt x="6052" y="373"/>
                    <a:pt x="3330" y="373"/>
                  </a:cubicBezTo>
                  <a:cubicBezTo>
                    <a:pt x="3190" y="373"/>
                    <a:pt x="3050" y="408"/>
                    <a:pt x="2909" y="481"/>
                  </a:cubicBezTo>
                  <a:cubicBezTo>
                    <a:pt x="1" y="2001"/>
                    <a:pt x="8333" y="15062"/>
                    <a:pt x="8333" y="15062"/>
                  </a:cubicBezTo>
                  <a:lnTo>
                    <a:pt x="10328" y="15424"/>
                  </a:lnTo>
                  <a:cubicBezTo>
                    <a:pt x="10328" y="15424"/>
                    <a:pt x="25563" y="7716"/>
                    <a:pt x="23609" y="6037"/>
                  </a:cubicBezTo>
                  <a:cubicBezTo>
                    <a:pt x="23455" y="5905"/>
                    <a:pt x="23250" y="5844"/>
                    <a:pt x="23001" y="5844"/>
                  </a:cubicBezTo>
                  <a:cubicBezTo>
                    <a:pt x="20095" y="5844"/>
                    <a:pt x="11339" y="14184"/>
                    <a:pt x="11339" y="14184"/>
                  </a:cubicBezTo>
                  <a:cubicBezTo>
                    <a:pt x="11339" y="14184"/>
                    <a:pt x="21786" y="2759"/>
                    <a:pt x="19269" y="2081"/>
                  </a:cubicBezTo>
                  <a:cubicBezTo>
                    <a:pt x="19202" y="2063"/>
                    <a:pt x="19132" y="2054"/>
                    <a:pt x="19060" y="2054"/>
                  </a:cubicBezTo>
                  <a:cubicBezTo>
                    <a:pt x="16395" y="2054"/>
                    <a:pt x="9939" y="13826"/>
                    <a:pt x="9939" y="13826"/>
                  </a:cubicBezTo>
                  <a:cubicBezTo>
                    <a:pt x="9939" y="13826"/>
                    <a:pt x="15581" y="203"/>
                    <a:pt x="12282" y="3"/>
                  </a:cubicBezTo>
                  <a:cubicBezTo>
                    <a:pt x="12259" y="1"/>
                    <a:pt x="12236" y="1"/>
                    <a:pt x="12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8"/>
            <p:cNvSpPr/>
            <p:nvPr/>
          </p:nvSpPr>
          <p:spPr>
            <a:xfrm rot="-1324817">
              <a:off x="1756988" y="2847999"/>
              <a:ext cx="31035" cy="22111"/>
            </a:xfrm>
            <a:custGeom>
              <a:avLst/>
              <a:gdLst/>
              <a:ahLst/>
              <a:cxnLst/>
              <a:rect l="l" t="t" r="r" b="b"/>
              <a:pathLst>
                <a:path w="1339" h="954" extrusionOk="0">
                  <a:moveTo>
                    <a:pt x="667" y="0"/>
                  </a:moveTo>
                  <a:cubicBezTo>
                    <a:pt x="1" y="0"/>
                    <a:pt x="1" y="954"/>
                    <a:pt x="667" y="954"/>
                  </a:cubicBezTo>
                  <a:cubicBezTo>
                    <a:pt x="1338" y="954"/>
                    <a:pt x="1338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 rot="-1324817">
              <a:off x="1913360" y="2794216"/>
              <a:ext cx="33491" cy="23873"/>
            </a:xfrm>
            <a:custGeom>
              <a:avLst/>
              <a:gdLst/>
              <a:ahLst/>
              <a:cxnLst/>
              <a:rect l="l" t="t" r="r" b="b"/>
              <a:pathLst>
                <a:path w="1445" h="1030" extrusionOk="0">
                  <a:moveTo>
                    <a:pt x="722" y="0"/>
                  </a:moveTo>
                  <a:cubicBezTo>
                    <a:pt x="4" y="0"/>
                    <a:pt x="1" y="1029"/>
                    <a:pt x="722" y="1029"/>
                  </a:cubicBezTo>
                  <a:cubicBezTo>
                    <a:pt x="1445" y="1029"/>
                    <a:pt x="1445" y="0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 rot="-1324817">
              <a:off x="2122320" y="2801389"/>
              <a:ext cx="18936" cy="13651"/>
            </a:xfrm>
            <a:custGeom>
              <a:avLst/>
              <a:gdLst/>
              <a:ahLst/>
              <a:cxnLst/>
              <a:rect l="l" t="t" r="r" b="b"/>
              <a:pathLst>
                <a:path w="817" h="589" extrusionOk="0">
                  <a:moveTo>
                    <a:pt x="411" y="1"/>
                  </a:moveTo>
                  <a:cubicBezTo>
                    <a:pt x="1" y="1"/>
                    <a:pt x="1" y="588"/>
                    <a:pt x="411" y="588"/>
                  </a:cubicBezTo>
                  <a:cubicBezTo>
                    <a:pt x="816" y="588"/>
                    <a:pt x="81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 rot="-1324817">
              <a:off x="1914438" y="3147736"/>
              <a:ext cx="67006" cy="53772"/>
            </a:xfrm>
            <a:custGeom>
              <a:avLst/>
              <a:gdLst/>
              <a:ahLst/>
              <a:cxnLst/>
              <a:rect l="l" t="t" r="r" b="b"/>
              <a:pathLst>
                <a:path w="2891" h="2320" extrusionOk="0">
                  <a:moveTo>
                    <a:pt x="146" y="1"/>
                  </a:moveTo>
                  <a:cubicBezTo>
                    <a:pt x="146" y="1"/>
                    <a:pt x="1" y="1929"/>
                    <a:pt x="1187" y="2281"/>
                  </a:cubicBezTo>
                  <a:cubicBezTo>
                    <a:pt x="1275" y="2308"/>
                    <a:pt x="1360" y="2320"/>
                    <a:pt x="1441" y="2320"/>
                  </a:cubicBezTo>
                  <a:cubicBezTo>
                    <a:pt x="2444" y="2320"/>
                    <a:pt x="2891" y="436"/>
                    <a:pt x="2891" y="436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8"/>
          <p:cNvGrpSpPr/>
          <p:nvPr/>
        </p:nvGrpSpPr>
        <p:grpSpPr>
          <a:xfrm>
            <a:off x="1073850" y="1421100"/>
            <a:ext cx="3246000" cy="3246000"/>
            <a:chOff x="1073850" y="1421100"/>
            <a:chExt cx="3246000" cy="3246000"/>
          </a:xfrm>
        </p:grpSpPr>
        <p:sp>
          <p:nvSpPr>
            <p:cNvPr id="827" name="Google Shape;827;p48"/>
            <p:cNvSpPr/>
            <p:nvPr/>
          </p:nvSpPr>
          <p:spPr>
            <a:xfrm>
              <a:off x="1073850" y="1421100"/>
              <a:ext cx="3246000" cy="3246000"/>
            </a:xfrm>
            <a:prstGeom prst="blockArc">
              <a:avLst>
                <a:gd name="adj1" fmla="val 3766279"/>
                <a:gd name="adj2" fmla="val 15467398"/>
                <a:gd name="adj3" fmla="val 14654"/>
              </a:avLst>
            </a:pr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8"/>
            <p:cNvSpPr/>
            <p:nvPr/>
          </p:nvSpPr>
          <p:spPr>
            <a:xfrm rot="14739568">
              <a:off x="1548611" y="1895861"/>
              <a:ext cx="2296800" cy="2296800"/>
            </a:xfrm>
            <a:prstGeom prst="blockArc">
              <a:avLst>
                <a:gd name="adj1" fmla="val 12629703"/>
                <a:gd name="adj2" fmla="val 19986915"/>
                <a:gd name="adj3" fmla="val 21222"/>
              </a:avLst>
            </a:pr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 rot="9356745">
              <a:off x="2033179" y="2382759"/>
              <a:ext cx="1327800" cy="1327800"/>
            </a:xfrm>
            <a:prstGeom prst="blockArc">
              <a:avLst>
                <a:gd name="adj1" fmla="val 19035198"/>
                <a:gd name="adj2" fmla="val 2408935"/>
                <a:gd name="adj3" fmla="val 35009"/>
              </a:avLst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8"/>
          <p:cNvSpPr txBox="1"/>
          <p:nvPr/>
        </p:nvSpPr>
        <p:spPr>
          <a:xfrm>
            <a:off x="4824152" y="1176750"/>
            <a:ext cx="23967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D815FF"/>
                </a:solidFill>
                <a:latin typeface="Squada One"/>
                <a:ea typeface="Squada One"/>
                <a:cs typeface="Squada One"/>
                <a:sym typeface="Squada One"/>
              </a:rPr>
              <a:t>16,3%</a:t>
            </a:r>
            <a:endParaRPr sz="3000" dirty="0">
              <a:solidFill>
                <a:srgbClr val="D815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31" name="Google Shape;831;p48"/>
          <p:cNvSpPr txBox="1"/>
          <p:nvPr/>
        </p:nvSpPr>
        <p:spPr>
          <a:xfrm>
            <a:off x="4428268" y="1658399"/>
            <a:ext cx="361219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7641A4"/>
                </a:solidFill>
                <a:latin typeface="Barlow"/>
                <a:ea typeface="Barlow"/>
                <a:cs typeface="Barlow"/>
                <a:sym typeface="Barlow"/>
              </a:rPr>
              <a:t>O crescimento do número de espectadores de campeonatos de jogos eletrônicos</a:t>
            </a:r>
            <a:endParaRPr lang="en-US" dirty="0">
              <a:solidFill>
                <a:srgbClr val="7641A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2" name="Google Shape;832;p48"/>
          <p:cNvSpPr txBox="1"/>
          <p:nvPr/>
        </p:nvSpPr>
        <p:spPr>
          <a:xfrm>
            <a:off x="4824152" y="2383111"/>
            <a:ext cx="23967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D815FF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</a:p>
        </p:txBody>
      </p:sp>
      <p:sp>
        <p:nvSpPr>
          <p:cNvPr id="833" name="Google Shape;833;p48"/>
          <p:cNvSpPr txBox="1"/>
          <p:nvPr/>
        </p:nvSpPr>
        <p:spPr>
          <a:xfrm>
            <a:off x="4429549" y="2873574"/>
            <a:ext cx="37424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pt-BR" dirty="0">
                <a:solidFill>
                  <a:srgbClr val="7641A4"/>
                </a:solidFill>
                <a:latin typeface="Barlow"/>
                <a:ea typeface="Barlow"/>
                <a:cs typeface="Barlow"/>
                <a:sym typeface="Barlow"/>
              </a:rPr>
              <a:t>O crescimento da audiência só no Brasil.</a:t>
            </a:r>
            <a:endParaRPr dirty="0">
              <a:solidFill>
                <a:srgbClr val="7641A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4824152" y="3602639"/>
            <a:ext cx="23967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D815FF"/>
                </a:solidFill>
                <a:latin typeface="Squada One"/>
                <a:ea typeface="Squada One"/>
                <a:cs typeface="Squada One"/>
                <a:sym typeface="Squada One"/>
              </a:rPr>
              <a:t>85%</a:t>
            </a:r>
            <a:endParaRPr sz="3000" dirty="0">
              <a:solidFill>
                <a:srgbClr val="D815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35" name="Google Shape;835;p48"/>
          <p:cNvSpPr txBox="1"/>
          <p:nvPr/>
        </p:nvSpPr>
        <p:spPr>
          <a:xfrm>
            <a:off x="4428268" y="4134298"/>
            <a:ext cx="38752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7641A4"/>
                </a:solidFill>
                <a:latin typeface="Barlow"/>
                <a:ea typeface="Barlow"/>
                <a:cs typeface="Barlow"/>
                <a:sym typeface="Barlow"/>
              </a:rPr>
              <a:t>Oportunidade de emprego nos </a:t>
            </a:r>
            <a:r>
              <a:rPr lang="pt-BR" dirty="0" err="1">
                <a:solidFill>
                  <a:srgbClr val="7641A4"/>
                </a:solidFill>
                <a:latin typeface="Barlow"/>
                <a:ea typeface="Barlow"/>
                <a:cs typeface="Barlow"/>
                <a:sym typeface="Barlow"/>
              </a:rPr>
              <a:t>eSports</a:t>
            </a:r>
            <a:r>
              <a:rPr lang="pt-BR" dirty="0">
                <a:solidFill>
                  <a:srgbClr val="7641A4"/>
                </a:solidFill>
                <a:latin typeface="Barlow"/>
                <a:ea typeface="Barlow"/>
                <a:cs typeface="Barlow"/>
                <a:sym typeface="Barlow"/>
              </a:rPr>
              <a:t> cresceu.</a:t>
            </a:r>
            <a:endParaRPr dirty="0">
              <a:solidFill>
                <a:srgbClr val="7641A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36" name="Google Shape;836;p48"/>
          <p:cNvSpPr/>
          <p:nvPr/>
        </p:nvSpPr>
        <p:spPr>
          <a:xfrm>
            <a:off x="4527056" y="3804335"/>
            <a:ext cx="299400" cy="299400"/>
          </a:xfrm>
          <a:prstGeom prst="ellipse">
            <a:avLst/>
          </a:prstGeom>
          <a:gradFill>
            <a:gsLst>
              <a:gs pos="0">
                <a:srgbClr val="F3F3F3"/>
              </a:gs>
              <a:gs pos="50000">
                <a:srgbClr val="F3F3F3"/>
              </a:gs>
              <a:gs pos="100000">
                <a:srgbClr val="7373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4524752" y="2572411"/>
            <a:ext cx="299400" cy="299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4524752" y="1375562"/>
            <a:ext cx="299400" cy="299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9E3AE717-D376-4602-A4B9-C92471CD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"/>
          <p:cNvSpPr txBox="1">
            <a:spLocks noGrp="1"/>
          </p:cNvSpPr>
          <p:nvPr>
            <p:ph type="subTitle" idx="1"/>
          </p:nvPr>
        </p:nvSpPr>
        <p:spPr>
          <a:xfrm>
            <a:off x="-69574" y="3205222"/>
            <a:ext cx="9213574" cy="4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7641A4"/>
                </a:solidFill>
              </a:rPr>
              <a:t>Pico de espectadores assistindo o mundial</a:t>
            </a:r>
            <a:br>
              <a:rPr lang="pt-BR" sz="2000" dirty="0">
                <a:solidFill>
                  <a:srgbClr val="7641A4"/>
                </a:solidFill>
              </a:rPr>
            </a:br>
            <a:r>
              <a:rPr lang="pt-BR" sz="2000" dirty="0">
                <a:solidFill>
                  <a:srgbClr val="7641A4"/>
                </a:solidFill>
              </a:rPr>
              <a:t> de League </a:t>
            </a:r>
            <a:r>
              <a:rPr lang="pt-BR" sz="2000" dirty="0" err="1">
                <a:solidFill>
                  <a:srgbClr val="7641A4"/>
                </a:solidFill>
              </a:rPr>
              <a:t>of</a:t>
            </a:r>
            <a:r>
              <a:rPr lang="pt-BR" sz="2000" dirty="0">
                <a:solidFill>
                  <a:srgbClr val="7641A4"/>
                </a:solidFill>
              </a:rPr>
              <a:t> </a:t>
            </a:r>
            <a:r>
              <a:rPr lang="pt-BR" sz="2000" dirty="0" err="1">
                <a:solidFill>
                  <a:srgbClr val="7641A4"/>
                </a:solidFill>
              </a:rPr>
              <a:t>Legends</a:t>
            </a:r>
            <a:r>
              <a:rPr lang="pt-BR" sz="2000" dirty="0">
                <a:solidFill>
                  <a:srgbClr val="7641A4"/>
                </a:solidFill>
              </a:rPr>
              <a:t> em 2020.</a:t>
            </a:r>
          </a:p>
        </p:txBody>
      </p:sp>
      <p:sp>
        <p:nvSpPr>
          <p:cNvPr id="844" name="Google Shape;844;p49"/>
          <p:cNvSpPr txBox="1">
            <a:spLocks noGrp="1"/>
          </p:cNvSpPr>
          <p:nvPr>
            <p:ph type="title"/>
          </p:nvPr>
        </p:nvSpPr>
        <p:spPr>
          <a:xfrm>
            <a:off x="0" y="1669774"/>
            <a:ext cx="9144000" cy="1640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rgbClr val="D815FF"/>
                </a:solidFill>
              </a:rPr>
              <a:t>45.950.000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57816F85-84C2-4AA1-B928-AD0341CA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6C83A3-4C90-466A-A560-E96D07D59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2" y="273951"/>
            <a:ext cx="8463908" cy="458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464;p30">
            <a:extLst>
              <a:ext uri="{FF2B5EF4-FFF2-40B4-BE49-F238E27FC236}">
                <a16:creationId xmlns:a16="http://schemas.microsoft.com/office/drawing/2014/main" id="{A11ADACC-C1F9-410B-89CE-33C5A8AC2E9B}"/>
              </a:ext>
            </a:extLst>
          </p:cNvPr>
          <p:cNvGrpSpPr/>
          <p:nvPr/>
        </p:nvGrpSpPr>
        <p:grpSpPr>
          <a:xfrm>
            <a:off x="317200" y="74808"/>
            <a:ext cx="8509400" cy="5087424"/>
            <a:chOff x="317250" y="79934"/>
            <a:chExt cx="8509400" cy="5087424"/>
          </a:xfrm>
        </p:grpSpPr>
        <p:sp>
          <p:nvSpPr>
            <p:cNvPr id="9" name="Google Shape;465;p30">
              <a:extLst>
                <a:ext uri="{FF2B5EF4-FFF2-40B4-BE49-F238E27FC236}">
                  <a16:creationId xmlns:a16="http://schemas.microsoft.com/office/drawing/2014/main" id="{B9080A2B-C0E6-4BEA-9F95-D098D2A58470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66;p30">
              <a:extLst>
                <a:ext uri="{FF2B5EF4-FFF2-40B4-BE49-F238E27FC236}">
                  <a16:creationId xmlns:a16="http://schemas.microsoft.com/office/drawing/2014/main" id="{BEBFAAB3-CAEB-4D3F-ADD7-0AD9A5217DE9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7;p30">
              <a:extLst>
                <a:ext uri="{FF2B5EF4-FFF2-40B4-BE49-F238E27FC236}">
                  <a16:creationId xmlns:a16="http://schemas.microsoft.com/office/drawing/2014/main" id="{DD5FB424-7CFA-45CA-948D-1ACFC9D66D7D}"/>
                </a:ext>
              </a:extLst>
            </p:cNvPr>
            <p:cNvSpPr/>
            <p:nvPr/>
          </p:nvSpPr>
          <p:spPr>
            <a:xfrm>
              <a:off x="7318234" y="79934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8;p30">
              <a:extLst>
                <a:ext uri="{FF2B5EF4-FFF2-40B4-BE49-F238E27FC236}">
                  <a16:creationId xmlns:a16="http://schemas.microsoft.com/office/drawing/2014/main" id="{868ED934-9448-45DC-B44A-D94E56402B60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469;p30">
              <a:extLst>
                <a:ext uri="{FF2B5EF4-FFF2-40B4-BE49-F238E27FC236}">
                  <a16:creationId xmlns:a16="http://schemas.microsoft.com/office/drawing/2014/main" id="{3BA0E51F-21B7-440E-A5BF-6A5B27C3861C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6" name="Google Shape;470;p30">
                <a:extLst>
                  <a:ext uri="{FF2B5EF4-FFF2-40B4-BE49-F238E27FC236}">
                    <a16:creationId xmlns:a16="http://schemas.microsoft.com/office/drawing/2014/main" id="{E553717D-2591-4D60-8407-750A33A97ADD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1;p30">
                <a:extLst>
                  <a:ext uri="{FF2B5EF4-FFF2-40B4-BE49-F238E27FC236}">
                    <a16:creationId xmlns:a16="http://schemas.microsoft.com/office/drawing/2014/main" id="{0F514F0E-A178-4AB0-9F29-1F53DC48E72F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472;p30">
              <a:extLst>
                <a:ext uri="{FF2B5EF4-FFF2-40B4-BE49-F238E27FC236}">
                  <a16:creationId xmlns:a16="http://schemas.microsoft.com/office/drawing/2014/main" id="{033114C0-97AC-4908-8979-2B0A1B35F1F9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3;p30">
              <a:extLst>
                <a:ext uri="{FF2B5EF4-FFF2-40B4-BE49-F238E27FC236}">
                  <a16:creationId xmlns:a16="http://schemas.microsoft.com/office/drawing/2014/main" id="{3B27662E-EE43-457A-806C-6AE69B210236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m 18" descr="Uma imagem contendo Ícone&#10;&#10;Descrição gerada automaticamente">
            <a:extLst>
              <a:ext uri="{FF2B5EF4-FFF2-40B4-BE49-F238E27FC236}">
                <a16:creationId xmlns:a16="http://schemas.microsoft.com/office/drawing/2014/main" id="{22A908A8-8930-4C39-BB4D-E23F838A7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51904" y="283192"/>
            <a:ext cx="8455842" cy="45838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0" y="340888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641A4"/>
                </a:solidFill>
              </a:rPr>
              <a:t>HLD</a:t>
            </a:r>
            <a:endParaRPr dirty="0">
              <a:solidFill>
                <a:srgbClr val="7641A4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14" name="Google Shape;464;p30">
            <a:extLst>
              <a:ext uri="{FF2B5EF4-FFF2-40B4-BE49-F238E27FC236}">
                <a16:creationId xmlns:a16="http://schemas.microsoft.com/office/drawing/2014/main" id="{2C508750-1A41-4184-B530-BC35BF890928}"/>
              </a:ext>
            </a:extLst>
          </p:cNvPr>
          <p:cNvGrpSpPr/>
          <p:nvPr/>
        </p:nvGrpSpPr>
        <p:grpSpPr>
          <a:xfrm>
            <a:off x="317200" y="95110"/>
            <a:ext cx="8509400" cy="5067122"/>
            <a:chOff x="317250" y="100236"/>
            <a:chExt cx="8509400" cy="5067122"/>
          </a:xfrm>
        </p:grpSpPr>
        <p:sp>
          <p:nvSpPr>
            <p:cNvPr id="15" name="Google Shape;465;p30">
              <a:extLst>
                <a:ext uri="{FF2B5EF4-FFF2-40B4-BE49-F238E27FC236}">
                  <a16:creationId xmlns:a16="http://schemas.microsoft.com/office/drawing/2014/main" id="{FB067A6A-7B39-4D51-8C91-81F96743F01E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6;p30">
              <a:extLst>
                <a:ext uri="{FF2B5EF4-FFF2-40B4-BE49-F238E27FC236}">
                  <a16:creationId xmlns:a16="http://schemas.microsoft.com/office/drawing/2014/main" id="{0F1FF6F3-AAAC-4C39-BC61-98B36001C319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7;p30">
              <a:extLst>
                <a:ext uri="{FF2B5EF4-FFF2-40B4-BE49-F238E27FC236}">
                  <a16:creationId xmlns:a16="http://schemas.microsoft.com/office/drawing/2014/main" id="{4D1B9271-92F7-4AC4-A937-241F14E86EC4}"/>
                </a:ext>
              </a:extLst>
            </p:cNvPr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8;p30">
              <a:extLst>
                <a:ext uri="{FF2B5EF4-FFF2-40B4-BE49-F238E27FC236}">
                  <a16:creationId xmlns:a16="http://schemas.microsoft.com/office/drawing/2014/main" id="{D9E37A8D-1FD3-4FFB-A36F-3DE0601A768C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9;p30">
              <a:extLst>
                <a:ext uri="{FF2B5EF4-FFF2-40B4-BE49-F238E27FC236}">
                  <a16:creationId xmlns:a16="http://schemas.microsoft.com/office/drawing/2014/main" id="{B5EDB127-9EB0-41D1-8FFA-2AFD2E22B9A6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470;p30">
                <a:extLst>
                  <a:ext uri="{FF2B5EF4-FFF2-40B4-BE49-F238E27FC236}">
                    <a16:creationId xmlns:a16="http://schemas.microsoft.com/office/drawing/2014/main" id="{2EA3F93B-1603-4EBD-813E-C9B2619F4B60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71;p30">
                <a:extLst>
                  <a:ext uri="{FF2B5EF4-FFF2-40B4-BE49-F238E27FC236}">
                    <a16:creationId xmlns:a16="http://schemas.microsoft.com/office/drawing/2014/main" id="{090567E2-A7DE-4ABB-854D-503E7FD34348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472;p30">
              <a:extLst>
                <a:ext uri="{FF2B5EF4-FFF2-40B4-BE49-F238E27FC236}">
                  <a16:creationId xmlns:a16="http://schemas.microsoft.com/office/drawing/2014/main" id="{71B00AF5-531E-4602-AE1C-93CA20A07CA6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3;p30">
              <a:extLst>
                <a:ext uri="{FF2B5EF4-FFF2-40B4-BE49-F238E27FC236}">
                  <a16:creationId xmlns:a16="http://schemas.microsoft.com/office/drawing/2014/main" id="{04D48D0D-D4CD-4F6B-829E-48C559B1A1F6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C6FE2AB-49D4-4642-B447-53C9739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82" y="914429"/>
            <a:ext cx="6567836" cy="3694408"/>
          </a:xfrm>
          <a:prstGeom prst="rect">
            <a:avLst/>
          </a:prstGeom>
        </p:spPr>
      </p:pic>
      <p:pic>
        <p:nvPicPr>
          <p:cNvPr id="25" name="Imagem 24" descr="Uma imagem contendo Ícone&#10;&#10;Descrição gerada automaticamente">
            <a:extLst>
              <a:ext uri="{FF2B5EF4-FFF2-40B4-BE49-F238E27FC236}">
                <a16:creationId xmlns:a16="http://schemas.microsoft.com/office/drawing/2014/main" id="{38E6B80C-5213-4A0C-976F-03BE8F81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42477" y="283192"/>
            <a:ext cx="8455842" cy="45838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-126" y="320802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641A4"/>
                </a:solidFill>
              </a:rPr>
              <a:t>LLD</a:t>
            </a:r>
            <a:endParaRPr dirty="0">
              <a:solidFill>
                <a:srgbClr val="7641A4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describe the topic of the section</a:t>
            </a:r>
            <a:endParaRPr dirty="0"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14" name="Google Shape;464;p30">
            <a:extLst>
              <a:ext uri="{FF2B5EF4-FFF2-40B4-BE49-F238E27FC236}">
                <a16:creationId xmlns:a16="http://schemas.microsoft.com/office/drawing/2014/main" id="{2C508750-1A41-4184-B530-BC35BF890928}"/>
              </a:ext>
            </a:extLst>
          </p:cNvPr>
          <p:cNvGrpSpPr/>
          <p:nvPr/>
        </p:nvGrpSpPr>
        <p:grpSpPr>
          <a:xfrm>
            <a:off x="317200" y="95110"/>
            <a:ext cx="8509400" cy="5067122"/>
            <a:chOff x="317250" y="100236"/>
            <a:chExt cx="8509400" cy="5067122"/>
          </a:xfrm>
        </p:grpSpPr>
        <p:sp>
          <p:nvSpPr>
            <p:cNvPr id="15" name="Google Shape;465;p30">
              <a:extLst>
                <a:ext uri="{FF2B5EF4-FFF2-40B4-BE49-F238E27FC236}">
                  <a16:creationId xmlns:a16="http://schemas.microsoft.com/office/drawing/2014/main" id="{FB067A6A-7B39-4D51-8C91-81F96743F01E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6;p30">
              <a:extLst>
                <a:ext uri="{FF2B5EF4-FFF2-40B4-BE49-F238E27FC236}">
                  <a16:creationId xmlns:a16="http://schemas.microsoft.com/office/drawing/2014/main" id="{0F1FF6F3-AAAC-4C39-BC61-98B36001C319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7;p30">
              <a:extLst>
                <a:ext uri="{FF2B5EF4-FFF2-40B4-BE49-F238E27FC236}">
                  <a16:creationId xmlns:a16="http://schemas.microsoft.com/office/drawing/2014/main" id="{4D1B9271-92F7-4AC4-A937-241F14E86EC4}"/>
                </a:ext>
              </a:extLst>
            </p:cNvPr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8;p30">
              <a:extLst>
                <a:ext uri="{FF2B5EF4-FFF2-40B4-BE49-F238E27FC236}">
                  <a16:creationId xmlns:a16="http://schemas.microsoft.com/office/drawing/2014/main" id="{D9E37A8D-1FD3-4FFB-A36F-3DE0601A768C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9;p30">
              <a:extLst>
                <a:ext uri="{FF2B5EF4-FFF2-40B4-BE49-F238E27FC236}">
                  <a16:creationId xmlns:a16="http://schemas.microsoft.com/office/drawing/2014/main" id="{B5EDB127-9EB0-41D1-8FFA-2AFD2E22B9A6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470;p30">
                <a:extLst>
                  <a:ext uri="{FF2B5EF4-FFF2-40B4-BE49-F238E27FC236}">
                    <a16:creationId xmlns:a16="http://schemas.microsoft.com/office/drawing/2014/main" id="{2EA3F93B-1603-4EBD-813E-C9B2619F4B60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71;p30">
                <a:extLst>
                  <a:ext uri="{FF2B5EF4-FFF2-40B4-BE49-F238E27FC236}">
                    <a16:creationId xmlns:a16="http://schemas.microsoft.com/office/drawing/2014/main" id="{090567E2-A7DE-4ABB-854D-503E7FD34348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472;p30">
              <a:extLst>
                <a:ext uri="{FF2B5EF4-FFF2-40B4-BE49-F238E27FC236}">
                  <a16:creationId xmlns:a16="http://schemas.microsoft.com/office/drawing/2014/main" id="{71B00AF5-531E-4602-AE1C-93CA20A07CA6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3;p30">
              <a:extLst>
                <a:ext uri="{FF2B5EF4-FFF2-40B4-BE49-F238E27FC236}">
                  <a16:creationId xmlns:a16="http://schemas.microsoft.com/office/drawing/2014/main" id="{04D48D0D-D4CD-4F6B-829E-48C559B1A1F6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CD006E5-7DE2-471D-80A0-80C28755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70" y="886980"/>
            <a:ext cx="6582259" cy="3702521"/>
          </a:xfrm>
          <a:prstGeom prst="rect">
            <a:avLst/>
          </a:prstGeom>
        </p:spPr>
      </p:pic>
      <p:pic>
        <p:nvPicPr>
          <p:cNvPr id="25" name="Imagem 24" descr="Uma imagem contendo Ícone&#10;&#10;Descrição gerada automaticamente">
            <a:extLst>
              <a:ext uri="{FF2B5EF4-FFF2-40B4-BE49-F238E27FC236}">
                <a16:creationId xmlns:a16="http://schemas.microsoft.com/office/drawing/2014/main" id="{7A56027E-38E0-494B-84F4-9B6201E1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44078" y="279807"/>
            <a:ext cx="8455842" cy="458388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0" y="273951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MODELO LÓGICO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14" name="Google Shape;464;p30">
            <a:extLst>
              <a:ext uri="{FF2B5EF4-FFF2-40B4-BE49-F238E27FC236}">
                <a16:creationId xmlns:a16="http://schemas.microsoft.com/office/drawing/2014/main" id="{2C508750-1A41-4184-B530-BC35BF890928}"/>
              </a:ext>
            </a:extLst>
          </p:cNvPr>
          <p:cNvGrpSpPr/>
          <p:nvPr/>
        </p:nvGrpSpPr>
        <p:grpSpPr>
          <a:xfrm>
            <a:off x="317200" y="95110"/>
            <a:ext cx="8509400" cy="5067122"/>
            <a:chOff x="317250" y="100236"/>
            <a:chExt cx="8509400" cy="5067122"/>
          </a:xfrm>
        </p:grpSpPr>
        <p:sp>
          <p:nvSpPr>
            <p:cNvPr id="15" name="Google Shape;465;p30">
              <a:extLst>
                <a:ext uri="{FF2B5EF4-FFF2-40B4-BE49-F238E27FC236}">
                  <a16:creationId xmlns:a16="http://schemas.microsoft.com/office/drawing/2014/main" id="{FB067A6A-7B39-4D51-8C91-81F96743F01E}"/>
                </a:ext>
              </a:extLst>
            </p:cNvPr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6;p30">
              <a:extLst>
                <a:ext uri="{FF2B5EF4-FFF2-40B4-BE49-F238E27FC236}">
                  <a16:creationId xmlns:a16="http://schemas.microsoft.com/office/drawing/2014/main" id="{0F1FF6F3-AAAC-4C39-BC61-98B36001C319}"/>
                </a:ext>
              </a:extLst>
            </p:cNvPr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7;p30">
              <a:extLst>
                <a:ext uri="{FF2B5EF4-FFF2-40B4-BE49-F238E27FC236}">
                  <a16:creationId xmlns:a16="http://schemas.microsoft.com/office/drawing/2014/main" id="{4D1B9271-92F7-4AC4-A937-241F14E86EC4}"/>
                </a:ext>
              </a:extLst>
            </p:cNvPr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8;p30">
              <a:extLst>
                <a:ext uri="{FF2B5EF4-FFF2-40B4-BE49-F238E27FC236}">
                  <a16:creationId xmlns:a16="http://schemas.microsoft.com/office/drawing/2014/main" id="{D9E37A8D-1FD3-4FFB-A36F-3DE0601A768C}"/>
                </a:ext>
              </a:extLst>
            </p:cNvPr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69;p30">
              <a:extLst>
                <a:ext uri="{FF2B5EF4-FFF2-40B4-BE49-F238E27FC236}">
                  <a16:creationId xmlns:a16="http://schemas.microsoft.com/office/drawing/2014/main" id="{B5EDB127-9EB0-41D1-8FFA-2AFD2E22B9A6}"/>
                </a:ext>
              </a:extLst>
            </p:cNvPr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470;p30">
                <a:extLst>
                  <a:ext uri="{FF2B5EF4-FFF2-40B4-BE49-F238E27FC236}">
                    <a16:creationId xmlns:a16="http://schemas.microsoft.com/office/drawing/2014/main" id="{2EA3F93B-1603-4EBD-813E-C9B2619F4B60}"/>
                  </a:ext>
                </a:extLst>
              </p:cNvPr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71;p30">
                <a:extLst>
                  <a:ext uri="{FF2B5EF4-FFF2-40B4-BE49-F238E27FC236}">
                    <a16:creationId xmlns:a16="http://schemas.microsoft.com/office/drawing/2014/main" id="{090567E2-A7DE-4ABB-854D-503E7FD34348}"/>
                  </a:ext>
                </a:extLst>
              </p:cNvPr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472;p30">
              <a:extLst>
                <a:ext uri="{FF2B5EF4-FFF2-40B4-BE49-F238E27FC236}">
                  <a16:creationId xmlns:a16="http://schemas.microsoft.com/office/drawing/2014/main" id="{71B00AF5-531E-4602-AE1C-93CA20A07CA6}"/>
                </a:ext>
              </a:extLst>
            </p:cNvPr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3;p30">
              <a:extLst>
                <a:ext uri="{FF2B5EF4-FFF2-40B4-BE49-F238E27FC236}">
                  <a16:creationId xmlns:a16="http://schemas.microsoft.com/office/drawing/2014/main" id="{04D48D0D-D4CD-4F6B-829E-48C559B1A1F6}"/>
                </a:ext>
              </a:extLst>
            </p:cNvPr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ABB5AA8-EEC7-4B1C-ADBB-90D9472674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4" t="-2082" r="14956" b="2082"/>
          <a:stretch/>
        </p:blipFill>
        <p:spPr>
          <a:xfrm>
            <a:off x="2383323" y="647555"/>
            <a:ext cx="4377101" cy="4183594"/>
          </a:xfrm>
          <a:prstGeom prst="rect">
            <a:avLst/>
          </a:prstGeom>
        </p:spPr>
      </p:pic>
      <p:pic>
        <p:nvPicPr>
          <p:cNvPr id="25" name="Imagem 24" descr="Uma imagem contendo Ícone&#10;&#10;Descrição gerada automaticamente">
            <a:extLst>
              <a:ext uri="{FF2B5EF4-FFF2-40B4-BE49-F238E27FC236}">
                <a16:creationId xmlns:a16="http://schemas.microsoft.com/office/drawing/2014/main" id="{50A7673A-3E22-4359-AD83-98C985B9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5"/>
          <p:cNvSpPr/>
          <p:nvPr/>
        </p:nvSpPr>
        <p:spPr>
          <a:xfrm>
            <a:off x="4958415" y="992262"/>
            <a:ext cx="3547552" cy="3063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5"/>
          <p:cNvSpPr txBox="1">
            <a:spLocks noGrp="1"/>
          </p:cNvSpPr>
          <p:nvPr>
            <p:ph type="title"/>
          </p:nvPr>
        </p:nvSpPr>
        <p:spPr>
          <a:xfrm>
            <a:off x="5158677" y="1283238"/>
            <a:ext cx="1911600" cy="420286"/>
          </a:xfrm>
          <a:prstGeom prst="rect">
            <a:avLst/>
          </a:prstGeom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 SITE</a:t>
            </a:r>
            <a:endParaRPr sz="3600" dirty="0"/>
          </a:p>
        </p:txBody>
      </p:sp>
      <p:sp>
        <p:nvSpPr>
          <p:cNvPr id="1041" name="Google Shape;1041;p55"/>
          <p:cNvSpPr txBox="1">
            <a:spLocks noGrp="1"/>
          </p:cNvSpPr>
          <p:nvPr>
            <p:ph type="subTitle" idx="1"/>
          </p:nvPr>
        </p:nvSpPr>
        <p:spPr>
          <a:xfrm>
            <a:off x="5202930" y="1703524"/>
            <a:ext cx="2747100" cy="8883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Agora com vocês nosso website voltado em not</a:t>
            </a:r>
            <a:r>
              <a:rPr lang="pt-BR" dirty="0"/>
              <a:t>í</a:t>
            </a:r>
            <a:r>
              <a:rPr lang="en" dirty="0"/>
              <a:t>cias para manter você o mais atualizado(a) possível.</a:t>
            </a:r>
            <a:endParaRPr dirty="0"/>
          </a:p>
        </p:txBody>
      </p:sp>
      <p:grpSp>
        <p:nvGrpSpPr>
          <p:cNvPr id="1042" name="Google Shape;1042;p55"/>
          <p:cNvGrpSpPr/>
          <p:nvPr/>
        </p:nvGrpSpPr>
        <p:grpSpPr>
          <a:xfrm>
            <a:off x="485421" y="1175767"/>
            <a:ext cx="4234554" cy="3225155"/>
            <a:chOff x="720010" y="1419647"/>
            <a:chExt cx="4021500" cy="3062887"/>
          </a:xfrm>
        </p:grpSpPr>
        <p:sp>
          <p:nvSpPr>
            <p:cNvPr id="1043" name="Google Shape;1043;p55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5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5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5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047" name="Google Shape;1047;p55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91BA18B-51E3-40B0-8CD3-8F0F5659F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4" t="608" r="10157" b="-608"/>
          <a:stretch/>
        </p:blipFill>
        <p:spPr>
          <a:xfrm>
            <a:off x="638033" y="1315164"/>
            <a:ext cx="3947090" cy="2399750"/>
          </a:xfrm>
          <a:prstGeom prst="rect">
            <a:avLst/>
          </a:prstGeom>
        </p:spPr>
      </p:pic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36081A12-A07A-47B1-9519-C53CA0A0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" y="4211321"/>
            <a:ext cx="607327" cy="607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198</Words>
  <Application>Microsoft Office PowerPoint</Application>
  <PresentationFormat>Apresentação na tela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Fira Sans Extra Condensed Medium</vt:lpstr>
      <vt:lpstr>Arial</vt:lpstr>
      <vt:lpstr>Muli</vt:lpstr>
      <vt:lpstr>Bahiana</vt:lpstr>
      <vt:lpstr>Squada One</vt:lpstr>
      <vt:lpstr>Barlow</vt:lpstr>
      <vt:lpstr>Geek Pride Day by Slidesgo</vt:lpstr>
      <vt:lpstr>Apresentação do PowerPoint</vt:lpstr>
      <vt:lpstr>MINHA RELAÇÃO COM O TEMA </vt:lpstr>
      <vt:lpstr>VAMOS FALAR DE PORCENTAGENS?</vt:lpstr>
      <vt:lpstr>45.950.000</vt:lpstr>
      <vt:lpstr>Apresentação do PowerPoint</vt:lpstr>
      <vt:lpstr>HLD</vt:lpstr>
      <vt:lpstr>LLD</vt:lpstr>
      <vt:lpstr>MODELO LÓGICO</vt:lpstr>
      <vt:lpstr>WEB SITE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Quaresma</dc:creator>
  <cp:lastModifiedBy>GUSTAVO QUARESMA DA COSTA</cp:lastModifiedBy>
  <cp:revision>23</cp:revision>
  <dcterms:modified xsi:type="dcterms:W3CDTF">2021-06-07T22:34:02Z</dcterms:modified>
</cp:coreProperties>
</file>