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304" r:id="rId5"/>
    <p:sldId id="303" r:id="rId6"/>
    <p:sldId id="261" r:id="rId7"/>
    <p:sldId id="297" r:id="rId8"/>
    <p:sldId id="305" r:id="rId9"/>
    <p:sldId id="286" r:id="rId10"/>
    <p:sldId id="264" r:id="rId11"/>
    <p:sldId id="295" r:id="rId12"/>
    <p:sldId id="298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  <p:embeddedFont>
      <p:font typeface="Kulim Park Light" panose="020B0604020202020204" charset="0"/>
      <p:regular r:id="rId24"/>
      <p:bold r:id="rId25"/>
      <p:italic r:id="rId26"/>
      <p:boldItalic r:id="rId27"/>
    </p:embeddedFont>
    <p:embeddedFont>
      <p:font typeface="Poiret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97"/>
            <p14:sldId id="305"/>
            <p14:sldId id="286"/>
            <p14:sldId id="264"/>
            <p14:sldId id="295"/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5"/>
                </a:solidFill>
              </a:rPr>
              <a:t>API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LM35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Sensor conectado a uma placa Arduino com a função de capturar dados de temperatura para serem, posteriormente, exibidos.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Temperatura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 controle de temperatura é essencial para manter a qualidade do que é produzido dentro da granja.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Padrões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Os padrões definidos no Analytics foram definidos no arquivo sensor.js.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12" y="128498"/>
            <a:ext cx="5214938" cy="71755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accent5"/>
                </a:solidFill>
              </a:rPr>
              <a:t>Modelo lógico e tabelas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735" y="4104017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1C4F4-CBDD-4C26-B72A-7953EF3B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89" y="1078494"/>
            <a:ext cx="6006682" cy="37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143932" y="577376"/>
            <a:ext cx="4924777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Repositórios do Projeto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7" name="Picture 2" descr="GitHub - larabeatrizms/github-explorer: Pesquisa de repositórios no github  com API">
            <a:extLst>
              <a:ext uri="{FF2B5EF4-FFF2-40B4-BE49-F238E27FC236}">
                <a16:creationId xmlns:a16="http://schemas.microsoft.com/office/drawing/2014/main" id="{48E2266C-1EB5-44F4-BB86-CD5B5B93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1" y="1527411"/>
            <a:ext cx="4474661" cy="24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263448" y="1970777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 Monteiro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 Castigrini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 Quaresma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 Henrique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 Eleutério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292072" y="501653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 RESUMIDO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402193" y="1268676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Smart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Transformações Climáticas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Avicultura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Aves morrendo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Decisões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Visão Ampla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Controle de temperatura</a:t>
            </a: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972320" y="207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958852" y="3227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9759" y="850849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Principais requisitos</a:t>
            </a:r>
            <a:br>
              <a:rPr lang="en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sz="2000" i="1" dirty="0">
                <a:solidFill>
                  <a:schemeClr val="accent4"/>
                </a:solidFill>
              </a:rPr>
              <a:t>Backlog e sprints</a:t>
            </a:r>
            <a:endParaRPr sz="2000" i="1" dirty="0">
              <a:solidFill>
                <a:schemeClr val="accent4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60" y="2095289"/>
            <a:ext cx="5037597" cy="1432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3697" y="98069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institucional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Login/Cadastro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16045"/>
            <a:ext cx="3644895" cy="34619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88" y="1957005"/>
            <a:ext cx="2847956" cy="1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7200" y="631379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DashBoard ChartJS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52534A-70A2-44CE-B0C6-9DBC38ED6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089" y="1435101"/>
            <a:ext cx="2794000" cy="279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EF847E-140A-4DBD-897C-0742C61C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12" y="3312444"/>
            <a:ext cx="1033888" cy="1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61055"/>
            <a:ext cx="9144000" cy="715963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accent5"/>
                </a:solidFill>
              </a:rPr>
              <a:t>Analytics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311" y="429265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2F233E-80CF-47F0-ADAD-B9B94D98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8" y="2304065"/>
            <a:ext cx="8208823" cy="11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200</Words>
  <Application>Microsoft Office PowerPoint</Application>
  <PresentationFormat>Apresentação na tela (16:9)</PresentationFormat>
  <Paragraphs>56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Kulim Park Light</vt:lpstr>
      <vt:lpstr>Poiret One</vt:lpstr>
      <vt:lpstr>Calibri</vt:lpstr>
      <vt:lpstr>Arial</vt:lpstr>
      <vt:lpstr>Kulim Park</vt:lpstr>
      <vt:lpstr>Volumnia template</vt:lpstr>
      <vt:lpstr>TecChicken Na temperatura certa</vt:lpstr>
      <vt:lpstr>Quem somos?</vt:lpstr>
      <vt:lpstr>CONTEXTO RESUMIDO</vt:lpstr>
      <vt:lpstr>Apresentação do PowerPoint</vt:lpstr>
      <vt:lpstr>Apresentação do PowerPoint</vt:lpstr>
      <vt:lpstr>Principais requisitos  Backlog e sprints</vt:lpstr>
      <vt:lpstr>Site institucional  Login/Cadastro</vt:lpstr>
      <vt:lpstr>DashBoard ChartJS</vt:lpstr>
      <vt:lpstr>Analytics</vt:lpstr>
      <vt:lpstr>API</vt:lpstr>
      <vt:lpstr>Modelo lógico e tabelas</vt:lpstr>
      <vt:lpstr>Repositórios do Projeto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64</cp:revision>
  <dcterms:modified xsi:type="dcterms:W3CDTF">2021-04-19T21:22:18Z</dcterms:modified>
</cp:coreProperties>
</file>