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ulim Park" panose="020B0604020202020204" charset="0"/>
      <p:regular r:id="rId23"/>
      <p:bold r:id="rId24"/>
      <p:italic r:id="rId25"/>
      <p:boldItalic r:id="rId26"/>
    </p:embeddedFont>
    <p:embeddedFont>
      <p:font typeface="Kulim Park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>
        <p:scale>
          <a:sx n="130" d="100"/>
          <a:sy n="130" d="100"/>
        </p:scale>
        <p:origin x="13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SIMULADOR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FF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16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FF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385</Words>
  <Application>Microsoft Office PowerPoint</Application>
  <PresentationFormat>Apresentação na tela (16:9)</PresentationFormat>
  <Paragraphs>88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</vt:lpstr>
      <vt:lpstr>Kulim Park</vt:lpstr>
      <vt:lpstr>Kulim Park Light</vt:lpstr>
      <vt:lpstr>Calibri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Antonio</cp:lastModifiedBy>
  <cp:revision>13</cp:revision>
  <dcterms:modified xsi:type="dcterms:W3CDTF">2021-03-23T19:33:51Z</dcterms:modified>
</cp:coreProperties>
</file>