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7" r:id="rId9"/>
    <p:sldId id="295" r:id="rId10"/>
    <p:sldId id="298" r:id="rId11"/>
    <p:sldId id="292" r:id="rId12"/>
    <p:sldId id="293" r:id="rId13"/>
    <p:sldId id="299" r:id="rId14"/>
    <p:sldId id="278" r:id="rId15"/>
    <p:sldId id="301" r:id="rId16"/>
    <p:sldId id="30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Kulim Park" panose="020B0604020202020204" charset="0"/>
      <p:regular r:id="rId23"/>
      <p:bold r:id="rId24"/>
      <p:italic r:id="rId25"/>
      <p:boldItalic r:id="rId26"/>
    </p:embeddedFont>
    <p:embeddedFont>
      <p:font typeface="Kulim Park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7"/>
            <p14:sldId id="295"/>
            <p14:sldId id="298"/>
            <p14:sldId id="292"/>
            <p14:sldId id="293"/>
            <p14:sldId id="299"/>
            <p14:sldId id="278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4873943" y="2146162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2555630" y="2145484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Granja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45105" y="217865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de 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356597" y="107579"/>
            <a:ext cx="44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HLD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084468" y="214548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para mostrar os dados coletados</a:t>
            </a:r>
          </a:p>
        </p:txBody>
      </p:sp>
      <p:sp>
        <p:nvSpPr>
          <p:cNvPr id="10" name="Seta: Circular 9">
            <a:extLst>
              <a:ext uri="{FF2B5EF4-FFF2-40B4-BE49-F238E27FC236}">
                <a16:creationId xmlns:a16="http://schemas.microsoft.com/office/drawing/2014/main" id="{DBD247D0-1A35-4A42-B011-F381A8E12E99}"/>
              </a:ext>
            </a:extLst>
          </p:cNvPr>
          <p:cNvSpPr/>
          <p:nvPr/>
        </p:nvSpPr>
        <p:spPr>
          <a:xfrm>
            <a:off x="1600202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ircular 11">
            <a:extLst>
              <a:ext uri="{FF2B5EF4-FFF2-40B4-BE49-F238E27FC236}">
                <a16:creationId xmlns:a16="http://schemas.microsoft.com/office/drawing/2014/main" id="{FCFA3DF2-A14A-4FAF-8C38-37716A9991A5}"/>
              </a:ext>
            </a:extLst>
          </p:cNvPr>
          <p:cNvSpPr/>
          <p:nvPr/>
        </p:nvSpPr>
        <p:spPr>
          <a:xfrm>
            <a:off x="3936628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ircular 12">
            <a:extLst>
              <a:ext uri="{FF2B5EF4-FFF2-40B4-BE49-F238E27FC236}">
                <a16:creationId xmlns:a16="http://schemas.microsoft.com/office/drawing/2014/main" id="{A8E562CF-FEC8-4157-B8C3-BF9D8B858E52}"/>
              </a:ext>
            </a:extLst>
          </p:cNvPr>
          <p:cNvSpPr/>
          <p:nvPr/>
        </p:nvSpPr>
        <p:spPr>
          <a:xfrm>
            <a:off x="6243849" y="1371598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E576130-D566-4D4D-B563-FF9BFA3F2FED}"/>
              </a:ext>
            </a:extLst>
          </p:cNvPr>
          <p:cNvSpPr/>
          <p:nvPr/>
        </p:nvSpPr>
        <p:spPr>
          <a:xfrm>
            <a:off x="1766047" y="284729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AF882AC7-C066-4704-B2AF-C45593143DCB}"/>
              </a:ext>
            </a:extLst>
          </p:cNvPr>
          <p:cNvSpPr/>
          <p:nvPr/>
        </p:nvSpPr>
        <p:spPr>
          <a:xfrm>
            <a:off x="3936628" y="275115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09CD04A-5758-4B15-A7AB-496E4CAB5B8A}"/>
              </a:ext>
            </a:extLst>
          </p:cNvPr>
          <p:cNvSpPr/>
          <p:nvPr/>
        </p:nvSpPr>
        <p:spPr>
          <a:xfrm>
            <a:off x="6338716" y="273194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47C95A7C-9755-40DF-A091-2E9B467AE156}"/>
              </a:ext>
            </a:extLst>
          </p:cNvPr>
          <p:cNvSpPr/>
          <p:nvPr/>
        </p:nvSpPr>
        <p:spPr>
          <a:xfrm>
            <a:off x="8459660" y="270803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F28620-4E9D-42D6-BBAD-86B563C5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22" y="2939517"/>
            <a:ext cx="360000" cy="36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1F6626F-FB91-47AC-9272-2C9BBE3A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03" y="2818007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619DDB4-50AB-4078-8AD0-531F9704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91" y="2800259"/>
            <a:ext cx="360000" cy="36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9E937A8-00FE-4222-A797-69C41A38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935" y="2800259"/>
            <a:ext cx="360000" cy="360000"/>
          </a:xfrm>
          <a:prstGeom prst="rect">
            <a:avLst/>
          </a:prstGeom>
        </p:spPr>
      </p:pic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CFBF04EB-2D8F-4C6A-AB80-F97F245DADD5}"/>
              </a:ext>
            </a:extLst>
          </p:cNvPr>
          <p:cNvSpPr/>
          <p:nvPr/>
        </p:nvSpPr>
        <p:spPr>
          <a:xfrm>
            <a:off x="3123116" y="130345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E48B573-B25E-4266-A9AC-5E490DAB6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21" y="139789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16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com foco no bem estar de sua produção </a:t>
            </a:r>
            <a:r>
              <a:rPr lang="pt-BR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granjeira</a:t>
            </a: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</a:t>
            </a:r>
            <a:r>
              <a:rPr lang="pt-BR" b="1" dirty="0" err="1"/>
              <a:t>Tec`Chicken</a:t>
            </a:r>
            <a:r>
              <a:rPr lang="pt-BR" b="1" dirty="0"/>
              <a:t>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Avicultura.</a:t>
            </a:r>
          </a:p>
          <a:p>
            <a:r>
              <a:rPr lang="pt-BR" b="1" dirty="0">
                <a:solidFill>
                  <a:schemeClr val="bg2"/>
                </a:solidFill>
              </a:rPr>
              <a:t>Criação de frangos para consumo de carne e ovos.</a:t>
            </a:r>
          </a:p>
          <a:p>
            <a:r>
              <a:rPr lang="pt-BR" b="1" dirty="0">
                <a:solidFill>
                  <a:schemeClr val="bg2"/>
                </a:solidFill>
              </a:rPr>
              <a:t>O Brasil é um dos maiores países  nesse segmento.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"/>
            <a:ext cx="914254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385</Words>
  <Application>Microsoft Office PowerPoint</Application>
  <PresentationFormat>Apresentação na tela (16:9)</PresentationFormat>
  <Paragraphs>88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arial</vt:lpstr>
      <vt:lpstr>Kulim Park</vt:lpstr>
      <vt:lpstr>Kulim Park Light</vt:lpstr>
      <vt:lpstr>Volumnia template</vt:lpstr>
      <vt:lpstr>Tec`Chicken Na temperatura certa</vt:lpstr>
      <vt:lpstr>Quem somos?</vt:lpstr>
      <vt:lpstr>CONTEXTO</vt:lpstr>
      <vt:lpstr>Segmento de Mercado</vt:lpstr>
      <vt:lpstr>Contexto de Negocio </vt:lpstr>
      <vt:lpstr>Nossa solução </vt:lpstr>
      <vt:lpstr>Apresentação do PowerPoint</vt:lpstr>
      <vt:lpstr>Prototipo do site institucional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24</cp:revision>
  <dcterms:modified xsi:type="dcterms:W3CDTF">2021-04-06T14:26:57Z</dcterms:modified>
</cp:coreProperties>
</file>