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304" r:id="rId5"/>
    <p:sldId id="303" r:id="rId6"/>
    <p:sldId id="261" r:id="rId7"/>
    <p:sldId id="297" r:id="rId8"/>
    <p:sldId id="305" r:id="rId9"/>
    <p:sldId id="286" r:id="rId10"/>
    <p:sldId id="264" r:id="rId11"/>
    <p:sldId id="295" r:id="rId12"/>
    <p:sldId id="298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Kulim Park" panose="020B0604020202020204" charset="0"/>
      <p:regular r:id="rId20"/>
      <p:bold r:id="rId21"/>
      <p:italic r:id="rId22"/>
      <p:boldItalic r:id="rId23"/>
    </p:embeddedFont>
    <p:embeddedFont>
      <p:font typeface="Kulim Park Light" panose="020B0604020202020204" charset="0"/>
      <p:regular r:id="rId24"/>
      <p:bold r:id="rId25"/>
      <p:italic r:id="rId26"/>
      <p:boldItalic r:id="rId27"/>
    </p:embeddedFont>
    <p:embeddedFont>
      <p:font typeface="Poiret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304"/>
            <p14:sldId id="303"/>
            <p14:sldId id="261"/>
            <p14:sldId id="297"/>
            <p14:sldId id="305"/>
            <p14:sldId id="286"/>
            <p14:sldId id="264"/>
            <p14:sldId id="295"/>
            <p14:sldId id="29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2B115-15C6-4C0D-B32F-A400AFDF04AE}" v="4" dt="2021-04-20T20:30:48.03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HENRIQUE OLIVEIRA NARDI" userId="54a15446-c1be-4471-a17c-fe3ace9286ff" providerId="ADAL" clId="{1082B115-15C6-4C0D-B32F-A400AFDF04AE}"/>
    <pc:docChg chg="undo custSel modSld">
      <pc:chgData name="LUIZ HENRIQUE OLIVEIRA NARDI" userId="54a15446-c1be-4471-a17c-fe3ace9286ff" providerId="ADAL" clId="{1082B115-15C6-4C0D-B32F-A400AFDF04AE}" dt="2021-04-20T20:30:48.033" v="5" actId="14100"/>
      <pc:docMkLst>
        <pc:docMk/>
      </pc:docMkLst>
      <pc:sldChg chg="modSp mod">
        <pc:chgData name="LUIZ HENRIQUE OLIVEIRA NARDI" userId="54a15446-c1be-4471-a17c-fe3ace9286ff" providerId="ADAL" clId="{1082B115-15C6-4C0D-B32F-A400AFDF04AE}" dt="2021-04-20T20:30:48.033" v="5" actId="14100"/>
        <pc:sldMkLst>
          <pc:docMk/>
          <pc:sldMk cId="953804295" sldId="298"/>
        </pc:sldMkLst>
        <pc:spChg chg="mod">
          <ac:chgData name="LUIZ HENRIQUE OLIVEIRA NARDI" userId="54a15446-c1be-4471-a17c-fe3ace9286ff" providerId="ADAL" clId="{1082B115-15C6-4C0D-B32F-A400AFDF04AE}" dt="2021-04-20T20:30:08.643" v="2" actId="207"/>
          <ac:spMkLst>
            <pc:docMk/>
            <pc:sldMk cId="953804295" sldId="298"/>
            <ac:spMk id="169" creationId="{00000000-0000-0000-0000-000000000000}"/>
          </ac:spMkLst>
        </pc:spChg>
        <pc:picChg chg="mod">
          <ac:chgData name="LUIZ HENRIQUE OLIVEIRA NARDI" userId="54a15446-c1be-4471-a17c-fe3ace9286ff" providerId="ADAL" clId="{1082B115-15C6-4C0D-B32F-A400AFDF04AE}" dt="2021-04-20T20:30:48.033" v="5" actId="14100"/>
          <ac:picMkLst>
            <pc:docMk/>
            <pc:sldMk cId="953804295" sldId="298"/>
            <ac:picMk id="7" creationId="{48E2266C-1EB5-44F4-BB86-CD5B5B93C0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06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2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6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>
                <a:solidFill>
                  <a:schemeClr val="accent5"/>
                </a:solidFill>
              </a:rPr>
              <a:t>API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LM35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Sensor conectado a uma placa Arduino com a função de capturar dados de temperatura para serem, posteriormente, exibidos.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Temperatura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 controle de temperatura é essencial para manter a qualidade do que é produzido dentro da granja.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Padrões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Os padrões definidos no Analytics foram definidos no arquivo sensor.js.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512" y="128498"/>
            <a:ext cx="5214938" cy="717550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accent5"/>
                </a:solidFill>
              </a:rPr>
              <a:t>Modelo lógico e tabelas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735" y="4104017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81C4F4-CBDD-4C26-B72A-7953EF3B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089" y="1078494"/>
            <a:ext cx="6006682" cy="37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143932" y="577376"/>
            <a:ext cx="4924777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Repositórios do Projeto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7" name="Picture 2" descr="GitHub - larabeatrizms/github-explorer: Pesquisa de repositórios no github  com API">
            <a:extLst>
              <a:ext uri="{FF2B5EF4-FFF2-40B4-BE49-F238E27FC236}">
                <a16:creationId xmlns:a16="http://schemas.microsoft.com/office/drawing/2014/main" id="{48E2266C-1EB5-44F4-BB86-CD5B5B93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9" y="1527410"/>
            <a:ext cx="4699720" cy="279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666750" y="1970777"/>
            <a:ext cx="2368998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Antonio Monteiro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Brunno Castigrini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Gustavo Quaresma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Luiz Henrique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Vitória Eleutério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292072" y="501653"/>
            <a:ext cx="4676421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457200" y="139626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Smart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Transformações Climáticas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Avicultura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Aves morrendo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Visão Ampla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Decisões </a:t>
            </a: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07585" y="3620757"/>
            <a:ext cx="909614" cy="645854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306417" y="1135630"/>
            <a:ext cx="2066032" cy="2059484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972320" y="2078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7" y="2337095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7" y="1208229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1676828" y="2030407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146" y="2712450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51" y="1891797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260600" y="1976107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792920" y="1622321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02" y="1252112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564097" y="2093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6504374" y="2724097"/>
            <a:ext cx="2252329" cy="205948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2002768" y="3052237"/>
            <a:ext cx="1775945" cy="1666126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5403233" y="47302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635008" y="471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37" y="3671385"/>
            <a:ext cx="835976" cy="8359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2" y="3053067"/>
            <a:ext cx="586421" cy="58642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63" y="3584903"/>
            <a:ext cx="1144341" cy="1144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2392" y="3012114"/>
            <a:ext cx="600746" cy="60074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950621" y="3209377"/>
            <a:ext cx="923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F5A9EF9-013D-4FF1-A6A3-C08CE2555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8722" y="2253847"/>
            <a:ext cx="650694" cy="6506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AE6A8CE-9C85-4CC1-9DE9-A2743BE75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197774" y="2275491"/>
            <a:ext cx="650694" cy="650694"/>
          </a:xfrm>
          <a:prstGeom prst="rect">
            <a:avLst/>
          </a:prstGeom>
        </p:spPr>
      </p:pic>
      <p:grpSp>
        <p:nvGrpSpPr>
          <p:cNvPr id="33" name="Google Shape;8180;p74">
            <a:extLst>
              <a:ext uri="{FF2B5EF4-FFF2-40B4-BE49-F238E27FC236}">
                <a16:creationId xmlns:a16="http://schemas.microsoft.com/office/drawing/2014/main" id="{359C85E7-AC08-4617-A91E-B802E0CFA0ED}"/>
              </a:ext>
            </a:extLst>
          </p:cNvPr>
          <p:cNvGrpSpPr/>
          <p:nvPr/>
        </p:nvGrpSpPr>
        <p:grpSpPr>
          <a:xfrm rot="12973498" flipV="1">
            <a:off x="5522718" y="2034761"/>
            <a:ext cx="747222" cy="45719"/>
            <a:chOff x="1464850" y="436376"/>
            <a:chExt cx="6001362" cy="222300"/>
          </a:xfrm>
        </p:grpSpPr>
        <p:sp>
          <p:nvSpPr>
            <p:cNvPr id="34" name="Google Shape;8181;p74">
              <a:extLst>
                <a:ext uri="{FF2B5EF4-FFF2-40B4-BE49-F238E27FC236}">
                  <a16:creationId xmlns:a16="http://schemas.microsoft.com/office/drawing/2014/main" id="{F437D8E7-4AA7-4F97-B736-3276F93EB671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2;p74">
              <a:extLst>
                <a:ext uri="{FF2B5EF4-FFF2-40B4-BE49-F238E27FC236}">
                  <a16:creationId xmlns:a16="http://schemas.microsoft.com/office/drawing/2014/main" id="{EB5728A3-79CC-445B-858B-66EA9D5B644C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183;p74">
              <a:extLst>
                <a:ext uri="{FF2B5EF4-FFF2-40B4-BE49-F238E27FC236}">
                  <a16:creationId xmlns:a16="http://schemas.microsoft.com/office/drawing/2014/main" id="{7E1F275C-D035-48FA-9E62-77758E31A923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84;p74">
              <a:extLst>
                <a:ext uri="{FF2B5EF4-FFF2-40B4-BE49-F238E27FC236}">
                  <a16:creationId xmlns:a16="http://schemas.microsoft.com/office/drawing/2014/main" id="{0E98056A-E642-4A21-84F5-2AEBD0B55367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5;p74">
              <a:extLst>
                <a:ext uri="{FF2B5EF4-FFF2-40B4-BE49-F238E27FC236}">
                  <a16:creationId xmlns:a16="http://schemas.microsoft.com/office/drawing/2014/main" id="{AD38323B-C373-4347-BE0B-DE75D05F8AD1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8186;p74">
              <a:extLst>
                <a:ext uri="{FF2B5EF4-FFF2-40B4-BE49-F238E27FC236}">
                  <a16:creationId xmlns:a16="http://schemas.microsoft.com/office/drawing/2014/main" id="{60C2460D-1FE0-4F46-953F-D04FBD4CEBA0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8187;p74">
              <a:extLst>
                <a:ext uri="{FF2B5EF4-FFF2-40B4-BE49-F238E27FC236}">
                  <a16:creationId xmlns:a16="http://schemas.microsoft.com/office/drawing/2014/main" id="{D4BF44F0-2C46-4E9D-AE7E-20468903A71E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188;p74">
              <a:extLst>
                <a:ext uri="{FF2B5EF4-FFF2-40B4-BE49-F238E27FC236}">
                  <a16:creationId xmlns:a16="http://schemas.microsoft.com/office/drawing/2014/main" id="{730AEF90-D99D-4FAA-8A6F-60EA331FD3BD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189;p74">
              <a:extLst>
                <a:ext uri="{FF2B5EF4-FFF2-40B4-BE49-F238E27FC236}">
                  <a16:creationId xmlns:a16="http://schemas.microsoft.com/office/drawing/2014/main" id="{C908C2B5-2DE3-46F5-B0D3-99FAFFAE8B04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8180;p74">
            <a:extLst>
              <a:ext uri="{FF2B5EF4-FFF2-40B4-BE49-F238E27FC236}">
                <a16:creationId xmlns:a16="http://schemas.microsoft.com/office/drawing/2014/main" id="{A27889FB-ACED-419A-A0B5-44FE4534334F}"/>
              </a:ext>
            </a:extLst>
          </p:cNvPr>
          <p:cNvGrpSpPr/>
          <p:nvPr/>
        </p:nvGrpSpPr>
        <p:grpSpPr>
          <a:xfrm rot="19653876">
            <a:off x="3252960" y="2034642"/>
            <a:ext cx="861012" cy="52681"/>
            <a:chOff x="1464850" y="436375"/>
            <a:chExt cx="6001364" cy="222301"/>
          </a:xfrm>
        </p:grpSpPr>
        <p:sp>
          <p:nvSpPr>
            <p:cNvPr id="44" name="Google Shape;8181;p74">
              <a:extLst>
                <a:ext uri="{FF2B5EF4-FFF2-40B4-BE49-F238E27FC236}">
                  <a16:creationId xmlns:a16="http://schemas.microsoft.com/office/drawing/2014/main" id="{BB915BB8-0D28-49CF-95B4-96A373681AB5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2;p74">
              <a:extLst>
                <a:ext uri="{FF2B5EF4-FFF2-40B4-BE49-F238E27FC236}">
                  <a16:creationId xmlns:a16="http://schemas.microsoft.com/office/drawing/2014/main" id="{D4EE5960-C23E-4199-9142-8948095479E3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3;p74">
              <a:extLst>
                <a:ext uri="{FF2B5EF4-FFF2-40B4-BE49-F238E27FC236}">
                  <a16:creationId xmlns:a16="http://schemas.microsoft.com/office/drawing/2014/main" id="{1619FC61-9327-4F5F-B827-9D3A018B7FC1}"/>
                </a:ext>
              </a:extLst>
            </p:cNvPr>
            <p:cNvSpPr/>
            <p:nvPr/>
          </p:nvSpPr>
          <p:spPr>
            <a:xfrm>
              <a:off x="7243912" y="436375"/>
              <a:ext cx="222302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84;p74">
              <a:extLst>
                <a:ext uri="{FF2B5EF4-FFF2-40B4-BE49-F238E27FC236}">
                  <a16:creationId xmlns:a16="http://schemas.microsoft.com/office/drawing/2014/main" id="{0455FD50-19AB-480C-BF2A-348523A1711E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85;p74">
              <a:extLst>
                <a:ext uri="{FF2B5EF4-FFF2-40B4-BE49-F238E27FC236}">
                  <a16:creationId xmlns:a16="http://schemas.microsoft.com/office/drawing/2014/main" id="{18B1E05E-494B-45B4-B999-9CA49EABDD1B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186;p74">
              <a:extLst>
                <a:ext uri="{FF2B5EF4-FFF2-40B4-BE49-F238E27FC236}">
                  <a16:creationId xmlns:a16="http://schemas.microsoft.com/office/drawing/2014/main" id="{6C191010-3DD0-4346-A3D3-92940CA3F5DB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8187;p74">
              <a:extLst>
                <a:ext uri="{FF2B5EF4-FFF2-40B4-BE49-F238E27FC236}">
                  <a16:creationId xmlns:a16="http://schemas.microsoft.com/office/drawing/2014/main" id="{28C4B0E8-D67A-42A2-8DE8-E4A0DED66813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8188;p74">
              <a:extLst>
                <a:ext uri="{FF2B5EF4-FFF2-40B4-BE49-F238E27FC236}">
                  <a16:creationId xmlns:a16="http://schemas.microsoft.com/office/drawing/2014/main" id="{EE591289-43F8-48AD-8B2F-43CD0CFE744C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8189;p74">
              <a:extLst>
                <a:ext uri="{FF2B5EF4-FFF2-40B4-BE49-F238E27FC236}">
                  <a16:creationId xmlns:a16="http://schemas.microsoft.com/office/drawing/2014/main" id="{92421C5A-8F1E-4432-8463-F62C1B42BB21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3" name="Imagem 52">
            <a:extLst>
              <a:ext uri="{FF2B5EF4-FFF2-40B4-BE49-F238E27FC236}">
                <a16:creationId xmlns:a16="http://schemas.microsoft.com/office/drawing/2014/main" id="{B696D60D-A925-4925-87A6-0FD09065AD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722" y="216348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/>
      <p:bldP spid="2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5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1" grpId="0" animBg="1"/>
      <p:bldP spid="7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8" grpId="0" animBg="1"/>
      <p:bldP spid="21" grpId="0" animBg="1"/>
      <p:bldP spid="22" grpId="0" animBg="1"/>
      <p:bldP spid="27" grpId="0" animBg="1"/>
      <p:bldP spid="32" grpId="0" animBg="1"/>
      <p:bldP spid="34" grpId="0" animBg="1"/>
      <p:bldP spid="41" grpId="0" animBg="1"/>
      <p:bldP spid="50" grpId="0" animBg="1"/>
      <p:bldP spid="55" grpId="0" animBg="1"/>
      <p:bldP spid="58" grpId="0" animBg="1"/>
      <p:bldP spid="59" grpId="0" animBg="1"/>
      <p:bldP spid="64" grpId="0" animBg="1"/>
      <p:bldP spid="68" grpId="0" animBg="1"/>
      <p:bldP spid="69" grpId="0" animBg="1"/>
      <p:bldP spid="70" grpId="0" animBg="1"/>
      <p:bldP spid="73" grpId="0" animBg="1"/>
      <p:bldP spid="74" grpId="0" animBg="1"/>
      <p:bldP spid="75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90310" y="1140348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600" dirty="0">
                <a:solidFill>
                  <a:schemeClr val="accent5"/>
                </a:solidFill>
              </a:rPr>
              <a:t>Principais requisitos</a:t>
            </a:r>
            <a:br>
              <a:rPr lang="en" sz="3600" dirty="0">
                <a:solidFill>
                  <a:schemeClr val="accent5"/>
                </a:solidFill>
              </a:rPr>
            </a:br>
            <a:br>
              <a:rPr lang="en" dirty="0">
                <a:solidFill>
                  <a:schemeClr val="accent5"/>
                </a:solidFill>
              </a:rPr>
            </a:br>
            <a:r>
              <a:rPr lang="en" i="1" dirty="0">
                <a:solidFill>
                  <a:schemeClr val="accent1"/>
                </a:solidFill>
              </a:rPr>
              <a:t>Backlog, Sprints e Planilha de riscos</a:t>
            </a:r>
            <a:endParaRPr i="1" dirty="0">
              <a:solidFill>
                <a:schemeClr val="accent1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6F19CF-CFE1-4989-8C47-64F49A60A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10" y="2009775"/>
            <a:ext cx="5438990" cy="207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3697" y="98069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Site institucional 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Login/Cadastro</a:t>
            </a:r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64CAA7-1074-435F-AAC2-1A1089C4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216045"/>
            <a:ext cx="3644895" cy="34619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82A358-E598-4AF2-92EB-F23886BC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888" y="1957005"/>
            <a:ext cx="2847956" cy="1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7200" y="631379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DashBoard ChartJS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52534A-70A2-44CE-B0C6-9DBC38ED6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089" y="1435101"/>
            <a:ext cx="2794000" cy="2794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EF847E-140A-4DBD-897C-0742C61C5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112" y="3312444"/>
            <a:ext cx="1033888" cy="10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261055"/>
            <a:ext cx="9144000" cy="715963"/>
          </a:xfrm>
        </p:spPr>
        <p:txBody>
          <a:bodyPr/>
          <a:lstStyle/>
          <a:p>
            <a:pPr algn="ctr"/>
            <a:r>
              <a:rPr lang="pt-BR" sz="4800" dirty="0">
                <a:solidFill>
                  <a:schemeClr val="accent5"/>
                </a:solidFill>
              </a:rPr>
              <a:t>Analytics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311" y="4292651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2F233E-80CF-47F0-ADAD-B9B94D98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8" y="2304065"/>
            <a:ext cx="8208823" cy="11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200</Words>
  <Application>Microsoft Office PowerPoint</Application>
  <PresentationFormat>Apresentação na tela (16:9)</PresentationFormat>
  <Paragraphs>55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Poiret One</vt:lpstr>
      <vt:lpstr>Calibri</vt:lpstr>
      <vt:lpstr>Kulim Park</vt:lpstr>
      <vt:lpstr>Kulim Park Light</vt:lpstr>
      <vt:lpstr>Arial</vt:lpstr>
      <vt:lpstr>Volumnia template</vt:lpstr>
      <vt:lpstr>TecChicken Na temperatura certa</vt:lpstr>
      <vt:lpstr>Quem somos?</vt:lpstr>
      <vt:lpstr>CONTEXTO</vt:lpstr>
      <vt:lpstr>Apresentação do PowerPoint</vt:lpstr>
      <vt:lpstr>Apresentação do PowerPoint</vt:lpstr>
      <vt:lpstr>Principais requisitos  Backlog, Sprints e Planilha de riscos</vt:lpstr>
      <vt:lpstr>Site institucional  Login/Cadastro</vt:lpstr>
      <vt:lpstr>DashBoard ChartJS</vt:lpstr>
      <vt:lpstr>Analytics</vt:lpstr>
      <vt:lpstr>API</vt:lpstr>
      <vt:lpstr>Modelo lógico e tabelas</vt:lpstr>
      <vt:lpstr>Repositórios do Projeto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Vitória da Silva Eleutério Pinto</cp:lastModifiedBy>
  <cp:revision>76</cp:revision>
  <dcterms:modified xsi:type="dcterms:W3CDTF">2021-04-22T14:47:27Z</dcterms:modified>
</cp:coreProperties>
</file>