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310" r:id="rId6"/>
    <p:sldId id="260" r:id="rId7"/>
    <p:sldId id="311" r:id="rId8"/>
  </p:sldIdLst>
  <p:sldSz cx="9144000" cy="5143500" type="screen16x9"/>
  <p:notesSz cx="6858000" cy="9144000"/>
  <p:embeddedFontLst>
    <p:embeddedFont>
      <p:font typeface="Righteous" panose="020B0604020202020204" charset="0"/>
      <p:regular r:id="rId10"/>
    </p:embeddedFont>
    <p:embeddedFont>
      <p:font typeface="Varela Round" panose="020B0604020202020204" charset="-79"/>
      <p:regular r:id="rId11"/>
    </p:embeddedFont>
    <p:embeddedFont>
      <p:font typeface="Work Sans" panose="020B0604020202020204" charset="0"/>
      <p:regular r:id="rId12"/>
      <p:bold r:id="rId13"/>
      <p:italic r:id="rId14"/>
      <p:boldItalic r:id="rId15"/>
    </p:embeddedFont>
    <p:embeddedFont>
      <p:font typeface="Work Sans Regular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EDA6C-1C96-4C0E-9E1F-B805754B4668}" v="2" dt="2021-04-06T22:51:54.476"/>
  </p1510:revLst>
</p1510:revInfo>
</file>

<file path=ppt/tableStyles.xml><?xml version="1.0" encoding="utf-8"?>
<a:tblStyleLst xmlns:a="http://schemas.openxmlformats.org/drawingml/2006/main" def="{35CC2DF6-1BE3-4AAC-A928-B374823442AA}">
  <a:tblStyle styleId="{35CC2DF6-1BE3-4AAC-A928-B374823442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3BC584-A1F6-4D80-83AF-636EE9BDB4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HENRIQUE OLIVEIRA NARDI" userId="54a15446-c1be-4471-a17c-fe3ace9286ff" providerId="ADAL" clId="{752EDA6C-1C96-4C0E-9E1F-B805754B4668}"/>
    <pc:docChg chg="undo redo custSel modSld">
      <pc:chgData name="LUIZ HENRIQUE OLIVEIRA NARDI" userId="54a15446-c1be-4471-a17c-fe3ace9286ff" providerId="ADAL" clId="{752EDA6C-1C96-4C0E-9E1F-B805754B4668}" dt="2021-04-06T22:52:06.474" v="30" actId="207"/>
      <pc:docMkLst>
        <pc:docMk/>
      </pc:docMkLst>
      <pc:sldChg chg="modSp mod">
        <pc:chgData name="LUIZ HENRIQUE OLIVEIRA NARDI" userId="54a15446-c1be-4471-a17c-fe3ace9286ff" providerId="ADAL" clId="{752EDA6C-1C96-4C0E-9E1F-B805754B4668}" dt="2021-04-06T22:52:06.474" v="30" actId="207"/>
        <pc:sldMkLst>
          <pc:docMk/>
          <pc:sldMk cId="3053692725" sldId="310"/>
        </pc:sldMkLst>
        <pc:graphicFrameChg chg="mod modGraphic">
          <ac:chgData name="LUIZ HENRIQUE OLIVEIRA NARDI" userId="54a15446-c1be-4471-a17c-fe3ace9286ff" providerId="ADAL" clId="{752EDA6C-1C96-4C0E-9E1F-B805754B4668}" dt="2021-04-06T22:52:06.474" v="30" actId="207"/>
          <ac:graphicFrameMkLst>
            <pc:docMk/>
            <pc:sldMk cId="3053692725" sldId="310"/>
            <ac:graphicFrameMk id="2" creationId="{D55315C5-5B0E-4764-92AB-76B3B24EF41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ec\OneDrive\Documentos\Arquivos%20PI\Grupo%2010\TECCHICKEN\SPRINT2\Gr&#225;fico%20de%20dados%20-%20Arq%20Co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ec\OneDrive\Documentos\Arquivos%20PI\Grupo%2010\TECCHICKEN\SPRINT2\Gr&#225;fico%20de%20dados%20-%20Arq%20Com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'Coleta de dados'!$B$1</c:f>
              <c:strCache>
                <c:ptCount val="1"/>
                <c:pt idx="0">
                  <c:v>Temperatura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'Coleta de dados'!$A$2:$A$32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'Coleta de dados'!$B$2:$B$32</c:f>
              <c:numCache>
                <c:formatCode>0.0\°</c:formatCode>
                <c:ptCount val="31"/>
                <c:pt idx="0">
                  <c:v>26.29164292820732</c:v>
                </c:pt>
                <c:pt idx="1">
                  <c:v>21.980409397503998</c:v>
                </c:pt>
                <c:pt idx="2">
                  <c:v>22.023280375049744</c:v>
                </c:pt>
                <c:pt idx="3">
                  <c:v>26.444678667566279</c:v>
                </c:pt>
                <c:pt idx="4">
                  <c:v>20.619002986374795</c:v>
                </c:pt>
                <c:pt idx="5">
                  <c:v>23.294129263050888</c:v>
                </c:pt>
                <c:pt idx="6">
                  <c:v>26.923804197860477</c:v>
                </c:pt>
                <c:pt idx="7">
                  <c:v>22.608182097740489</c:v>
                </c:pt>
                <c:pt idx="8">
                  <c:v>23.99632210560576</c:v>
                </c:pt>
                <c:pt idx="9">
                  <c:v>22.946105290022043</c:v>
                </c:pt>
                <c:pt idx="10">
                  <c:v>25.927609353256084</c:v>
                </c:pt>
                <c:pt idx="11">
                  <c:v>20.640877730084302</c:v>
                </c:pt>
                <c:pt idx="12">
                  <c:v>22.309443515369203</c:v>
                </c:pt>
                <c:pt idx="13">
                  <c:v>23.205777132017261</c:v>
                </c:pt>
                <c:pt idx="14">
                  <c:v>24.212069938011897</c:v>
                </c:pt>
                <c:pt idx="15">
                  <c:v>26.238973074701171</c:v>
                </c:pt>
                <c:pt idx="16">
                  <c:v>21.656832556975267</c:v>
                </c:pt>
                <c:pt idx="17">
                  <c:v>21.09705838443691</c:v>
                </c:pt>
                <c:pt idx="18">
                  <c:v>20.267433389093803</c:v>
                </c:pt>
                <c:pt idx="19">
                  <c:v>25.616796626350393</c:v>
                </c:pt>
                <c:pt idx="20">
                  <c:v>20.787896932409424</c:v>
                </c:pt>
                <c:pt idx="21">
                  <c:v>24.109534272730262</c:v>
                </c:pt>
                <c:pt idx="22">
                  <c:v>21.811871356961195</c:v>
                </c:pt>
                <c:pt idx="23">
                  <c:v>22.6244478900276</c:v>
                </c:pt>
                <c:pt idx="24">
                  <c:v>20.494783905159426</c:v>
                </c:pt>
                <c:pt idx="25">
                  <c:v>25.892007475392727</c:v>
                </c:pt>
                <c:pt idx="26">
                  <c:v>25.713947328439993</c:v>
                </c:pt>
                <c:pt idx="27">
                  <c:v>21.37711179097397</c:v>
                </c:pt>
                <c:pt idx="28">
                  <c:v>26.967853033009725</c:v>
                </c:pt>
                <c:pt idx="29">
                  <c:v>23.175323219396976</c:v>
                </c:pt>
                <c:pt idx="30">
                  <c:v>24.345970625472802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58-4BA2-A195-C6402229F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510320"/>
        <c:axId val="379512400"/>
      </c:lineChart>
      <c:catAx>
        <c:axId val="37951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512400"/>
        <c:crosses val="autoZero"/>
        <c:auto val="1"/>
        <c:lblAlgn val="ctr"/>
        <c:lblOffset val="100"/>
        <c:noMultiLvlLbl val="0"/>
      </c:catAx>
      <c:valAx>
        <c:axId val="379512400"/>
        <c:scaling>
          <c:orientation val="minMax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\°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51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901715592111062E-2"/>
          <c:y val="2.5276034240839223E-2"/>
          <c:w val="0.74564661617866967"/>
          <c:h val="0.87984624787840593"/>
        </c:manualLayout>
      </c:layout>
      <c:lineChart>
        <c:grouping val="standard"/>
        <c:varyColors val="0"/>
        <c:ser>
          <c:idx val="0"/>
          <c:order val="0"/>
          <c:tx>
            <c:strRef>
              <c:f>'Coleta de dados'!$B$1</c:f>
              <c:strCache>
                <c:ptCount val="1"/>
                <c:pt idx="0">
                  <c:v>Temperatura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'Coleta de dados'!$A$2:$A$32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'Coleta de dados'!$B$2:$B$32</c:f>
              <c:numCache>
                <c:formatCode>0.0\°</c:formatCode>
                <c:ptCount val="31"/>
                <c:pt idx="0">
                  <c:v>31.704567636082949</c:v>
                </c:pt>
                <c:pt idx="1">
                  <c:v>39.799045714672928</c:v>
                </c:pt>
                <c:pt idx="2">
                  <c:v>32.697932616044966</c:v>
                </c:pt>
                <c:pt idx="3">
                  <c:v>38.96828151630244</c:v>
                </c:pt>
                <c:pt idx="4">
                  <c:v>35.145369416717735</c:v>
                </c:pt>
                <c:pt idx="5">
                  <c:v>35.699277445151004</c:v>
                </c:pt>
                <c:pt idx="6">
                  <c:v>38.177295982076316</c:v>
                </c:pt>
                <c:pt idx="7">
                  <c:v>36.866410672028614</c:v>
                </c:pt>
                <c:pt idx="8">
                  <c:v>31.374075467829112</c:v>
                </c:pt>
                <c:pt idx="9">
                  <c:v>38.021813277710358</c:v>
                </c:pt>
                <c:pt idx="10">
                  <c:v>35.239813000402044</c:v>
                </c:pt>
                <c:pt idx="11">
                  <c:v>31.71365829199263</c:v>
                </c:pt>
                <c:pt idx="12">
                  <c:v>33.046802786502575</c:v>
                </c:pt>
                <c:pt idx="13">
                  <c:v>28.815803561629515</c:v>
                </c:pt>
                <c:pt idx="14">
                  <c:v>34.627610327669508</c:v>
                </c:pt>
                <c:pt idx="15">
                  <c:v>29.365169254707428</c:v>
                </c:pt>
                <c:pt idx="16">
                  <c:v>37.830286442064903</c:v>
                </c:pt>
                <c:pt idx="17">
                  <c:v>35.67593607134264</c:v>
                </c:pt>
                <c:pt idx="18">
                  <c:v>38.903846841186294</c:v>
                </c:pt>
                <c:pt idx="19">
                  <c:v>38.832882785045896</c:v>
                </c:pt>
                <c:pt idx="20">
                  <c:v>36.593279664847763</c:v>
                </c:pt>
                <c:pt idx="21">
                  <c:v>37.008614519734593</c:v>
                </c:pt>
                <c:pt idx="22">
                  <c:v>30.541892401968553</c:v>
                </c:pt>
                <c:pt idx="23">
                  <c:v>33.392976749867501</c:v>
                </c:pt>
                <c:pt idx="24">
                  <c:v>32.769192959837007</c:v>
                </c:pt>
                <c:pt idx="25">
                  <c:v>29.073244971850681</c:v>
                </c:pt>
                <c:pt idx="26">
                  <c:v>31.980681319311408</c:v>
                </c:pt>
                <c:pt idx="27">
                  <c:v>30.490014869638696</c:v>
                </c:pt>
                <c:pt idx="28">
                  <c:v>35.691044330897952</c:v>
                </c:pt>
                <c:pt idx="29">
                  <c:v>29.350268376305699</c:v>
                </c:pt>
                <c:pt idx="30">
                  <c:v>38.459652085947347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13-4ECA-B4F4-5CF601F1D968}"/>
            </c:ext>
          </c:extLst>
        </c:ser>
        <c:ser>
          <c:idx val="1"/>
          <c:order val="1"/>
          <c:tx>
            <c:strRef>
              <c:f>'Coleta de dados'!$C$1</c:f>
              <c:strCache>
                <c:ptCount val="1"/>
                <c:pt idx="0">
                  <c:v>Mínima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val>
            <c:numRef>
              <c:f>'Coleta de dados'!$C$3:$C$32</c:f>
              <c:numCache>
                <c:formatCode>0.0\°</c:formatCode>
                <c:ptCount val="30"/>
                <c:pt idx="0">
                  <c:v>27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  <c:pt idx="10">
                  <c:v>27</c:v>
                </c:pt>
                <c:pt idx="11">
                  <c:v>27</c:v>
                </c:pt>
                <c:pt idx="12">
                  <c:v>27</c:v>
                </c:pt>
                <c:pt idx="13">
                  <c:v>27</c:v>
                </c:pt>
                <c:pt idx="14">
                  <c:v>27</c:v>
                </c:pt>
                <c:pt idx="15">
                  <c:v>27</c:v>
                </c:pt>
                <c:pt idx="16">
                  <c:v>27</c:v>
                </c:pt>
                <c:pt idx="17">
                  <c:v>27</c:v>
                </c:pt>
                <c:pt idx="18">
                  <c:v>27</c:v>
                </c:pt>
                <c:pt idx="19">
                  <c:v>27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27</c:v>
                </c:pt>
                <c:pt idx="27">
                  <c:v>27</c:v>
                </c:pt>
                <c:pt idx="28">
                  <c:v>27</c:v>
                </c:pt>
                <c:pt idx="29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13-4ECA-B4F4-5CF601F1D968}"/>
            </c:ext>
          </c:extLst>
        </c:ser>
        <c:ser>
          <c:idx val="2"/>
          <c:order val="2"/>
          <c:tx>
            <c:strRef>
              <c:f>'Coleta de dados'!$D$1</c:f>
              <c:strCache>
                <c:ptCount val="1"/>
                <c:pt idx="0">
                  <c:v>Máxima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'Coleta de dados'!$D$2:$D$32</c:f>
              <c:numCache>
                <c:formatCode>0.0\°</c:formatCode>
                <c:ptCount val="3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40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40</c:v>
                </c:pt>
                <c:pt idx="29">
                  <c:v>40</c:v>
                </c:pt>
                <c:pt idx="3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13-4ECA-B4F4-5CF601F1D968}"/>
            </c:ext>
          </c:extLst>
        </c:ser>
        <c:ser>
          <c:idx val="3"/>
          <c:order val="3"/>
          <c:tx>
            <c:strRef>
              <c:f>'Coleta de dados'!$E$1</c:f>
              <c:strCache>
                <c:ptCount val="1"/>
                <c:pt idx="0">
                  <c:v>Alerta Frio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'Coleta de dados'!$E$2:$E$32</c:f>
              <c:numCache>
                <c:formatCode>0.0\°</c:formatCode>
                <c:ptCount val="31"/>
                <c:pt idx="0">
                  <c:v>31.704567636082949</c:v>
                </c:pt>
                <c:pt idx="1">
                  <c:v>31.704567636082949</c:v>
                </c:pt>
                <c:pt idx="2">
                  <c:v>31.704567636082949</c:v>
                </c:pt>
                <c:pt idx="3">
                  <c:v>31.704567636082949</c:v>
                </c:pt>
                <c:pt idx="4">
                  <c:v>31.704567636082949</c:v>
                </c:pt>
                <c:pt idx="5">
                  <c:v>31.704567636082949</c:v>
                </c:pt>
                <c:pt idx="6">
                  <c:v>31.704567636082949</c:v>
                </c:pt>
                <c:pt idx="7">
                  <c:v>31.704567636082949</c:v>
                </c:pt>
                <c:pt idx="8">
                  <c:v>31.704567636082949</c:v>
                </c:pt>
                <c:pt idx="9">
                  <c:v>31.704567636082949</c:v>
                </c:pt>
                <c:pt idx="10">
                  <c:v>31.704567636082949</c:v>
                </c:pt>
                <c:pt idx="11">
                  <c:v>31.704567636082949</c:v>
                </c:pt>
                <c:pt idx="12">
                  <c:v>31.704567636082949</c:v>
                </c:pt>
                <c:pt idx="13">
                  <c:v>31.704567636082949</c:v>
                </c:pt>
                <c:pt idx="14">
                  <c:v>31.704567636082949</c:v>
                </c:pt>
                <c:pt idx="15">
                  <c:v>31.704567636082949</c:v>
                </c:pt>
                <c:pt idx="16">
                  <c:v>31.704567636082949</c:v>
                </c:pt>
                <c:pt idx="17">
                  <c:v>31.704567636082949</c:v>
                </c:pt>
                <c:pt idx="18">
                  <c:v>31.704567636082949</c:v>
                </c:pt>
                <c:pt idx="19">
                  <c:v>31.704567636082949</c:v>
                </c:pt>
                <c:pt idx="20">
                  <c:v>31.704567636082949</c:v>
                </c:pt>
                <c:pt idx="21">
                  <c:v>31.704567636082949</c:v>
                </c:pt>
                <c:pt idx="22">
                  <c:v>31.704567636082949</c:v>
                </c:pt>
                <c:pt idx="23">
                  <c:v>31.704567636082949</c:v>
                </c:pt>
                <c:pt idx="24">
                  <c:v>31.704567636082949</c:v>
                </c:pt>
                <c:pt idx="25">
                  <c:v>31.704567636082949</c:v>
                </c:pt>
                <c:pt idx="26">
                  <c:v>31.704567636082949</c:v>
                </c:pt>
                <c:pt idx="27">
                  <c:v>31.704567636082949</c:v>
                </c:pt>
                <c:pt idx="28">
                  <c:v>31.704567636082949</c:v>
                </c:pt>
                <c:pt idx="29">
                  <c:v>31.704567636082949</c:v>
                </c:pt>
                <c:pt idx="30">
                  <c:v>31.704567636082949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13-4ECA-B4F4-5CF601F1D968}"/>
            </c:ext>
          </c:extLst>
        </c:ser>
        <c:ser>
          <c:idx val="4"/>
          <c:order val="4"/>
          <c:tx>
            <c:strRef>
              <c:f>'Coleta de dados'!$F$1</c:f>
              <c:strCache>
                <c:ptCount val="1"/>
                <c:pt idx="0">
                  <c:v>Alerta Calor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'Coleta de dados'!$F$2:$F$32</c:f>
              <c:numCache>
                <c:formatCode>0.0\°</c:formatCode>
                <c:ptCount val="31"/>
                <c:pt idx="0">
                  <c:v>37.830286442064903</c:v>
                </c:pt>
                <c:pt idx="1">
                  <c:v>37.830286442064903</c:v>
                </c:pt>
                <c:pt idx="2">
                  <c:v>37.830286442064903</c:v>
                </c:pt>
                <c:pt idx="3">
                  <c:v>37.830286442064903</c:v>
                </c:pt>
                <c:pt idx="4">
                  <c:v>37.830286442064903</c:v>
                </c:pt>
                <c:pt idx="5">
                  <c:v>37.830286442064903</c:v>
                </c:pt>
                <c:pt idx="6">
                  <c:v>37.830286442064903</c:v>
                </c:pt>
                <c:pt idx="7">
                  <c:v>37.830286442064903</c:v>
                </c:pt>
                <c:pt idx="8">
                  <c:v>37.830286442064903</c:v>
                </c:pt>
                <c:pt idx="9">
                  <c:v>37.830286442064903</c:v>
                </c:pt>
                <c:pt idx="10">
                  <c:v>37.830286442064903</c:v>
                </c:pt>
                <c:pt idx="11">
                  <c:v>37.830286442064903</c:v>
                </c:pt>
                <c:pt idx="12">
                  <c:v>37.830286442064903</c:v>
                </c:pt>
                <c:pt idx="13">
                  <c:v>37.830286442064903</c:v>
                </c:pt>
                <c:pt idx="14">
                  <c:v>37.830286442064903</c:v>
                </c:pt>
                <c:pt idx="15">
                  <c:v>37.830286442064903</c:v>
                </c:pt>
                <c:pt idx="16">
                  <c:v>37.830286442064903</c:v>
                </c:pt>
                <c:pt idx="17">
                  <c:v>37.830286442064903</c:v>
                </c:pt>
                <c:pt idx="18">
                  <c:v>37.830286442064903</c:v>
                </c:pt>
                <c:pt idx="19">
                  <c:v>37.830286442064903</c:v>
                </c:pt>
                <c:pt idx="20">
                  <c:v>37.830286442064903</c:v>
                </c:pt>
                <c:pt idx="21">
                  <c:v>37.830286442064903</c:v>
                </c:pt>
                <c:pt idx="22">
                  <c:v>37.830286442064903</c:v>
                </c:pt>
                <c:pt idx="23">
                  <c:v>37.830286442064903</c:v>
                </c:pt>
                <c:pt idx="24">
                  <c:v>37.830286442064903</c:v>
                </c:pt>
                <c:pt idx="25">
                  <c:v>37.830286442064903</c:v>
                </c:pt>
                <c:pt idx="26">
                  <c:v>37.830286442064903</c:v>
                </c:pt>
                <c:pt idx="27">
                  <c:v>37.830286442064903</c:v>
                </c:pt>
                <c:pt idx="28">
                  <c:v>37.830286442064903</c:v>
                </c:pt>
                <c:pt idx="29">
                  <c:v>37.830286442064903</c:v>
                </c:pt>
                <c:pt idx="30">
                  <c:v>37.830286442064903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13-4ECA-B4F4-5CF601F1D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9510320"/>
        <c:axId val="379512400"/>
      </c:lineChart>
      <c:catAx>
        <c:axId val="37951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512400"/>
        <c:crosses val="autoZero"/>
        <c:auto val="1"/>
        <c:lblAlgn val="ctr"/>
        <c:lblOffset val="100"/>
        <c:noMultiLvlLbl val="0"/>
      </c:catAx>
      <c:valAx>
        <c:axId val="379512400"/>
        <c:scaling>
          <c:orientation val="minMax"/>
          <c:max val="44"/>
          <c:min val="2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\°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51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012df1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012df1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012df1a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012df1a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012df1a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012df1a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365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012df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012df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012df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012df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43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3502200" y="1165800"/>
            <a:ext cx="4308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 flipH="1">
            <a:off x="4305300" y="2629650"/>
            <a:ext cx="35052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 flipH="1">
            <a:off x="3989675" y="3032150"/>
            <a:ext cx="306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 flipH="1">
            <a:off x="3989675" y="1700925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739150" y="1457550"/>
            <a:ext cx="45921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827552" y="-239330"/>
            <a:ext cx="5759816" cy="632886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1495529" y="1553953"/>
            <a:ext cx="5207185" cy="1739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Tec </a:t>
            </a:r>
            <a:r>
              <a:rPr lang="en" sz="5400" dirty="0">
                <a:solidFill>
                  <a:schemeClr val="accent1"/>
                </a:solidFill>
              </a:rPr>
              <a:t>Chicken</a:t>
            </a:r>
            <a:r>
              <a:rPr lang="en" sz="5400" dirty="0"/>
              <a:t> </a:t>
            </a:r>
            <a:br>
              <a:rPr lang="en" sz="5400" dirty="0"/>
            </a:br>
            <a:r>
              <a:rPr lang="en" sz="2800" dirty="0"/>
              <a:t>Na temperatura certa!</a:t>
            </a:r>
            <a:endParaRPr sz="2800" dirty="0">
              <a:solidFill>
                <a:schemeClr val="lt1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18522" y="1794150"/>
            <a:ext cx="1326459" cy="12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1595554" y="870373"/>
            <a:ext cx="5539200" cy="30746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chemeClr val="accent1"/>
                </a:solidFill>
                <a:uFill>
                  <a:noFill/>
                </a:uFill>
                <a:latin typeface="Work Sans"/>
                <a:sym typeface="Work Sans"/>
              </a:rPr>
              <a:t>Quem </a:t>
            </a:r>
            <a:r>
              <a:rPr lang="en" sz="3600" b="1" dirty="0">
                <a:uFill>
                  <a:noFill/>
                </a:uFill>
                <a:latin typeface="Work Sans"/>
                <a:sym typeface="Work Sans"/>
              </a:rPr>
              <a:t>somos:</a:t>
            </a:r>
            <a:endParaRPr sz="3600" dirty="0">
              <a:solidFill>
                <a:schemeClr val="accen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pt-BR" sz="1600" dirty="0"/>
              <a:t>Somos a empresa </a:t>
            </a:r>
            <a:r>
              <a:rPr lang="pt-BR" sz="1600" b="1" dirty="0"/>
              <a:t>TecChicken</a:t>
            </a:r>
            <a:r>
              <a:rPr lang="pt-BR" sz="1600" dirty="0"/>
              <a:t>, uma startup fundada em 2020 com o panorama concentrado análise de temperatura de granjas, com o propósito de um excelente resultado na qualidade dos ovos e no bem-estar das aves, onde o granjeiro é informado por um Sistema </a:t>
            </a:r>
            <a:r>
              <a:rPr lang="pt-BR" sz="1600" b="1" dirty="0"/>
              <a:t>Smart Sensor </a:t>
            </a:r>
            <a:r>
              <a:rPr lang="pt-BR" sz="1600" dirty="0"/>
              <a:t>que alerta sobre o aumento da temperatura ideal para suas galinhas.</a:t>
            </a:r>
            <a:endParaRPr lang="en-US" sz="1600" dirty="0"/>
          </a:p>
        </p:txBody>
      </p:sp>
      <p:sp>
        <p:nvSpPr>
          <p:cNvPr id="6" name="Google Shape;229;p38">
            <a:extLst>
              <a:ext uri="{FF2B5EF4-FFF2-40B4-BE49-F238E27FC236}">
                <a16:creationId xmlns:a16="http://schemas.microsoft.com/office/drawing/2014/main" id="{EA8218AE-A538-43EE-A305-306D225D6C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-5400000">
            <a:off x="-860750" y="2252575"/>
            <a:ext cx="33363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A EMPRESA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922" y="214489"/>
            <a:ext cx="6851477" cy="471452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>
            <a:spLocks noGrp="1"/>
          </p:cNvSpPr>
          <p:nvPr>
            <p:ph type="ctrTitle"/>
          </p:nvPr>
        </p:nvSpPr>
        <p:spPr>
          <a:xfrm flipH="1">
            <a:off x="1255002" y="1465825"/>
            <a:ext cx="7004663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SENSOR!</a:t>
            </a:r>
            <a:endParaRPr dirty="0"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8296">
            <a:off x="-4558811" y="2861457"/>
            <a:ext cx="2594000" cy="267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41753">
            <a:off x="43175" y="6679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250125">
            <a:off x="-343280" y="2640748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487265">
            <a:off x="928179" y="1830450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2E774E6-4311-4E50-AAAC-0071B0BC72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949218">
            <a:off x="800070" y="3227444"/>
            <a:ext cx="1558891" cy="155889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2218375" y="984475"/>
            <a:ext cx="6993300" cy="3174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2218375" y="984475"/>
            <a:ext cx="6993300" cy="31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2652518" y="1134925"/>
            <a:ext cx="591935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2000" b="1" dirty="0"/>
              <a:t>LM35 </a:t>
            </a:r>
            <a:endParaRPr sz="20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pt-BR" sz="2000" dirty="0"/>
              <a:t>Gerencia a temperatura de granjas</a:t>
            </a:r>
            <a:endParaRPr sz="2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2000" dirty="0"/>
              <a:t>Segurança para as aves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2000" dirty="0"/>
              <a:t>Prevenção contra </a:t>
            </a:r>
            <a:r>
              <a:rPr lang="en" sz="2000" b="1" dirty="0"/>
              <a:t>incêndios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2000" dirty="0"/>
              <a:t>Alertas inteligentes</a:t>
            </a:r>
            <a:endParaRPr sz="2000" dirty="0"/>
          </a:p>
        </p:txBody>
      </p:sp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 rot="-5400000">
            <a:off x="-860750" y="2252575"/>
            <a:ext cx="33363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SOBRE O SENSOR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 rot="-5400000">
            <a:off x="-860750" y="2252575"/>
            <a:ext cx="33363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TABELA</a:t>
            </a:r>
            <a:endParaRPr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5315C5-5B0E-4764-92AB-76B3B24EF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91496"/>
              </p:ext>
            </p:extLst>
          </p:nvPr>
        </p:nvGraphicFramePr>
        <p:xfrm>
          <a:off x="1252540" y="1963560"/>
          <a:ext cx="6939197" cy="1035755"/>
        </p:xfrm>
        <a:graphic>
          <a:graphicData uri="http://schemas.openxmlformats.org/drawingml/2006/table">
            <a:tbl>
              <a:tblPr>
                <a:tableStyleId>{35CC2DF6-1BE3-4AAC-A928-B374823442AA}</a:tableStyleId>
              </a:tblPr>
              <a:tblGrid>
                <a:gridCol w="1425000">
                  <a:extLst>
                    <a:ext uri="{9D8B030D-6E8A-4147-A177-3AD203B41FA5}">
                      <a16:colId xmlns:a16="http://schemas.microsoft.com/office/drawing/2014/main" val="351042051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3886479835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1826682397"/>
                    </a:ext>
                  </a:extLst>
                </a:gridCol>
                <a:gridCol w="826761">
                  <a:extLst>
                    <a:ext uri="{9D8B030D-6E8A-4147-A177-3AD203B41FA5}">
                      <a16:colId xmlns:a16="http://schemas.microsoft.com/office/drawing/2014/main" val="308032935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712690734"/>
                    </a:ext>
                  </a:extLst>
                </a:gridCol>
                <a:gridCol w="1475924">
                  <a:extLst>
                    <a:ext uri="{9D8B030D-6E8A-4147-A177-3AD203B41FA5}">
                      <a16:colId xmlns:a16="http://schemas.microsoft.com/office/drawing/2014/main" val="3520414480"/>
                    </a:ext>
                  </a:extLst>
                </a:gridCol>
              </a:tblGrid>
              <a:tr h="426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pt-BR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Temperatura (ºC)</a:t>
                      </a:r>
                      <a:endParaRPr lang="pt-BR" sz="2000" b="0" i="0" u="none" strike="noStrike" dirty="0">
                        <a:solidFill>
                          <a:schemeClr val="accent1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15737"/>
                  </a:ext>
                </a:extLst>
              </a:tr>
              <a:tr h="3782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Galináceos em risco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Alerta(frio)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Ideal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Alerta (calor)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Galináceos em risco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3415698"/>
                  </a:ext>
                </a:extLst>
              </a:tr>
              <a:tr h="352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Galinha poedeira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20,3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24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27,6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35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69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 flipH="1">
            <a:off x="3136468" y="-284633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Work Sans" panose="020B0604020202020204" charset="0"/>
              </a:rPr>
              <a:t>Temperatura</a:t>
            </a:r>
            <a:endParaRPr sz="3600" b="1" dirty="0">
              <a:latin typeface="Work Sans" panose="020B0604020202020204" charset="0"/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636336" y="791799"/>
            <a:ext cx="2660025" cy="3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41753">
            <a:off x="5219850" y="-27452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50125">
            <a:off x="1600660" y="4701384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487265">
            <a:off x="8754388" y="594762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19429">
            <a:off x="8729656" y="2695340"/>
            <a:ext cx="855107" cy="853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9FAF5FDA-A806-4BAC-B1AB-EC08C0668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775849"/>
              </p:ext>
            </p:extLst>
          </p:nvPr>
        </p:nvGraphicFramePr>
        <p:xfrm>
          <a:off x="644805" y="1102774"/>
          <a:ext cx="7987242" cy="332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 flipH="1">
            <a:off x="3136468" y="-284633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Work Sans" panose="020B0604020202020204" charset="0"/>
              </a:rPr>
              <a:t>Temperatura</a:t>
            </a:r>
            <a:endParaRPr sz="3600" b="1" dirty="0">
              <a:latin typeface="Work Sans" panose="020B0604020202020204" charset="0"/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636335" y="677137"/>
            <a:ext cx="2660025" cy="3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41753">
            <a:off x="5219850" y="-27452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50125">
            <a:off x="1600660" y="4701384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487265">
            <a:off x="8754388" y="594762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19429">
            <a:off x="8729656" y="2695340"/>
            <a:ext cx="855107" cy="853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FAF5FDA-A806-4BAC-B1AB-EC08C0668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86133"/>
              </p:ext>
            </p:extLst>
          </p:nvPr>
        </p:nvGraphicFramePr>
        <p:xfrm>
          <a:off x="767861" y="1107450"/>
          <a:ext cx="7864185" cy="335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372462453"/>
      </p:ext>
    </p:extLst>
  </p:cSld>
  <p:clrMapOvr>
    <a:masterClrMapping/>
  </p:clrMapOvr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C7A30"/>
      </a:accent1>
      <a:accent2>
        <a:srgbClr val="A8F73C"/>
      </a:accent2>
      <a:accent3>
        <a:srgbClr val="1E1E1E"/>
      </a:accent3>
      <a:accent4>
        <a:srgbClr val="FFB52E"/>
      </a:accent4>
      <a:accent5>
        <a:srgbClr val="F4FFE2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124</Words>
  <Application>Microsoft Office PowerPoint</Application>
  <PresentationFormat>Apresentação na tela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Varela Round</vt:lpstr>
      <vt:lpstr>Arial</vt:lpstr>
      <vt:lpstr>Righteous</vt:lpstr>
      <vt:lpstr>Work Sans</vt:lpstr>
      <vt:lpstr>Barlow Semi Condensed</vt:lpstr>
      <vt:lpstr>Work Sans Regular</vt:lpstr>
      <vt:lpstr>Nunito Light</vt:lpstr>
      <vt:lpstr>Neon Cyber Monday by Slidesgo</vt:lpstr>
      <vt:lpstr>Tec Chicken  Na temperatura certa!</vt:lpstr>
      <vt:lpstr>SOBRE A EMPRESA</vt:lpstr>
      <vt:lpstr>NOSSO SENSOR!</vt:lpstr>
      <vt:lpstr>SOBRE O SENSOR</vt:lpstr>
      <vt:lpstr>TABELA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MONDAY</dc:title>
  <cp:lastModifiedBy>LUIZ HENRIQUE OLIVEIRA NARDI</cp:lastModifiedBy>
  <cp:revision>37</cp:revision>
  <dcterms:modified xsi:type="dcterms:W3CDTF">2021-04-06T22:52:13Z</dcterms:modified>
</cp:coreProperties>
</file>