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58" r:id="rId3"/>
    <p:sldId id="259" r:id="rId4"/>
    <p:sldId id="261" r:id="rId5"/>
    <p:sldId id="286" r:id="rId6"/>
    <p:sldId id="264" r:id="rId7"/>
    <p:sldId id="287" r:id="rId8"/>
    <p:sldId id="297" r:id="rId9"/>
    <p:sldId id="295" r:id="rId10"/>
    <p:sldId id="298" r:id="rId11"/>
    <p:sldId id="292" r:id="rId12"/>
    <p:sldId id="293" r:id="rId13"/>
    <p:sldId id="299" r:id="rId14"/>
    <p:sldId id="278" r:id="rId15"/>
    <p:sldId id="301" r:id="rId16"/>
    <p:sldId id="304" r:id="rId17"/>
    <p:sldId id="303" r:id="rId1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Kulim Park" panose="020B0604020202020204" charset="0"/>
      <p:regular r:id="rId24"/>
      <p:bold r:id="rId25"/>
      <p:italic r:id="rId26"/>
      <p:boldItalic r:id="rId27"/>
    </p:embeddedFont>
    <p:embeddedFont>
      <p:font typeface="Kulim Park Light" panose="020B0604020202020204" charset="0"/>
      <p:regular r:id="rId28"/>
      <p:bold r:id="rId29"/>
      <p:italic r:id="rId30"/>
      <p:boldItalic r:id="rId31"/>
    </p:embeddedFont>
    <p:embeddedFont>
      <p:font typeface="Poiret One" panose="020B0604020202020204" charset="0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ção Padrão" id="{0B207C1C-CE21-49B1-B25E-7A6B88CE45A2}">
          <p14:sldIdLst>
            <p14:sldId id="256"/>
            <p14:sldId id="258"/>
            <p14:sldId id="259"/>
            <p14:sldId id="261"/>
            <p14:sldId id="286"/>
            <p14:sldId id="264"/>
            <p14:sldId id="287"/>
            <p14:sldId id="297"/>
            <p14:sldId id="295"/>
            <p14:sldId id="298"/>
            <p14:sldId id="292"/>
            <p14:sldId id="293"/>
            <p14:sldId id="299"/>
            <p14:sldId id="278"/>
            <p14:sldId id="301"/>
            <p14:sldId id="304"/>
            <p14:sldId id="30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2F80"/>
    <a:srgbClr val="FFCE94"/>
    <a:srgbClr val="DA6810"/>
    <a:srgbClr val="B5580B"/>
    <a:srgbClr val="60556B"/>
    <a:srgbClr val="231F27"/>
    <a:srgbClr val="232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5036F9-EEBA-4C90-BC61-FDB5AB647748}" v="24" dt="2021-03-23T15:34:50.903"/>
  </p1510:revLst>
</p1510:revInfo>
</file>

<file path=ppt/tableStyles.xml><?xml version="1.0" encoding="utf-8"?>
<a:tblStyleLst xmlns:a="http://schemas.openxmlformats.org/drawingml/2006/main" def="{A2B7BD1C-F54C-4534-A909-44603E2DE659}">
  <a:tblStyle styleId="{A2B7BD1C-F54C-4534-A909-44603E2DE65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6" autoAdjust="0"/>
    <p:restoredTop sz="94660"/>
  </p:normalViewPr>
  <p:slideViewPr>
    <p:cSldViewPr snapToGrid="0">
      <p:cViewPr varScale="1">
        <p:scale>
          <a:sx n="85" d="100"/>
          <a:sy n="85" d="100"/>
        </p:scale>
        <p:origin x="1104" y="-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21" Type="http://schemas.openxmlformats.org/officeDocument/2006/relationships/font" Target="fonts/font2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Henrique Klein de Almeida" userId="2d15c7026afea1dc" providerId="LiveId" clId="{B425F1DE-3A03-4EE9-9D71-017A26C203DD}"/>
    <pc:docChg chg="undo custSel addSld delSld modSld sldOrd addSection delSection modSection">
      <pc:chgData name="Pedro Henrique Klein de Almeida" userId="2d15c7026afea1dc" providerId="LiveId" clId="{B425F1DE-3A03-4EE9-9D71-017A26C203DD}" dt="2021-03-07T18:39:27.002" v="3387"/>
      <pc:docMkLst>
        <pc:docMk/>
      </pc:docMkLst>
      <pc:sldChg chg="modSp mod">
        <pc:chgData name="Pedro Henrique Klein de Almeida" userId="2d15c7026afea1dc" providerId="LiveId" clId="{B425F1DE-3A03-4EE9-9D71-017A26C203DD}" dt="2021-03-07T16:20:54.146" v="1712" actId="255"/>
        <pc:sldMkLst>
          <pc:docMk/>
          <pc:sldMk cId="0" sldId="256"/>
        </pc:sldMkLst>
        <pc:spChg chg="mod">
          <ac:chgData name="Pedro Henrique Klein de Almeida" userId="2d15c7026afea1dc" providerId="LiveId" clId="{B425F1DE-3A03-4EE9-9D71-017A26C203DD}" dt="2021-03-07T16:20:54.146" v="1712" actId="255"/>
          <ac:spMkLst>
            <pc:docMk/>
            <pc:sldMk cId="0" sldId="256"/>
            <ac:spMk id="147" creationId="{00000000-0000-0000-0000-000000000000}"/>
          </ac:spMkLst>
        </pc:spChg>
      </pc:sldChg>
      <pc:sldChg chg="modSp mod">
        <pc:chgData name="Pedro Henrique Klein de Almeida" userId="2d15c7026afea1dc" providerId="LiveId" clId="{B425F1DE-3A03-4EE9-9D71-017A26C203DD}" dt="2021-03-07T18:38:35.408" v="3340" actId="20577"/>
        <pc:sldMkLst>
          <pc:docMk/>
          <pc:sldMk cId="0" sldId="258"/>
        </pc:sldMkLst>
        <pc:spChg chg="mod">
          <ac:chgData name="Pedro Henrique Klein de Almeida" userId="2d15c7026afea1dc" providerId="LiveId" clId="{B425F1DE-3A03-4EE9-9D71-017A26C203DD}" dt="2021-03-07T18:38:35.408" v="3340" actId="20577"/>
          <ac:spMkLst>
            <pc:docMk/>
            <pc:sldMk cId="0" sldId="258"/>
            <ac:spMk id="162" creationId="{00000000-0000-0000-0000-000000000000}"/>
          </ac:spMkLst>
        </pc:spChg>
      </pc:sldChg>
      <pc:sldChg chg="addSp delSp modSp mod">
        <pc:chgData name="Pedro Henrique Klein de Almeida" userId="2d15c7026afea1dc" providerId="LiveId" clId="{B425F1DE-3A03-4EE9-9D71-017A26C203DD}" dt="2021-03-07T17:53:11.717" v="3035"/>
        <pc:sldMkLst>
          <pc:docMk/>
          <pc:sldMk cId="0" sldId="261"/>
        </pc:sldMkLst>
        <pc:picChg chg="del mod">
          <ac:chgData name="Pedro Henrique Klein de Almeida" userId="2d15c7026afea1dc" providerId="LiveId" clId="{B425F1DE-3A03-4EE9-9D71-017A26C203DD}" dt="2021-03-07T17:53:10.605" v="3034" actId="478"/>
          <ac:picMkLst>
            <pc:docMk/>
            <pc:sldMk cId="0" sldId="261"/>
            <ac:picMk id="5" creationId="{678038F6-326F-4282-B075-555D19BDABAE}"/>
          </ac:picMkLst>
        </pc:picChg>
        <pc:picChg chg="add mod">
          <ac:chgData name="Pedro Henrique Klein de Almeida" userId="2d15c7026afea1dc" providerId="LiveId" clId="{B425F1DE-3A03-4EE9-9D71-017A26C203DD}" dt="2021-03-07T17:53:11.717" v="3035"/>
          <ac:picMkLst>
            <pc:docMk/>
            <pc:sldMk cId="0" sldId="261"/>
            <ac:picMk id="6" creationId="{20244AFA-C221-45B2-BFB8-802E00B3000B}"/>
          </ac:picMkLst>
        </pc:picChg>
      </pc:sldChg>
      <pc:sldChg chg="del">
        <pc:chgData name="Pedro Henrique Klein de Almeida" userId="2d15c7026afea1dc" providerId="LiveId" clId="{B425F1DE-3A03-4EE9-9D71-017A26C203DD}" dt="2021-03-07T15:28:03.468" v="444" actId="2696"/>
        <pc:sldMkLst>
          <pc:docMk/>
          <pc:sldMk cId="0" sldId="263"/>
        </pc:sldMkLst>
      </pc:sldChg>
      <pc:sldChg chg="addSp modSp mod modAnim">
        <pc:chgData name="Pedro Henrique Klein de Almeida" userId="2d15c7026afea1dc" providerId="LiveId" clId="{B425F1DE-3A03-4EE9-9D71-017A26C203DD}" dt="2021-03-07T17:25:31.788" v="2512"/>
        <pc:sldMkLst>
          <pc:docMk/>
          <pc:sldMk cId="0" sldId="264"/>
        </pc:sldMkLst>
        <pc:spChg chg="mod">
          <ac:chgData name="Pedro Henrique Klein de Almeida" userId="2d15c7026afea1dc" providerId="LiveId" clId="{B425F1DE-3A03-4EE9-9D71-017A26C203DD}" dt="2021-03-07T15:36:36.513" v="467" actId="108"/>
          <ac:spMkLst>
            <pc:docMk/>
            <pc:sldMk cId="0" sldId="264"/>
            <ac:spMk id="224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6:57:53.076" v="1783" actId="20577"/>
          <ac:spMkLst>
            <pc:docMk/>
            <pc:sldMk cId="0" sldId="264"/>
            <ac:spMk id="225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5:46:34.187" v="1022" actId="207"/>
          <ac:spMkLst>
            <pc:docMk/>
            <pc:sldMk cId="0" sldId="264"/>
            <ac:spMk id="226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5:50:52.128" v="1299" actId="20577"/>
          <ac:spMkLst>
            <pc:docMk/>
            <pc:sldMk cId="0" sldId="264"/>
            <ac:spMk id="227" creationId="{00000000-0000-0000-0000-000000000000}"/>
          </ac:spMkLst>
        </pc:spChg>
        <pc:grpChg chg="mod">
          <ac:chgData name="Pedro Henrique Klein de Almeida" userId="2d15c7026afea1dc" providerId="LiveId" clId="{B425F1DE-3A03-4EE9-9D71-017A26C203DD}" dt="2021-03-07T15:55:31.323" v="1301" actId="1076"/>
          <ac:grpSpMkLst>
            <pc:docMk/>
            <pc:sldMk cId="0" sldId="264"/>
            <ac:grpSpMk id="229" creationId="{00000000-0000-0000-0000-000000000000}"/>
          </ac:grpSpMkLst>
        </pc:grpChg>
        <pc:picChg chg="add mod">
          <ac:chgData name="Pedro Henrique Klein de Almeida" userId="2d15c7026afea1dc" providerId="LiveId" clId="{B425F1DE-3A03-4EE9-9D71-017A26C203DD}" dt="2021-03-07T17:25:31.788" v="2512"/>
          <ac:picMkLst>
            <pc:docMk/>
            <pc:sldMk cId="0" sldId="264"/>
            <ac:picMk id="11" creationId="{094EC4E7-49F8-4461-A7E8-13A116CE00F4}"/>
          </ac:picMkLst>
        </pc:picChg>
      </pc:sldChg>
      <pc:sldChg chg="addSp delSp modSp del mod">
        <pc:chgData name="Pedro Henrique Klein de Almeida" userId="2d15c7026afea1dc" providerId="LiveId" clId="{B425F1DE-3A03-4EE9-9D71-017A26C203DD}" dt="2021-03-07T15:58:19.786" v="1343" actId="2696"/>
        <pc:sldMkLst>
          <pc:docMk/>
          <pc:sldMk cId="0" sldId="265"/>
        </pc:sldMkLst>
        <pc:spChg chg="add del">
          <ac:chgData name="Pedro Henrique Klein de Almeida" userId="2d15c7026afea1dc" providerId="LiveId" clId="{B425F1DE-3A03-4EE9-9D71-017A26C203DD}" dt="2021-03-07T15:57:09.142" v="1332"/>
          <ac:spMkLst>
            <pc:docMk/>
            <pc:sldMk cId="0" sldId="265"/>
            <ac:spMk id="2" creationId="{242F0187-76C9-4EB5-9677-2C9E89BBEDEF}"/>
          </ac:spMkLst>
        </pc:spChg>
        <pc:spChg chg="add del mod">
          <ac:chgData name="Pedro Henrique Klein de Almeida" userId="2d15c7026afea1dc" providerId="LiveId" clId="{B425F1DE-3A03-4EE9-9D71-017A26C203DD}" dt="2021-03-07T15:57:23.860" v="1335" actId="478"/>
          <ac:spMkLst>
            <pc:docMk/>
            <pc:sldMk cId="0" sldId="265"/>
            <ac:spMk id="3" creationId="{75295AF2-4AFD-4375-9867-F31BFE05B12B}"/>
          </ac:spMkLst>
        </pc:spChg>
        <pc:spChg chg="mod">
          <ac:chgData name="Pedro Henrique Klein de Almeida" userId="2d15c7026afea1dc" providerId="LiveId" clId="{B425F1DE-3A03-4EE9-9D71-017A26C203DD}" dt="2021-03-07T15:57:03.272" v="1330" actId="20577"/>
          <ac:spMkLst>
            <pc:docMk/>
            <pc:sldMk cId="0" sldId="265"/>
            <ac:spMk id="237" creationId="{00000000-0000-0000-0000-000000000000}"/>
          </ac:spMkLst>
        </pc:spChg>
        <pc:picChg chg="add del mod">
          <ac:chgData name="Pedro Henrique Klein de Almeida" userId="2d15c7026afea1dc" providerId="LiveId" clId="{B425F1DE-3A03-4EE9-9D71-017A26C203DD}" dt="2021-03-07T15:58:11.045" v="1342" actId="478"/>
          <ac:picMkLst>
            <pc:docMk/>
            <pc:sldMk cId="0" sldId="265"/>
            <ac:picMk id="5" creationId="{E519FEED-1F52-4324-B677-87DFD57EC3FD}"/>
          </ac:picMkLst>
        </pc:picChg>
        <pc:picChg chg="del mod">
          <ac:chgData name="Pedro Henrique Klein de Almeida" userId="2d15c7026afea1dc" providerId="LiveId" clId="{B425F1DE-3A03-4EE9-9D71-017A26C203DD}" dt="2021-03-07T15:55:48.604" v="1329" actId="478"/>
          <ac:picMkLst>
            <pc:docMk/>
            <pc:sldMk cId="0" sldId="265"/>
            <ac:picMk id="240" creationId="{00000000-0000-0000-0000-000000000000}"/>
          </ac:picMkLst>
        </pc:picChg>
      </pc:sldChg>
      <pc:sldChg chg="addSp delSp modSp add del mod">
        <pc:chgData name="Pedro Henrique Klein de Almeida" userId="2d15c7026afea1dc" providerId="LiveId" clId="{B425F1DE-3A03-4EE9-9D71-017A26C203DD}" dt="2021-03-07T16:06:01.309" v="1442" actId="2696"/>
        <pc:sldMkLst>
          <pc:docMk/>
          <pc:sldMk cId="0" sldId="266"/>
        </pc:sldMkLst>
        <pc:spChg chg="del mod">
          <ac:chgData name="Pedro Henrique Klein de Almeida" userId="2d15c7026afea1dc" providerId="LiveId" clId="{B425F1DE-3A03-4EE9-9D71-017A26C203DD}" dt="2021-03-07T16:04:13.654" v="1441" actId="478"/>
          <ac:spMkLst>
            <pc:docMk/>
            <pc:sldMk cId="0" sldId="266"/>
            <ac:spMk id="245" creationId="{00000000-0000-0000-0000-000000000000}"/>
          </ac:spMkLst>
        </pc:spChg>
        <pc:picChg chg="add del mod">
          <ac:chgData name="Pedro Henrique Klein de Almeida" userId="2d15c7026afea1dc" providerId="LiveId" clId="{B425F1DE-3A03-4EE9-9D71-017A26C203DD}" dt="2021-03-07T16:00:09.280" v="1422" actId="478"/>
          <ac:picMkLst>
            <pc:docMk/>
            <pc:sldMk cId="0" sldId="266"/>
            <ac:picMk id="3" creationId="{973E62F0-2903-4480-8C43-3CF5B1DFA16A}"/>
          </ac:picMkLst>
        </pc:picChg>
      </pc:sldChg>
      <pc:sldChg chg="add del">
        <pc:chgData name="Pedro Henrique Klein de Almeida" userId="2d15c7026afea1dc" providerId="LiveId" clId="{B425F1DE-3A03-4EE9-9D71-017A26C203DD}" dt="2021-03-07T16:56:55.616" v="1713" actId="2696"/>
        <pc:sldMkLst>
          <pc:docMk/>
          <pc:sldMk cId="0" sldId="267"/>
        </pc:sldMkLst>
      </pc:sldChg>
      <pc:sldChg chg="add del">
        <pc:chgData name="Pedro Henrique Klein de Almeida" userId="2d15c7026afea1dc" providerId="LiveId" clId="{B425F1DE-3A03-4EE9-9D71-017A26C203DD}" dt="2021-03-07T17:36:07.025" v="2936" actId="2696"/>
        <pc:sldMkLst>
          <pc:docMk/>
          <pc:sldMk cId="0" sldId="268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69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70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71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72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73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74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75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76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77"/>
        </pc:sldMkLst>
      </pc:sldChg>
      <pc:sldChg chg="addSp delSp modSp add del mod ord">
        <pc:chgData name="Pedro Henrique Klein de Almeida" userId="2d15c7026afea1dc" providerId="LiveId" clId="{B425F1DE-3A03-4EE9-9D71-017A26C203DD}" dt="2021-03-07T17:50:14.651" v="3032" actId="1076"/>
        <pc:sldMkLst>
          <pc:docMk/>
          <pc:sldMk cId="0" sldId="278"/>
        </pc:sldMkLst>
        <pc:spChg chg="mod">
          <ac:chgData name="Pedro Henrique Klein de Almeida" userId="2d15c7026afea1dc" providerId="LiveId" clId="{B425F1DE-3A03-4EE9-9D71-017A26C203DD}" dt="2021-03-07T17:36:15.914" v="2952" actId="20577"/>
          <ac:spMkLst>
            <pc:docMk/>
            <pc:sldMk cId="0" sldId="278"/>
            <ac:spMk id="386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7:48:08.057" v="3015" actId="20577"/>
          <ac:spMkLst>
            <pc:docMk/>
            <pc:sldMk cId="0" sldId="278"/>
            <ac:spMk id="387" creationId="{00000000-0000-0000-0000-000000000000}"/>
          </ac:spMkLst>
        </pc:spChg>
        <pc:spChg chg="del">
          <ac:chgData name="Pedro Henrique Klein de Almeida" userId="2d15c7026afea1dc" providerId="LiveId" clId="{B425F1DE-3A03-4EE9-9D71-017A26C203DD}" dt="2021-03-07T17:48:41.560" v="3022" actId="478"/>
          <ac:spMkLst>
            <pc:docMk/>
            <pc:sldMk cId="0" sldId="278"/>
            <ac:spMk id="389" creationId="{00000000-0000-0000-0000-000000000000}"/>
          </ac:spMkLst>
        </pc:spChg>
        <pc:picChg chg="add del mod">
          <ac:chgData name="Pedro Henrique Klein de Almeida" userId="2d15c7026afea1dc" providerId="LiveId" clId="{B425F1DE-3A03-4EE9-9D71-017A26C203DD}" dt="2021-03-07T17:49:27.778" v="3025" actId="478"/>
          <ac:picMkLst>
            <pc:docMk/>
            <pc:sldMk cId="0" sldId="278"/>
            <ac:picMk id="3" creationId="{DBCA2A45-16A6-44C0-8CB2-98BEC3EAB663}"/>
          </ac:picMkLst>
        </pc:picChg>
        <pc:picChg chg="add del mod">
          <ac:chgData name="Pedro Henrique Klein de Almeida" userId="2d15c7026afea1dc" providerId="LiveId" clId="{B425F1DE-3A03-4EE9-9D71-017A26C203DD}" dt="2021-03-07T17:49:50.073" v="3028" actId="478"/>
          <ac:picMkLst>
            <pc:docMk/>
            <pc:sldMk cId="0" sldId="278"/>
            <ac:picMk id="5" creationId="{C262DAA1-0398-4A84-AABB-9E7FCC14A870}"/>
          </ac:picMkLst>
        </pc:picChg>
        <pc:picChg chg="add mod">
          <ac:chgData name="Pedro Henrique Klein de Almeida" userId="2d15c7026afea1dc" providerId="LiveId" clId="{B425F1DE-3A03-4EE9-9D71-017A26C203DD}" dt="2021-03-07T17:50:14.651" v="3032" actId="1076"/>
          <ac:picMkLst>
            <pc:docMk/>
            <pc:sldMk cId="0" sldId="278"/>
            <ac:picMk id="7" creationId="{C2AD5F2F-2C52-481A-8601-5D0DD9754C45}"/>
          </ac:picMkLst>
        </pc:picChg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79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80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81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82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83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84"/>
        </pc:sldMkLst>
      </pc:sldChg>
      <pc:sldChg chg="del">
        <pc:chgData name="Pedro Henrique Klein de Almeida" userId="2d15c7026afea1dc" providerId="LiveId" clId="{B425F1DE-3A03-4EE9-9D71-017A26C203DD}" dt="2021-03-07T14:48:38.956" v="264" actId="2696"/>
        <pc:sldMkLst>
          <pc:docMk/>
          <pc:sldMk cId="3957594253" sldId="285"/>
        </pc:sldMkLst>
      </pc:sldChg>
      <pc:sldChg chg="addSp modSp mod">
        <pc:chgData name="Pedro Henrique Klein de Almeida" userId="2d15c7026afea1dc" providerId="LiveId" clId="{B425F1DE-3A03-4EE9-9D71-017A26C203DD}" dt="2021-03-07T18:36:42.806" v="3338" actId="20577"/>
        <pc:sldMkLst>
          <pc:docMk/>
          <pc:sldMk cId="3999652898" sldId="286"/>
        </pc:sldMkLst>
        <pc:spChg chg="mod">
          <ac:chgData name="Pedro Henrique Klein de Almeida" userId="2d15c7026afea1dc" providerId="LiveId" clId="{B425F1DE-3A03-4EE9-9D71-017A26C203DD}" dt="2021-03-07T14:32:53.928" v="7" actId="120"/>
          <ac:spMkLst>
            <pc:docMk/>
            <pc:sldMk cId="3999652898" sldId="286"/>
            <ac:spMk id="2" creationId="{051FF890-D2ED-40D1-9239-6B3E5B169701}"/>
          </ac:spMkLst>
        </pc:spChg>
        <pc:spChg chg="mod">
          <ac:chgData name="Pedro Henrique Klein de Almeida" userId="2d15c7026afea1dc" providerId="LiveId" clId="{B425F1DE-3A03-4EE9-9D71-017A26C203DD}" dt="2021-03-07T18:36:42.806" v="3338" actId="20577"/>
          <ac:spMkLst>
            <pc:docMk/>
            <pc:sldMk cId="3999652898" sldId="286"/>
            <ac:spMk id="3" creationId="{C0475109-7880-4C4A-B506-591DD68380BA}"/>
          </ac:spMkLst>
        </pc:spChg>
        <pc:picChg chg="add mod">
          <ac:chgData name="Pedro Henrique Klein de Almeida" userId="2d15c7026afea1dc" providerId="LiveId" clId="{B425F1DE-3A03-4EE9-9D71-017A26C203DD}" dt="2021-03-07T14:32:25.510" v="2" actId="1076"/>
          <ac:picMkLst>
            <pc:docMk/>
            <pc:sldMk cId="3999652898" sldId="286"/>
            <ac:picMk id="5" creationId="{CC63DB24-6FEF-4851-88B3-FAAAE72DC9CA}"/>
          </ac:picMkLst>
        </pc:picChg>
      </pc:sldChg>
      <pc:sldChg chg="new del">
        <pc:chgData name="Pedro Henrique Klein de Almeida" userId="2d15c7026afea1dc" providerId="LiveId" clId="{B425F1DE-3A03-4EE9-9D71-017A26C203DD}" dt="2021-03-07T16:00:05.561" v="1420" actId="680"/>
        <pc:sldMkLst>
          <pc:docMk/>
          <pc:sldMk cId="872009808" sldId="287"/>
        </pc:sldMkLst>
      </pc:sldChg>
      <pc:sldChg chg="new del">
        <pc:chgData name="Pedro Henrique Klein de Almeida" userId="2d15c7026afea1dc" providerId="LiveId" clId="{B425F1DE-3A03-4EE9-9D71-017A26C203DD}" dt="2021-03-07T15:59:06.820" v="1403" actId="2696"/>
        <pc:sldMkLst>
          <pc:docMk/>
          <pc:sldMk cId="3018759980" sldId="287"/>
        </pc:sldMkLst>
      </pc:sldChg>
      <pc:sldChg chg="add del">
        <pc:chgData name="Pedro Henrique Klein de Almeida" userId="2d15c7026afea1dc" providerId="LiveId" clId="{B425F1DE-3A03-4EE9-9D71-017A26C203DD}" dt="2021-03-07T15:28:12.581" v="446" actId="2696"/>
        <pc:sldMkLst>
          <pc:docMk/>
          <pc:sldMk cId="3504306542" sldId="287"/>
        </pc:sldMkLst>
      </pc:sldChg>
      <pc:sldChg chg="addSp delSp modSp new mod">
        <pc:chgData name="Pedro Henrique Klein de Almeida" userId="2d15c7026afea1dc" providerId="LiveId" clId="{B425F1DE-3A03-4EE9-9D71-017A26C203DD}" dt="2021-03-07T16:03:04.379" v="1439" actId="478"/>
        <pc:sldMkLst>
          <pc:docMk/>
          <pc:sldMk cId="3909148501" sldId="287"/>
        </pc:sldMkLst>
        <pc:spChg chg="add">
          <ac:chgData name="Pedro Henrique Klein de Almeida" userId="2d15c7026afea1dc" providerId="LiveId" clId="{B425F1DE-3A03-4EE9-9D71-017A26C203DD}" dt="2021-03-07T16:01:02.340" v="1424"/>
          <ac:spMkLst>
            <pc:docMk/>
            <pc:sldMk cId="3909148501" sldId="287"/>
            <ac:spMk id="3" creationId="{CB3ADACC-6939-4623-8CAB-9F0D4E3D8F2D}"/>
          </ac:spMkLst>
        </pc:spChg>
        <pc:picChg chg="add del mod ord">
          <ac:chgData name="Pedro Henrique Klein de Almeida" userId="2d15c7026afea1dc" providerId="LiveId" clId="{B425F1DE-3A03-4EE9-9D71-017A26C203DD}" dt="2021-03-07T16:03:04.379" v="1439" actId="478"/>
          <ac:picMkLst>
            <pc:docMk/>
            <pc:sldMk cId="3909148501" sldId="287"/>
            <ac:picMk id="5" creationId="{2F7B8BB5-2AE1-44E8-8EB7-C237240E63C8}"/>
          </ac:picMkLst>
        </pc:picChg>
      </pc:sldChg>
      <pc:sldChg chg="new add del">
        <pc:chgData name="Pedro Henrique Klein de Almeida" userId="2d15c7026afea1dc" providerId="LiveId" clId="{B425F1DE-3A03-4EE9-9D71-017A26C203DD}" dt="2021-03-07T16:00:05.409" v="1419" actId="680"/>
        <pc:sldMkLst>
          <pc:docMk/>
          <pc:sldMk cId="18942137" sldId="288"/>
        </pc:sldMkLst>
      </pc:sldChg>
      <pc:sldChg chg="modSp new del mod ord">
        <pc:chgData name="Pedro Henrique Klein de Almeida" userId="2d15c7026afea1dc" providerId="LiveId" clId="{B425F1DE-3A03-4EE9-9D71-017A26C203DD}" dt="2021-03-07T17:12:27.038" v="2095" actId="2696"/>
        <pc:sldMkLst>
          <pc:docMk/>
          <pc:sldMk cId="1100411826" sldId="288"/>
        </pc:sldMkLst>
        <pc:spChg chg="mod">
          <ac:chgData name="Pedro Henrique Klein de Almeida" userId="2d15c7026afea1dc" providerId="LiveId" clId="{B425F1DE-3A03-4EE9-9D71-017A26C203DD}" dt="2021-03-07T16:10:48.727" v="1478" actId="20577"/>
          <ac:spMkLst>
            <pc:docMk/>
            <pc:sldMk cId="1100411826" sldId="288"/>
            <ac:spMk id="2" creationId="{6A4B0BE7-AD53-4115-924A-2B49ECFFB331}"/>
          </ac:spMkLst>
        </pc:spChg>
      </pc:sldChg>
      <pc:sldChg chg="new add del">
        <pc:chgData name="Pedro Henrique Klein de Almeida" userId="2d15c7026afea1dc" providerId="LiveId" clId="{B425F1DE-3A03-4EE9-9D71-017A26C203DD}" dt="2021-03-07T16:10:28.240" v="1448" actId="2696"/>
        <pc:sldMkLst>
          <pc:docMk/>
          <pc:sldMk cId="4128304876" sldId="288"/>
        </pc:sldMkLst>
      </pc:sldChg>
      <pc:sldChg chg="modSp new del mod">
        <pc:chgData name="Pedro Henrique Klein de Almeida" userId="2d15c7026afea1dc" providerId="LiveId" clId="{B425F1DE-3A03-4EE9-9D71-017A26C203DD}" dt="2021-03-07T17:10:08.883" v="1858" actId="47"/>
        <pc:sldMkLst>
          <pc:docMk/>
          <pc:sldMk cId="2916060187" sldId="289"/>
        </pc:sldMkLst>
        <pc:spChg chg="mod">
          <ac:chgData name="Pedro Henrique Klein de Almeida" userId="2d15c7026afea1dc" providerId="LiveId" clId="{B425F1DE-3A03-4EE9-9D71-017A26C203DD}" dt="2021-03-07T16:12:31.916" v="1495" actId="20577"/>
          <ac:spMkLst>
            <pc:docMk/>
            <pc:sldMk cId="2916060187" sldId="289"/>
            <ac:spMk id="2" creationId="{4FF8EC3A-AE64-4CBE-B372-EF4E563A9D3A}"/>
          </ac:spMkLst>
        </pc:spChg>
      </pc:sldChg>
      <pc:sldChg chg="addSp delSp modSp add mod ord modNotes">
        <pc:chgData name="Pedro Henrique Klein de Almeida" userId="2d15c7026afea1dc" providerId="LiveId" clId="{B425F1DE-3A03-4EE9-9D71-017A26C203DD}" dt="2021-03-07T17:02:43.446" v="1856" actId="14100"/>
        <pc:sldMkLst>
          <pc:docMk/>
          <pc:sldMk cId="4049490775" sldId="290"/>
        </pc:sldMkLst>
        <pc:spChg chg="add del">
          <ac:chgData name="Pedro Henrique Klein de Almeida" userId="2d15c7026afea1dc" providerId="LiveId" clId="{B425F1DE-3A03-4EE9-9D71-017A26C203DD}" dt="2021-03-07T16:58:52.440" v="1826" actId="478"/>
          <ac:spMkLst>
            <pc:docMk/>
            <pc:sldMk cId="4049490775" sldId="290"/>
            <ac:spMk id="2" creationId="{298E55D6-7912-48B9-BDF4-57656A9E42D2}"/>
          </ac:spMkLst>
        </pc:spChg>
        <pc:spChg chg="mod">
          <ac:chgData name="Pedro Henrique Klein de Almeida" userId="2d15c7026afea1dc" providerId="LiveId" clId="{B425F1DE-3A03-4EE9-9D71-017A26C203DD}" dt="2021-03-07T17:00:17.455" v="1844" actId="1076"/>
          <ac:spMkLst>
            <pc:docMk/>
            <pc:sldMk cId="4049490775" sldId="290"/>
            <ac:spMk id="237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7:00:13.363" v="1843" actId="1076"/>
          <ac:spMkLst>
            <pc:docMk/>
            <pc:sldMk cId="4049490775" sldId="290"/>
            <ac:spMk id="238" creationId="{00000000-0000-0000-0000-000000000000}"/>
          </ac:spMkLst>
        </pc:spChg>
        <pc:picChg chg="add mod ord">
          <ac:chgData name="Pedro Henrique Klein de Almeida" userId="2d15c7026afea1dc" providerId="LiveId" clId="{B425F1DE-3A03-4EE9-9D71-017A26C203DD}" dt="2021-03-07T17:02:43.446" v="1856" actId="14100"/>
          <ac:picMkLst>
            <pc:docMk/>
            <pc:sldMk cId="4049490775" sldId="290"/>
            <ac:picMk id="4" creationId="{AACBB404-8AB9-4810-8450-5D6F3C0B76C1}"/>
          </ac:picMkLst>
        </pc:picChg>
        <pc:picChg chg="del">
          <ac:chgData name="Pedro Henrique Klein de Almeida" userId="2d15c7026afea1dc" providerId="LiveId" clId="{B425F1DE-3A03-4EE9-9D71-017A26C203DD}" dt="2021-03-07T16:58:18.458" v="1824" actId="478"/>
          <ac:picMkLst>
            <pc:docMk/>
            <pc:sldMk cId="4049490775" sldId="290"/>
            <ac:picMk id="240" creationId="{00000000-0000-0000-0000-000000000000}"/>
          </ac:picMkLst>
        </pc:picChg>
      </pc:sldChg>
      <pc:sldChg chg="addSp delSp modSp add mod">
        <pc:chgData name="Pedro Henrique Klein de Almeida" userId="2d15c7026afea1dc" providerId="LiveId" clId="{B425F1DE-3A03-4EE9-9D71-017A26C203DD}" dt="2021-03-07T17:11:58.865" v="2091" actId="20577"/>
        <pc:sldMkLst>
          <pc:docMk/>
          <pc:sldMk cId="3615001196" sldId="291"/>
        </pc:sldMkLst>
        <pc:spChg chg="mod">
          <ac:chgData name="Pedro Henrique Klein de Almeida" userId="2d15c7026afea1dc" providerId="LiveId" clId="{B425F1DE-3A03-4EE9-9D71-017A26C203DD}" dt="2021-03-07T17:11:06.314" v="1917" actId="20577"/>
          <ac:spMkLst>
            <pc:docMk/>
            <pc:sldMk cId="3615001196" sldId="291"/>
            <ac:spMk id="237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7:11:58.865" v="2091" actId="20577"/>
          <ac:spMkLst>
            <pc:docMk/>
            <pc:sldMk cId="3615001196" sldId="291"/>
            <ac:spMk id="238" creationId="{00000000-0000-0000-0000-000000000000}"/>
          </ac:spMkLst>
        </pc:spChg>
        <pc:picChg chg="add mod">
          <ac:chgData name="Pedro Henrique Klein de Almeida" userId="2d15c7026afea1dc" providerId="LiveId" clId="{B425F1DE-3A03-4EE9-9D71-017A26C203DD}" dt="2021-03-07T17:10:51.367" v="1871" actId="14100"/>
          <ac:picMkLst>
            <pc:docMk/>
            <pc:sldMk cId="3615001196" sldId="291"/>
            <ac:picMk id="3" creationId="{494D0960-4EE9-45DC-A7C8-EB1DCAB4C81B}"/>
          </ac:picMkLst>
        </pc:picChg>
        <pc:picChg chg="del">
          <ac:chgData name="Pedro Henrique Klein de Almeida" userId="2d15c7026afea1dc" providerId="LiveId" clId="{B425F1DE-3A03-4EE9-9D71-017A26C203DD}" dt="2021-03-07T17:10:17" v="1861" actId="478"/>
          <ac:picMkLst>
            <pc:docMk/>
            <pc:sldMk cId="3615001196" sldId="291"/>
            <ac:picMk id="4" creationId="{AACBB404-8AB9-4810-8450-5D6F3C0B76C1}"/>
          </ac:picMkLst>
        </pc:picChg>
      </pc:sldChg>
      <pc:sldChg chg="addSp modSp add mod ord">
        <pc:chgData name="Pedro Henrique Klein de Almeida" userId="2d15c7026afea1dc" providerId="LiveId" clId="{B425F1DE-3A03-4EE9-9D71-017A26C203DD}" dt="2021-03-07T18:39:27.002" v="3387"/>
        <pc:sldMkLst>
          <pc:docMk/>
          <pc:sldMk cId="2490777966" sldId="292"/>
        </pc:sldMkLst>
        <pc:spChg chg="mod">
          <ac:chgData name="Pedro Henrique Klein de Almeida" userId="2d15c7026afea1dc" providerId="LiveId" clId="{B425F1DE-3A03-4EE9-9D71-017A26C203DD}" dt="2021-03-07T17:14:23.287" v="2127" actId="108"/>
          <ac:spMkLst>
            <pc:docMk/>
            <pc:sldMk cId="2490777966" sldId="292"/>
            <ac:spMk id="2" creationId="{6A4B0BE7-AD53-4115-924A-2B49ECFFB331}"/>
          </ac:spMkLst>
        </pc:spChg>
        <pc:spChg chg="mod">
          <ac:chgData name="Pedro Henrique Klein de Almeida" userId="2d15c7026afea1dc" providerId="LiveId" clId="{B425F1DE-3A03-4EE9-9D71-017A26C203DD}" dt="2021-03-07T18:38:44.010" v="3342" actId="2"/>
          <ac:spMkLst>
            <pc:docMk/>
            <pc:sldMk cId="2490777966" sldId="292"/>
            <ac:spMk id="3" creationId="{1E99C471-03E2-46F6-914A-3F177CD67D13}"/>
          </ac:spMkLst>
        </pc:spChg>
        <pc:spChg chg="mod">
          <ac:chgData name="Pedro Henrique Klein de Almeida" userId="2d15c7026afea1dc" providerId="LiveId" clId="{B425F1DE-3A03-4EE9-9D71-017A26C203DD}" dt="2021-03-07T18:38:48.079" v="3343" actId="2"/>
          <ac:spMkLst>
            <pc:docMk/>
            <pc:sldMk cId="2490777966" sldId="292"/>
            <ac:spMk id="4" creationId="{9D9F508E-6C1E-47B2-B36D-DAFCD2A31BB7}"/>
          </ac:spMkLst>
        </pc:spChg>
        <pc:spChg chg="mod">
          <ac:chgData name="Pedro Henrique Klein de Almeida" userId="2d15c7026afea1dc" providerId="LiveId" clId="{B425F1DE-3A03-4EE9-9D71-017A26C203DD}" dt="2021-03-07T18:39:27.002" v="3387"/>
          <ac:spMkLst>
            <pc:docMk/>
            <pc:sldMk cId="2490777966" sldId="292"/>
            <ac:spMk id="5" creationId="{87AB2ED1-25E6-429D-B703-4F46ADA43042}"/>
          </ac:spMkLst>
        </pc:spChg>
        <pc:picChg chg="add mod">
          <ac:chgData name="Pedro Henrique Klein de Almeida" userId="2d15c7026afea1dc" providerId="LiveId" clId="{B425F1DE-3A03-4EE9-9D71-017A26C203DD}" dt="2021-03-07T17:25:29.072" v="2511"/>
          <ac:picMkLst>
            <pc:docMk/>
            <pc:sldMk cId="2490777966" sldId="292"/>
            <ac:picMk id="7" creationId="{8B603A32-E583-49A5-80EC-A933354600C7}"/>
          </ac:picMkLst>
        </pc:picChg>
      </pc:sldChg>
      <pc:sldChg chg="new del">
        <pc:chgData name="Pedro Henrique Klein de Almeida" userId="2d15c7026afea1dc" providerId="LiveId" clId="{B425F1DE-3A03-4EE9-9D71-017A26C203DD}" dt="2021-03-07T17:21:30.719" v="2377" actId="2696"/>
        <pc:sldMkLst>
          <pc:docMk/>
          <pc:sldMk cId="877599761" sldId="293"/>
        </pc:sldMkLst>
      </pc:sldChg>
      <pc:sldChg chg="modSp add mod ord">
        <pc:chgData name="Pedro Henrique Klein de Almeida" userId="2d15c7026afea1dc" providerId="LiveId" clId="{B425F1DE-3A03-4EE9-9D71-017A26C203DD}" dt="2021-03-07T17:25:07.306" v="2510" actId="20577"/>
        <pc:sldMkLst>
          <pc:docMk/>
          <pc:sldMk cId="1885425496" sldId="293"/>
        </pc:sldMkLst>
        <pc:spChg chg="mod">
          <ac:chgData name="Pedro Henrique Klein de Almeida" userId="2d15c7026afea1dc" providerId="LiveId" clId="{B425F1DE-3A03-4EE9-9D71-017A26C203DD}" dt="2021-03-07T17:21:56.172" v="2407" actId="20577"/>
          <ac:spMkLst>
            <pc:docMk/>
            <pc:sldMk cId="1885425496" sldId="293"/>
            <ac:spMk id="2" creationId="{051FF890-D2ED-40D1-9239-6B3E5B169701}"/>
          </ac:spMkLst>
        </pc:spChg>
        <pc:spChg chg="mod">
          <ac:chgData name="Pedro Henrique Klein de Almeida" userId="2d15c7026afea1dc" providerId="LiveId" clId="{B425F1DE-3A03-4EE9-9D71-017A26C203DD}" dt="2021-03-07T17:25:07.306" v="2510" actId="20577"/>
          <ac:spMkLst>
            <pc:docMk/>
            <pc:sldMk cId="1885425496" sldId="293"/>
            <ac:spMk id="3" creationId="{C0475109-7880-4C4A-B506-591DD68380BA}"/>
          </ac:spMkLst>
        </pc:spChg>
      </pc:sldChg>
      <pc:sldChg chg="addSp delSp modSp add mod ord">
        <pc:chgData name="Pedro Henrique Klein de Almeida" userId="2d15c7026afea1dc" providerId="LiveId" clId="{B425F1DE-3A03-4EE9-9D71-017A26C203DD}" dt="2021-03-07T18:35:10.320" v="3336" actId="14100"/>
        <pc:sldMkLst>
          <pc:docMk/>
          <pc:sldMk cId="4106406071" sldId="294"/>
        </pc:sldMkLst>
        <pc:spChg chg="mod">
          <ac:chgData name="Pedro Henrique Klein de Almeida" userId="2d15c7026afea1dc" providerId="LiveId" clId="{B425F1DE-3A03-4EE9-9D71-017A26C203DD}" dt="2021-03-07T17:30:50.704" v="2527" actId="20577"/>
          <ac:spMkLst>
            <pc:docMk/>
            <pc:sldMk cId="4106406071" sldId="294"/>
            <ac:spMk id="237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7:31:22.578" v="2629" actId="20577"/>
          <ac:spMkLst>
            <pc:docMk/>
            <pc:sldMk cId="4106406071" sldId="294"/>
            <ac:spMk id="238" creationId="{00000000-0000-0000-0000-000000000000}"/>
          </ac:spMkLst>
        </pc:spChg>
        <pc:picChg chg="del mod">
          <ac:chgData name="Pedro Henrique Klein de Almeida" userId="2d15c7026afea1dc" providerId="LiveId" clId="{B425F1DE-3A03-4EE9-9D71-017A26C203DD}" dt="2021-03-07T18:34:48.076" v="3329" actId="478"/>
          <ac:picMkLst>
            <pc:docMk/>
            <pc:sldMk cId="4106406071" sldId="294"/>
            <ac:picMk id="3" creationId="{494D0960-4EE9-45DC-A7C8-EB1DCAB4C81B}"/>
          </ac:picMkLst>
        </pc:picChg>
        <pc:picChg chg="add mod">
          <ac:chgData name="Pedro Henrique Klein de Almeida" userId="2d15c7026afea1dc" providerId="LiveId" clId="{B425F1DE-3A03-4EE9-9D71-017A26C203DD}" dt="2021-03-07T18:35:10.320" v="3336" actId="14100"/>
          <ac:picMkLst>
            <pc:docMk/>
            <pc:sldMk cId="4106406071" sldId="294"/>
            <ac:picMk id="4" creationId="{B4B540C7-F11F-458E-8196-741B8C1E1EE7}"/>
          </ac:picMkLst>
        </pc:picChg>
      </pc:sldChg>
      <pc:sldChg chg="modSp add mod ord">
        <pc:chgData name="Pedro Henrique Klein de Almeida" userId="2d15c7026afea1dc" providerId="LiveId" clId="{B425F1DE-3A03-4EE9-9D71-017A26C203DD}" dt="2021-03-07T18:36:19.090" v="3337" actId="20577"/>
        <pc:sldMkLst>
          <pc:docMk/>
          <pc:sldMk cId="3373884945" sldId="295"/>
        </pc:sldMkLst>
        <pc:spChg chg="mod">
          <ac:chgData name="Pedro Henrique Klein de Almeida" userId="2d15c7026afea1dc" providerId="LiveId" clId="{B425F1DE-3A03-4EE9-9D71-017A26C203DD}" dt="2021-03-07T17:33:21.697" v="2697" actId="20577"/>
          <ac:spMkLst>
            <pc:docMk/>
            <pc:sldMk cId="3373884945" sldId="295"/>
            <ac:spMk id="2" creationId="{051FF890-D2ED-40D1-9239-6B3E5B169701}"/>
          </ac:spMkLst>
        </pc:spChg>
        <pc:spChg chg="mod">
          <ac:chgData name="Pedro Henrique Klein de Almeida" userId="2d15c7026afea1dc" providerId="LiveId" clId="{B425F1DE-3A03-4EE9-9D71-017A26C203DD}" dt="2021-03-07T18:36:19.090" v="3337" actId="20577"/>
          <ac:spMkLst>
            <pc:docMk/>
            <pc:sldMk cId="3373884945" sldId="295"/>
            <ac:spMk id="3" creationId="{C0475109-7880-4C4A-B506-591DD68380BA}"/>
          </ac:spMkLst>
        </pc:spChg>
      </pc:sldChg>
      <pc:sldChg chg="delSp modSp add mod ord modAnim">
        <pc:chgData name="Pedro Henrique Klein de Almeida" userId="2d15c7026afea1dc" providerId="LiveId" clId="{B425F1DE-3A03-4EE9-9D71-017A26C203DD}" dt="2021-03-07T18:03:12.434" v="3327" actId="478"/>
        <pc:sldMkLst>
          <pc:docMk/>
          <pc:sldMk cId="694773401" sldId="296"/>
        </pc:sldMkLst>
        <pc:spChg chg="mod">
          <ac:chgData name="Pedro Henrique Klein de Almeida" userId="2d15c7026afea1dc" providerId="LiveId" clId="{B425F1DE-3A03-4EE9-9D71-017A26C203DD}" dt="2021-03-07T17:55:43.084" v="3052" actId="20577"/>
          <ac:spMkLst>
            <pc:docMk/>
            <pc:sldMk cId="694773401" sldId="296"/>
            <ac:spMk id="224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8:01:34.304" v="3276" actId="207"/>
          <ac:spMkLst>
            <pc:docMk/>
            <pc:sldMk cId="694773401" sldId="296"/>
            <ac:spMk id="225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8:01:38.972" v="3277" actId="207"/>
          <ac:spMkLst>
            <pc:docMk/>
            <pc:sldMk cId="694773401" sldId="296"/>
            <ac:spMk id="226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8:03:10.252" v="3326" actId="20577"/>
          <ac:spMkLst>
            <pc:docMk/>
            <pc:sldMk cId="694773401" sldId="296"/>
            <ac:spMk id="227" creationId="{00000000-0000-0000-0000-000000000000}"/>
          </ac:spMkLst>
        </pc:spChg>
        <pc:grpChg chg="del">
          <ac:chgData name="Pedro Henrique Klein de Almeida" userId="2d15c7026afea1dc" providerId="LiveId" clId="{B425F1DE-3A03-4EE9-9D71-017A26C203DD}" dt="2021-03-07T18:03:12.434" v="3327" actId="478"/>
          <ac:grpSpMkLst>
            <pc:docMk/>
            <pc:sldMk cId="694773401" sldId="296"/>
            <ac:grpSpMk id="229" creationId="{00000000-0000-0000-0000-000000000000}"/>
          </ac:grpSpMkLst>
        </pc:grpChg>
      </pc:sldChg>
      <pc:sldChg chg="new del">
        <pc:chgData name="Pedro Henrique Klein de Almeida" userId="2d15c7026afea1dc" providerId="LiveId" clId="{B425F1DE-3A03-4EE9-9D71-017A26C203DD}" dt="2021-03-07T17:55:29.773" v="3037" actId="2696"/>
        <pc:sldMkLst>
          <pc:docMk/>
          <pc:sldMk cId="4207930734" sldId="296"/>
        </pc:sldMkLst>
      </pc:sldChg>
      <pc:sldMasterChg chg="addSldLayout delSldLayout">
        <pc:chgData name="Pedro Henrique Klein de Almeida" userId="2d15c7026afea1dc" providerId="LiveId" clId="{B425F1DE-3A03-4EE9-9D71-017A26C203DD}" dt="2021-03-07T17:36:07.025" v="2936" actId="2696"/>
        <pc:sldMasterMkLst>
          <pc:docMk/>
          <pc:sldMasterMk cId="0" sldId="2147483660"/>
        </pc:sldMasterMkLst>
        <pc:sldLayoutChg chg="del">
          <pc:chgData name="Pedro Henrique Klein de Almeida" userId="2d15c7026afea1dc" providerId="LiveId" clId="{B425F1DE-3A03-4EE9-9D71-017A26C203DD}" dt="2021-03-07T15:28:03.468" v="444" actId="2696"/>
          <pc:sldLayoutMkLst>
            <pc:docMk/>
            <pc:sldMasterMk cId="0" sldId="2147483660"/>
            <pc:sldLayoutMk cId="0" sldId="2147483653"/>
          </pc:sldLayoutMkLst>
        </pc:sldLayoutChg>
        <pc:sldLayoutChg chg="add del">
          <pc:chgData name="Pedro Henrique Klein de Almeida" userId="2d15c7026afea1dc" providerId="LiveId" clId="{B425F1DE-3A03-4EE9-9D71-017A26C203DD}" dt="2021-03-07T17:36:07.025" v="2936" actId="2696"/>
          <pc:sldLayoutMkLst>
            <pc:docMk/>
            <pc:sldMasterMk cId="0" sldId="2147483660"/>
            <pc:sldLayoutMk cId="0" sldId="2147483655"/>
          </pc:sldLayoutMkLst>
        </pc:sldLayoutChg>
        <pc:sldLayoutChg chg="add del">
          <pc:chgData name="Pedro Henrique Klein de Almeida" userId="2d15c7026afea1dc" providerId="LiveId" clId="{B425F1DE-3A03-4EE9-9D71-017A26C203DD}" dt="2021-03-07T17:36:02.012" v="2935" actId="18676"/>
          <pc:sldLayoutMkLst>
            <pc:docMk/>
            <pc:sldMasterMk cId="0" sldId="2147483660"/>
            <pc:sldLayoutMk cId="0" sldId="2147483656"/>
          </pc:sldLayoutMkLst>
        </pc:sldLayoutChg>
        <pc:sldLayoutChg chg="add del">
          <pc:chgData name="Pedro Henrique Klein de Almeida" userId="2d15c7026afea1dc" providerId="LiveId" clId="{B425F1DE-3A03-4EE9-9D71-017A26C203DD}" dt="2021-03-07T17:36:02.012" v="2935" actId="18676"/>
          <pc:sldLayoutMkLst>
            <pc:docMk/>
            <pc:sldMasterMk cId="0" sldId="2147483660"/>
            <pc:sldLayoutMk cId="0" sldId="2147483657"/>
          </pc:sldLayoutMkLst>
        </pc:sldLayoutChg>
        <pc:sldLayoutChg chg="add del">
          <pc:chgData name="Pedro Henrique Klein de Almeida" userId="2d15c7026afea1dc" providerId="LiveId" clId="{B425F1DE-3A03-4EE9-9D71-017A26C203DD}" dt="2021-03-07T16:10:23.238" v="1446" actId="2696"/>
          <pc:sldLayoutMkLst>
            <pc:docMk/>
            <pc:sldMasterMk cId="0" sldId="2147483660"/>
            <pc:sldLayoutMk cId="0" sldId="2147483658"/>
          </pc:sldLayoutMkLst>
        </pc:sldLayoutChg>
      </pc:sldMasterChg>
    </pc:docChg>
  </pc:docChgLst>
  <pc:docChgLst>
    <pc:chgData name="Pedro Henrique Klein de Almeida" userId="2d15c7026afea1dc" providerId="LiveId" clId="{75030DD4-B3C0-44EB-BEEC-92BA66146314}"/>
    <pc:docChg chg="undo custSel addSld delSld modSld modSection">
      <pc:chgData name="Pedro Henrique Klein de Almeida" userId="2d15c7026afea1dc" providerId="LiveId" clId="{75030DD4-B3C0-44EB-BEEC-92BA66146314}" dt="2021-03-11T18:23:34.204" v="425" actId="2696"/>
      <pc:docMkLst>
        <pc:docMk/>
      </pc:docMkLst>
      <pc:sldChg chg="modSp mod setBg">
        <pc:chgData name="Pedro Henrique Klein de Almeida" userId="2d15c7026afea1dc" providerId="LiveId" clId="{75030DD4-B3C0-44EB-BEEC-92BA66146314}" dt="2021-03-11T18:19:09.722" v="294"/>
        <pc:sldMkLst>
          <pc:docMk/>
          <pc:sldMk cId="0" sldId="256"/>
        </pc:sldMkLst>
        <pc:spChg chg="mod">
          <ac:chgData name="Pedro Henrique Klein de Almeida" userId="2d15c7026afea1dc" providerId="LiveId" clId="{75030DD4-B3C0-44EB-BEEC-92BA66146314}" dt="2021-03-11T18:19:02.484" v="293" actId="207"/>
          <ac:spMkLst>
            <pc:docMk/>
            <pc:sldMk cId="0" sldId="256"/>
            <ac:spMk id="147" creationId="{00000000-0000-0000-0000-000000000000}"/>
          </ac:spMkLst>
        </pc:spChg>
        <pc:picChg chg="mod">
          <ac:chgData name="Pedro Henrique Klein de Almeida" userId="2d15c7026afea1dc" providerId="LiveId" clId="{75030DD4-B3C0-44EB-BEEC-92BA66146314}" dt="2021-03-11T18:18:29.775" v="286" actId="1076"/>
          <ac:picMkLst>
            <pc:docMk/>
            <pc:sldMk cId="0" sldId="256"/>
            <ac:picMk id="3" creationId="{FF0A55FE-4913-4715-B29B-96F3DEB8DDB3}"/>
          </ac:picMkLst>
        </pc:picChg>
      </pc:sldChg>
      <pc:sldChg chg="modSp mod">
        <pc:chgData name="Pedro Henrique Klein de Almeida" userId="2d15c7026afea1dc" providerId="LiveId" clId="{75030DD4-B3C0-44EB-BEEC-92BA66146314}" dt="2021-03-11T18:20:09.678" v="296" actId="255"/>
        <pc:sldMkLst>
          <pc:docMk/>
          <pc:sldMk cId="0" sldId="261"/>
        </pc:sldMkLst>
        <pc:spChg chg="mod">
          <ac:chgData name="Pedro Henrique Klein de Almeida" userId="2d15c7026afea1dc" providerId="LiveId" clId="{75030DD4-B3C0-44EB-BEEC-92BA66146314}" dt="2021-03-11T18:20:09.678" v="296" actId="255"/>
          <ac:spMkLst>
            <pc:docMk/>
            <pc:sldMk cId="0" sldId="261"/>
            <ac:spMk id="185" creationId="{00000000-0000-0000-0000-000000000000}"/>
          </ac:spMkLst>
        </pc:spChg>
      </pc:sldChg>
      <pc:sldChg chg="modSp mod">
        <pc:chgData name="Pedro Henrique Klein de Almeida" userId="2d15c7026afea1dc" providerId="LiveId" clId="{75030DD4-B3C0-44EB-BEEC-92BA66146314}" dt="2021-03-11T18:20:33.832" v="300" actId="14100"/>
        <pc:sldMkLst>
          <pc:docMk/>
          <pc:sldMk cId="3909148501" sldId="287"/>
        </pc:sldMkLst>
        <pc:picChg chg="mod">
          <ac:chgData name="Pedro Henrique Klein de Almeida" userId="2d15c7026afea1dc" providerId="LiveId" clId="{75030DD4-B3C0-44EB-BEEC-92BA66146314}" dt="2021-03-11T18:20:33.832" v="300" actId="14100"/>
          <ac:picMkLst>
            <pc:docMk/>
            <pc:sldMk cId="3909148501" sldId="287"/>
            <ac:picMk id="7" creationId="{D4D33D13-F2C2-4836-AA27-37674997DC7A}"/>
          </ac:picMkLst>
        </pc:picChg>
      </pc:sldChg>
      <pc:sldChg chg="modSp mod">
        <pc:chgData name="Pedro Henrique Klein de Almeida" userId="2d15c7026afea1dc" providerId="LiveId" clId="{75030DD4-B3C0-44EB-BEEC-92BA66146314}" dt="2021-03-11T16:47:22.812" v="282" actId="20577"/>
        <pc:sldMkLst>
          <pc:docMk/>
          <pc:sldMk cId="2490777966" sldId="292"/>
        </pc:sldMkLst>
        <pc:spChg chg="mod">
          <ac:chgData name="Pedro Henrique Klein de Almeida" userId="2d15c7026afea1dc" providerId="LiveId" clId="{75030DD4-B3C0-44EB-BEEC-92BA66146314}" dt="2021-03-11T16:40:44.290" v="272" actId="20577"/>
          <ac:spMkLst>
            <pc:docMk/>
            <pc:sldMk cId="2490777966" sldId="292"/>
            <ac:spMk id="3" creationId="{1E99C471-03E2-46F6-914A-3F177CD67D13}"/>
          </ac:spMkLst>
        </pc:spChg>
        <pc:spChg chg="mod">
          <ac:chgData name="Pedro Henrique Klein de Almeida" userId="2d15c7026afea1dc" providerId="LiveId" clId="{75030DD4-B3C0-44EB-BEEC-92BA66146314}" dt="2021-03-11T16:47:22.812" v="282" actId="20577"/>
          <ac:spMkLst>
            <pc:docMk/>
            <pc:sldMk cId="2490777966" sldId="292"/>
            <ac:spMk id="4" creationId="{9D9F508E-6C1E-47B2-B36D-DAFCD2A31BB7}"/>
          </ac:spMkLst>
        </pc:spChg>
        <pc:spChg chg="mod">
          <ac:chgData name="Pedro Henrique Klein de Almeida" userId="2d15c7026afea1dc" providerId="LiveId" clId="{75030DD4-B3C0-44EB-BEEC-92BA66146314}" dt="2021-03-11T16:36:37.200" v="255" actId="20577"/>
          <ac:spMkLst>
            <pc:docMk/>
            <pc:sldMk cId="2490777966" sldId="292"/>
            <ac:spMk id="5" creationId="{87AB2ED1-25E6-429D-B703-4F46ADA43042}"/>
          </ac:spMkLst>
        </pc:spChg>
      </pc:sldChg>
      <pc:sldChg chg="modSp mod">
        <pc:chgData name="Pedro Henrique Klein de Almeida" userId="2d15c7026afea1dc" providerId="LiveId" clId="{75030DD4-B3C0-44EB-BEEC-92BA66146314}" dt="2021-03-11T18:23:28.478" v="424" actId="313"/>
        <pc:sldMkLst>
          <pc:docMk/>
          <pc:sldMk cId="1885425496" sldId="293"/>
        </pc:sldMkLst>
        <pc:spChg chg="mod">
          <ac:chgData name="Pedro Henrique Klein de Almeida" userId="2d15c7026afea1dc" providerId="LiveId" clId="{75030DD4-B3C0-44EB-BEEC-92BA66146314}" dt="2021-03-11T18:23:28.478" v="424" actId="313"/>
          <ac:spMkLst>
            <pc:docMk/>
            <pc:sldMk cId="1885425496" sldId="293"/>
            <ac:spMk id="2" creationId="{051FF890-D2ED-40D1-9239-6B3E5B169701}"/>
          </ac:spMkLst>
        </pc:spChg>
      </pc:sldChg>
      <pc:sldChg chg="delSp modSp del mod">
        <pc:chgData name="Pedro Henrique Klein de Almeida" userId="2d15c7026afea1dc" providerId="LiveId" clId="{75030DD4-B3C0-44EB-BEEC-92BA66146314}" dt="2021-03-11T18:23:34.204" v="425" actId="2696"/>
        <pc:sldMkLst>
          <pc:docMk/>
          <pc:sldMk cId="4106406071" sldId="294"/>
        </pc:sldMkLst>
        <pc:spChg chg="mod">
          <ac:chgData name="Pedro Henrique Klein de Almeida" userId="2d15c7026afea1dc" providerId="LiveId" clId="{75030DD4-B3C0-44EB-BEEC-92BA66146314}" dt="2021-03-11T18:21:58.761" v="305" actId="1076"/>
          <ac:spMkLst>
            <pc:docMk/>
            <pc:sldMk cId="4106406071" sldId="294"/>
            <ac:spMk id="237" creationId="{00000000-0000-0000-0000-000000000000}"/>
          </ac:spMkLst>
        </pc:spChg>
        <pc:spChg chg="mod">
          <ac:chgData name="Pedro Henrique Klein de Almeida" userId="2d15c7026afea1dc" providerId="LiveId" clId="{75030DD4-B3C0-44EB-BEEC-92BA66146314}" dt="2021-03-11T18:22:34.224" v="390" actId="20577"/>
          <ac:spMkLst>
            <pc:docMk/>
            <pc:sldMk cId="4106406071" sldId="294"/>
            <ac:spMk id="238" creationId="{00000000-0000-0000-0000-000000000000}"/>
          </ac:spMkLst>
        </pc:spChg>
        <pc:picChg chg="del">
          <ac:chgData name="Pedro Henrique Klein de Almeida" userId="2d15c7026afea1dc" providerId="LiveId" clId="{75030DD4-B3C0-44EB-BEEC-92BA66146314}" dt="2021-03-11T18:21:54.446" v="304" actId="478"/>
          <ac:picMkLst>
            <pc:docMk/>
            <pc:sldMk cId="4106406071" sldId="294"/>
            <ac:picMk id="4" creationId="{B4B540C7-F11F-458E-8196-741B8C1E1EE7}"/>
          </ac:picMkLst>
        </pc:picChg>
      </pc:sldChg>
      <pc:sldChg chg="modSp mod">
        <pc:chgData name="Pedro Henrique Klein de Almeida" userId="2d15c7026afea1dc" providerId="LiveId" clId="{75030DD4-B3C0-44EB-BEEC-92BA66146314}" dt="2021-03-11T18:21:23.301" v="302" actId="207"/>
        <pc:sldMkLst>
          <pc:docMk/>
          <pc:sldMk cId="953804295" sldId="298"/>
        </pc:sldMkLst>
        <pc:spChg chg="mod">
          <ac:chgData name="Pedro Henrique Klein de Almeida" userId="2d15c7026afea1dc" providerId="LiveId" clId="{75030DD4-B3C0-44EB-BEEC-92BA66146314}" dt="2021-03-11T18:21:23.301" v="302" actId="207"/>
          <ac:spMkLst>
            <pc:docMk/>
            <pc:sldMk cId="953804295" sldId="298"/>
            <ac:spMk id="169" creationId="{00000000-0000-0000-0000-000000000000}"/>
          </ac:spMkLst>
        </pc:spChg>
      </pc:sldChg>
      <pc:sldChg chg="modSp add mod">
        <pc:chgData name="Pedro Henrique Klein de Almeida" userId="2d15c7026afea1dc" providerId="LiveId" clId="{75030DD4-B3C0-44EB-BEEC-92BA66146314}" dt="2021-03-11T18:23:11.503" v="408" actId="5793"/>
        <pc:sldMkLst>
          <pc:docMk/>
          <pc:sldMk cId="3113295613" sldId="299"/>
        </pc:sldMkLst>
        <pc:spChg chg="mod">
          <ac:chgData name="Pedro Henrique Klein de Almeida" userId="2d15c7026afea1dc" providerId="LiveId" clId="{75030DD4-B3C0-44EB-BEEC-92BA66146314}" dt="2021-03-11T18:23:02.355" v="405" actId="20577"/>
          <ac:spMkLst>
            <pc:docMk/>
            <pc:sldMk cId="3113295613" sldId="299"/>
            <ac:spMk id="2" creationId="{051FF890-D2ED-40D1-9239-6B3E5B169701}"/>
          </ac:spMkLst>
        </pc:spChg>
        <pc:spChg chg="mod">
          <ac:chgData name="Pedro Henrique Klein de Almeida" userId="2d15c7026afea1dc" providerId="LiveId" clId="{75030DD4-B3C0-44EB-BEEC-92BA66146314}" dt="2021-03-11T18:23:11.503" v="408" actId="5793"/>
          <ac:spMkLst>
            <pc:docMk/>
            <pc:sldMk cId="3113295613" sldId="299"/>
            <ac:spMk id="3" creationId="{C0475109-7880-4C4A-B506-591DD68380BA}"/>
          </ac:spMkLst>
        </pc:spChg>
      </pc:sldChg>
    </pc:docChg>
  </pc:docChgLst>
  <pc:docChgLst>
    <pc:chgData name="Pedro Henrique Klein de Almeida" userId="2d15c7026afea1dc" providerId="LiveId" clId="{C1B59492-DC1A-4B3A-86F0-556732D7BB21}"/>
    <pc:docChg chg="custSel modSld sldOrd">
      <pc:chgData name="Pedro Henrique Klein de Almeida" userId="2d15c7026afea1dc" providerId="LiveId" clId="{C1B59492-DC1A-4B3A-86F0-556732D7BB21}" dt="2021-03-10T20:00:47.156" v="25"/>
      <pc:docMkLst>
        <pc:docMk/>
      </pc:docMkLst>
      <pc:sldChg chg="modSp mod">
        <pc:chgData name="Pedro Henrique Klein de Almeida" userId="2d15c7026afea1dc" providerId="LiveId" clId="{C1B59492-DC1A-4B3A-86F0-556732D7BB21}" dt="2021-03-09T18:50:27.424" v="9" actId="20577"/>
        <pc:sldMkLst>
          <pc:docMk/>
          <pc:sldMk cId="0" sldId="258"/>
        </pc:sldMkLst>
        <pc:spChg chg="mod">
          <ac:chgData name="Pedro Henrique Klein de Almeida" userId="2d15c7026afea1dc" providerId="LiveId" clId="{C1B59492-DC1A-4B3A-86F0-556732D7BB21}" dt="2021-03-09T18:50:27.424" v="9" actId="20577"/>
          <ac:spMkLst>
            <pc:docMk/>
            <pc:sldMk cId="0" sldId="258"/>
            <ac:spMk id="162" creationId="{00000000-0000-0000-0000-000000000000}"/>
          </ac:spMkLst>
        </pc:spChg>
      </pc:sldChg>
      <pc:sldChg chg="modSp mod">
        <pc:chgData name="Pedro Henrique Klein de Almeida" userId="2d15c7026afea1dc" providerId="LiveId" clId="{C1B59492-DC1A-4B3A-86F0-556732D7BB21}" dt="2021-03-09T18:52:55.911" v="15" actId="20577"/>
        <pc:sldMkLst>
          <pc:docMk/>
          <pc:sldMk cId="3999652898" sldId="286"/>
        </pc:sldMkLst>
        <pc:spChg chg="mod">
          <ac:chgData name="Pedro Henrique Klein de Almeida" userId="2d15c7026afea1dc" providerId="LiveId" clId="{C1B59492-DC1A-4B3A-86F0-556732D7BB21}" dt="2021-03-09T18:52:55.911" v="15" actId="20577"/>
          <ac:spMkLst>
            <pc:docMk/>
            <pc:sldMk cId="3999652898" sldId="286"/>
            <ac:spMk id="3" creationId="{C0475109-7880-4C4A-B506-591DD68380BA}"/>
          </ac:spMkLst>
        </pc:spChg>
      </pc:sldChg>
      <pc:sldChg chg="modSp mod ord">
        <pc:chgData name="Pedro Henrique Klein de Almeida" userId="2d15c7026afea1dc" providerId="LiveId" clId="{C1B59492-DC1A-4B3A-86F0-556732D7BB21}" dt="2021-03-10T20:00:47.156" v="25"/>
        <pc:sldMkLst>
          <pc:docMk/>
          <pc:sldMk cId="3373884945" sldId="295"/>
        </pc:sldMkLst>
        <pc:spChg chg="mod">
          <ac:chgData name="Pedro Henrique Klein de Almeida" userId="2d15c7026afea1dc" providerId="LiveId" clId="{C1B59492-DC1A-4B3A-86F0-556732D7BB21}" dt="2021-03-10T20:00:27.114" v="23" actId="1076"/>
          <ac:spMkLst>
            <pc:docMk/>
            <pc:sldMk cId="3373884945" sldId="295"/>
            <ac:spMk id="3" creationId="{C0475109-7880-4C4A-B506-591DD68380BA}"/>
          </ac:spMkLst>
        </pc:spChg>
      </pc:sldChg>
    </pc:docChg>
  </pc:docChgLst>
  <pc:docChgLst>
    <pc:chgData name="Antonio" userId="d42371d61bd3278c" providerId="LiveId" clId="{B85036F9-EEBA-4C90-BC61-FDB5AB647748}"/>
    <pc:docChg chg="undo custSel addSld delSld modSld modMainMaster modSection modNotesMaster">
      <pc:chgData name="Antonio" userId="d42371d61bd3278c" providerId="LiveId" clId="{B85036F9-EEBA-4C90-BC61-FDB5AB647748}" dt="2021-03-23T19:33:37.358" v="683" actId="1076"/>
      <pc:docMkLst>
        <pc:docMk/>
      </pc:docMkLst>
      <pc:sldChg chg="modSp modNotes">
        <pc:chgData name="Antonio" userId="d42371d61bd3278c" providerId="LiveId" clId="{B85036F9-EEBA-4C90-BC61-FDB5AB647748}" dt="2021-03-23T15:18:38.722" v="303"/>
        <pc:sldMkLst>
          <pc:docMk/>
          <pc:sldMk cId="0" sldId="256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0" sldId="256"/>
            <ac:spMk id="147" creationId="{00000000-0000-0000-0000-000000000000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0" sldId="256"/>
            <ac:picMk id="3" creationId="{FF0A55FE-4913-4715-B29B-96F3DEB8DDB3}"/>
          </ac:picMkLst>
        </pc:picChg>
      </pc:sldChg>
      <pc:sldChg chg="modSp modNotes">
        <pc:chgData name="Antonio" userId="d42371d61bd3278c" providerId="LiveId" clId="{B85036F9-EEBA-4C90-BC61-FDB5AB647748}" dt="2021-03-23T15:18:38.722" v="303"/>
        <pc:sldMkLst>
          <pc:docMk/>
          <pc:sldMk cId="0" sldId="258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0" sldId="258"/>
            <ac:spMk id="161" creationId="{00000000-0000-0000-0000-000000000000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0" sldId="258"/>
            <ac:picMk id="6" creationId="{890C7D8E-2DF3-4F3A-8DFD-02DC1838D0DF}"/>
          </ac:picMkLst>
        </pc:picChg>
        <pc:picChg chg="mod">
          <ac:chgData name="Antonio" userId="d42371d61bd3278c" providerId="LiveId" clId="{B85036F9-EEBA-4C90-BC61-FDB5AB647748}" dt="2021-03-23T15:18:38.722" v="303"/>
          <ac:picMkLst>
            <pc:docMk/>
            <pc:sldMk cId="0" sldId="258"/>
            <ac:picMk id="7" creationId="{64B68D0D-FB4E-4B6F-B6EB-932F3A04467A}"/>
          </ac:picMkLst>
        </pc:picChg>
      </pc:sldChg>
      <pc:sldChg chg="modSp modNotes">
        <pc:chgData name="Antonio" userId="d42371d61bd3278c" providerId="LiveId" clId="{B85036F9-EEBA-4C90-BC61-FDB5AB647748}" dt="2021-03-23T15:18:38.722" v="303"/>
        <pc:sldMkLst>
          <pc:docMk/>
          <pc:sldMk cId="0" sldId="259"/>
        </pc:sldMkLst>
        <pc:picChg chg="mod">
          <ac:chgData name="Antonio" userId="d42371d61bd3278c" providerId="LiveId" clId="{B85036F9-EEBA-4C90-BC61-FDB5AB647748}" dt="2021-03-23T15:18:38.722" v="303"/>
          <ac:picMkLst>
            <pc:docMk/>
            <pc:sldMk cId="0" sldId="259"/>
            <ac:picMk id="3" creationId="{86E8DE5E-D280-40F9-94B5-D1354F82BFCE}"/>
          </ac:picMkLst>
        </pc:picChg>
      </pc:sldChg>
      <pc:sldChg chg="modSp modNotes">
        <pc:chgData name="Antonio" userId="d42371d61bd3278c" providerId="LiveId" clId="{B85036F9-EEBA-4C90-BC61-FDB5AB647748}" dt="2021-03-23T15:18:38.722" v="303"/>
        <pc:sldMkLst>
          <pc:docMk/>
          <pc:sldMk cId="0" sldId="261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0" sldId="261"/>
            <ac:spMk id="184" creationId="{00000000-0000-0000-0000-000000000000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0" sldId="261"/>
            <ac:picMk id="6" creationId="{20244AFA-C221-45B2-BFB8-802E00B3000B}"/>
          </ac:picMkLst>
        </pc:picChg>
      </pc:sldChg>
      <pc:sldChg chg="modSp modNotes">
        <pc:chgData name="Antonio" userId="d42371d61bd3278c" providerId="LiveId" clId="{B85036F9-EEBA-4C90-BC61-FDB5AB647748}" dt="2021-03-23T15:18:38.722" v="303"/>
        <pc:sldMkLst>
          <pc:docMk/>
          <pc:sldMk cId="0" sldId="264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0" sldId="264"/>
            <ac:spMk id="226" creationId="{00000000-0000-0000-0000-000000000000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0" sldId="264"/>
            <ac:spMk id="227" creationId="{00000000-0000-0000-0000-000000000000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0" sldId="264"/>
            <ac:spMk id="230" creationId="{00000000-0000-0000-0000-000000000000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0" sldId="264"/>
            <ac:spMk id="231" creationId="{00000000-0000-0000-0000-000000000000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0" sldId="264"/>
            <ac:spMk id="232" creationId="{00000000-0000-0000-0000-000000000000}"/>
          </ac:spMkLst>
        </pc:spChg>
        <pc:grpChg chg="mod">
          <ac:chgData name="Antonio" userId="d42371d61bd3278c" providerId="LiveId" clId="{B85036F9-EEBA-4C90-BC61-FDB5AB647748}" dt="2021-03-23T15:18:38.722" v="303"/>
          <ac:grpSpMkLst>
            <pc:docMk/>
            <pc:sldMk cId="0" sldId="264"/>
            <ac:grpSpMk id="229" creationId="{00000000-0000-0000-0000-000000000000}"/>
          </ac:grpSpMkLst>
        </pc:grpChg>
        <pc:picChg chg="mod">
          <ac:chgData name="Antonio" userId="d42371d61bd3278c" providerId="LiveId" clId="{B85036F9-EEBA-4C90-BC61-FDB5AB647748}" dt="2021-03-23T15:18:38.722" v="303"/>
          <ac:picMkLst>
            <pc:docMk/>
            <pc:sldMk cId="0" sldId="264"/>
            <ac:picMk id="11" creationId="{094EC4E7-49F8-4461-A7E8-13A116CE00F4}"/>
          </ac:picMkLst>
        </pc:picChg>
      </pc:sldChg>
      <pc:sldChg chg="modSp modNotes">
        <pc:chgData name="Antonio" userId="d42371d61bd3278c" providerId="LiveId" clId="{B85036F9-EEBA-4C90-BC61-FDB5AB647748}" dt="2021-03-23T15:18:38.722" v="303"/>
        <pc:sldMkLst>
          <pc:docMk/>
          <pc:sldMk cId="0" sldId="278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0" sldId="278"/>
            <ac:spMk id="386" creationId="{00000000-0000-0000-0000-000000000000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0" sldId="278"/>
            <ac:spMk id="387" creationId="{00000000-0000-0000-0000-000000000000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0" sldId="278"/>
            <ac:picMk id="7" creationId="{C2AD5F2F-2C52-481A-8601-5D0DD9754C45}"/>
          </ac:picMkLst>
        </pc:picChg>
      </pc:sldChg>
      <pc:sldChg chg="modSp">
        <pc:chgData name="Antonio" userId="d42371d61bd3278c" providerId="LiveId" clId="{B85036F9-EEBA-4C90-BC61-FDB5AB647748}" dt="2021-03-23T15:18:38.722" v="303"/>
        <pc:sldMkLst>
          <pc:docMk/>
          <pc:sldMk cId="3999652898" sldId="286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3999652898" sldId="286"/>
            <ac:spMk id="2" creationId="{051FF890-D2ED-40D1-9239-6B3E5B169701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3999652898" sldId="286"/>
            <ac:spMk id="3" creationId="{C0475109-7880-4C4A-B506-591DD68380BA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3999652898" sldId="286"/>
            <ac:picMk id="5" creationId="{CC63DB24-6FEF-4851-88B3-FAAAE72DC9CA}"/>
          </ac:picMkLst>
        </pc:picChg>
      </pc:sldChg>
      <pc:sldChg chg="modSp modNotes">
        <pc:chgData name="Antonio" userId="d42371d61bd3278c" providerId="LiveId" clId="{B85036F9-EEBA-4C90-BC61-FDB5AB647748}" dt="2021-03-23T15:18:38.722" v="303"/>
        <pc:sldMkLst>
          <pc:docMk/>
          <pc:sldMk cId="3909148501" sldId="287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3909148501" sldId="287"/>
            <ac:spMk id="3" creationId="{CB3ADACC-6939-4623-8CAB-9F0D4E3D8F2D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3909148501" sldId="287"/>
            <ac:picMk id="7" creationId="{D4D33D13-F2C2-4836-AA27-37674997DC7A}"/>
          </ac:picMkLst>
        </pc:picChg>
      </pc:sldChg>
      <pc:sldChg chg="modSp">
        <pc:chgData name="Antonio" userId="d42371d61bd3278c" providerId="LiveId" clId="{B85036F9-EEBA-4C90-BC61-FDB5AB647748}" dt="2021-03-23T15:18:38.722" v="303"/>
        <pc:sldMkLst>
          <pc:docMk/>
          <pc:sldMk cId="2490777966" sldId="292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2490777966" sldId="292"/>
            <ac:spMk id="3" creationId="{1E99C471-03E2-46F6-914A-3F177CD67D13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2490777966" sldId="292"/>
            <ac:spMk id="4" creationId="{9D9F508E-6C1E-47B2-B36D-DAFCD2A31BB7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2490777966" sldId="292"/>
            <ac:spMk id="5" creationId="{87AB2ED1-25E6-429D-B703-4F46ADA43042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2490777966" sldId="292"/>
            <ac:picMk id="7" creationId="{8B603A32-E583-49A5-80EC-A933354600C7}"/>
          </ac:picMkLst>
        </pc:picChg>
      </pc:sldChg>
      <pc:sldChg chg="modSp">
        <pc:chgData name="Antonio" userId="d42371d61bd3278c" providerId="LiveId" clId="{B85036F9-EEBA-4C90-BC61-FDB5AB647748}" dt="2021-03-23T15:18:38.722" v="303"/>
        <pc:sldMkLst>
          <pc:docMk/>
          <pc:sldMk cId="1885425496" sldId="293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1885425496" sldId="293"/>
            <ac:spMk id="2" creationId="{051FF890-D2ED-40D1-9239-6B3E5B169701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1885425496" sldId="293"/>
            <ac:spMk id="3" creationId="{C0475109-7880-4C4A-B506-591DD68380BA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1885425496" sldId="293"/>
            <ac:picMk id="5" creationId="{CC63DB24-6FEF-4851-88B3-FAAAE72DC9CA}"/>
          </ac:picMkLst>
        </pc:picChg>
      </pc:sldChg>
      <pc:sldChg chg="modSp">
        <pc:chgData name="Antonio" userId="d42371d61bd3278c" providerId="LiveId" clId="{B85036F9-EEBA-4C90-BC61-FDB5AB647748}" dt="2021-03-23T15:18:38.722" v="303"/>
        <pc:sldMkLst>
          <pc:docMk/>
          <pc:sldMk cId="3373884945" sldId="295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3373884945" sldId="295"/>
            <ac:spMk id="2" creationId="{051FF890-D2ED-40D1-9239-6B3E5B169701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3373884945" sldId="295"/>
            <ac:picMk id="5" creationId="{CC63DB24-6FEF-4851-88B3-FAAAE72DC9CA}"/>
          </ac:picMkLst>
        </pc:picChg>
      </pc:sldChg>
      <pc:sldChg chg="modSp modNotes">
        <pc:chgData name="Antonio" userId="d42371d61bd3278c" providerId="LiveId" clId="{B85036F9-EEBA-4C90-BC61-FDB5AB647748}" dt="2021-03-23T15:18:38.722" v="303"/>
        <pc:sldMkLst>
          <pc:docMk/>
          <pc:sldMk cId="4112275463" sldId="297"/>
        </pc:sldMkLst>
        <pc:picChg chg="mod">
          <ac:chgData name="Antonio" userId="d42371d61bd3278c" providerId="LiveId" clId="{B85036F9-EEBA-4C90-BC61-FDB5AB647748}" dt="2021-03-23T15:18:38.722" v="303"/>
          <ac:picMkLst>
            <pc:docMk/>
            <pc:sldMk cId="4112275463" sldId="297"/>
            <ac:picMk id="3" creationId="{86E8DE5E-D280-40F9-94B5-D1354F82BFCE}"/>
          </ac:picMkLst>
        </pc:picChg>
      </pc:sldChg>
      <pc:sldChg chg="modSp modNotes">
        <pc:chgData name="Antonio" userId="d42371d61bd3278c" providerId="LiveId" clId="{B85036F9-EEBA-4C90-BC61-FDB5AB647748}" dt="2021-03-23T15:18:38.722" v="303"/>
        <pc:sldMkLst>
          <pc:docMk/>
          <pc:sldMk cId="953804295" sldId="298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953804295" sldId="298"/>
            <ac:spMk id="169" creationId="{00000000-0000-0000-0000-000000000000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953804295" sldId="298"/>
            <ac:spMk id="170" creationId="{00000000-0000-0000-0000-000000000000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953804295" sldId="298"/>
            <ac:picMk id="3" creationId="{86E8DE5E-D280-40F9-94B5-D1354F82BFCE}"/>
          </ac:picMkLst>
        </pc:picChg>
      </pc:sldChg>
      <pc:sldChg chg="modSp">
        <pc:chgData name="Antonio" userId="d42371d61bd3278c" providerId="LiveId" clId="{B85036F9-EEBA-4C90-BC61-FDB5AB647748}" dt="2021-03-23T15:18:38.722" v="303"/>
        <pc:sldMkLst>
          <pc:docMk/>
          <pc:sldMk cId="3113295613" sldId="299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3113295613" sldId="299"/>
            <ac:spMk id="2" creationId="{051FF890-D2ED-40D1-9239-6B3E5B169701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3113295613" sldId="299"/>
            <ac:spMk id="3" creationId="{C0475109-7880-4C4A-B506-591DD68380BA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3113295613" sldId="299"/>
            <ac:picMk id="5" creationId="{CC63DB24-6FEF-4851-88B3-FAAAE72DC9CA}"/>
          </ac:picMkLst>
        </pc:picChg>
      </pc:sldChg>
      <pc:sldChg chg="addSp modSp new add del mod modClrScheme chgLayout">
        <pc:chgData name="Antonio" userId="d42371d61bd3278c" providerId="LiveId" clId="{B85036F9-EEBA-4C90-BC61-FDB5AB647748}" dt="2021-03-23T15:06:41.134" v="32" actId="47"/>
        <pc:sldMkLst>
          <pc:docMk/>
          <pc:sldMk cId="1683839894" sldId="300"/>
        </pc:sldMkLst>
        <pc:spChg chg="mod">
          <ac:chgData name="Antonio" userId="d42371d61bd3278c" providerId="LiveId" clId="{B85036F9-EEBA-4C90-BC61-FDB5AB647748}" dt="2021-03-23T15:04:49.903" v="1" actId="26606"/>
          <ac:spMkLst>
            <pc:docMk/>
            <pc:sldMk cId="1683839894" sldId="300"/>
            <ac:spMk id="2" creationId="{20792256-D5C7-4781-B750-8588A8ED865D}"/>
          </ac:spMkLst>
        </pc:spChg>
        <pc:spChg chg="add mod">
          <ac:chgData name="Antonio" userId="d42371d61bd3278c" providerId="LiveId" clId="{B85036F9-EEBA-4C90-BC61-FDB5AB647748}" dt="2021-03-23T15:05:20.109" v="8" actId="1076"/>
          <ac:spMkLst>
            <pc:docMk/>
            <pc:sldMk cId="1683839894" sldId="300"/>
            <ac:spMk id="3" creationId="{250EE35A-63C6-4F8A-A067-CE523D4957FE}"/>
          </ac:spMkLst>
        </pc:spChg>
        <pc:spChg chg="add mod">
          <ac:chgData name="Antonio" userId="d42371d61bd3278c" providerId="LiveId" clId="{B85036F9-EEBA-4C90-BC61-FDB5AB647748}" dt="2021-03-23T15:05:21.540" v="9" actId="1076"/>
          <ac:spMkLst>
            <pc:docMk/>
            <pc:sldMk cId="1683839894" sldId="300"/>
            <ac:spMk id="4" creationId="{4476F0E6-7C04-4EB6-852B-2104D8A35A0C}"/>
          </ac:spMkLst>
        </pc:spChg>
        <pc:spChg chg="add mod">
          <ac:chgData name="Antonio" userId="d42371d61bd3278c" providerId="LiveId" clId="{B85036F9-EEBA-4C90-BC61-FDB5AB647748}" dt="2021-03-23T15:05:24.262" v="11" actId="1076"/>
          <ac:spMkLst>
            <pc:docMk/>
            <pc:sldMk cId="1683839894" sldId="300"/>
            <ac:spMk id="5" creationId="{D6E75989-3760-47E0-94F4-869B07EAD227}"/>
          </ac:spMkLst>
        </pc:spChg>
        <pc:spChg chg="add mod">
          <ac:chgData name="Antonio" userId="d42371d61bd3278c" providerId="LiveId" clId="{B85036F9-EEBA-4C90-BC61-FDB5AB647748}" dt="2021-03-23T15:06:04.952" v="24" actId="403"/>
          <ac:spMkLst>
            <pc:docMk/>
            <pc:sldMk cId="1683839894" sldId="300"/>
            <ac:spMk id="6" creationId="{8404C453-9398-4158-A594-486645F42478}"/>
          </ac:spMkLst>
        </pc:spChg>
      </pc:sldChg>
      <pc:sldChg chg="new del">
        <pc:chgData name="Antonio" userId="d42371d61bd3278c" providerId="LiveId" clId="{B85036F9-EEBA-4C90-BC61-FDB5AB647748}" dt="2021-03-23T15:06:25.514" v="28" actId="680"/>
        <pc:sldMkLst>
          <pc:docMk/>
          <pc:sldMk cId="1146458264" sldId="301"/>
        </pc:sldMkLst>
      </pc:sldChg>
      <pc:sldChg chg="addSp delSp modSp new mod">
        <pc:chgData name="Antonio" userId="d42371d61bd3278c" providerId="LiveId" clId="{B85036F9-EEBA-4C90-BC61-FDB5AB647748}" dt="2021-03-23T19:31:05.415" v="669" actId="14100"/>
        <pc:sldMkLst>
          <pc:docMk/>
          <pc:sldMk cId="3945037735" sldId="301"/>
        </pc:sldMkLst>
        <pc:spChg chg="add mod">
          <ac:chgData name="Antonio" userId="d42371d61bd3278c" providerId="LiveId" clId="{B85036F9-EEBA-4C90-BC61-FDB5AB647748}" dt="2021-03-23T15:18:38.722" v="303"/>
          <ac:spMkLst>
            <pc:docMk/>
            <pc:sldMk cId="3945037735" sldId="301"/>
            <ac:spMk id="3" creationId="{EE7F9E00-EF24-419B-A7FB-496625AF1920}"/>
          </ac:spMkLst>
        </pc:spChg>
        <pc:spChg chg="add mod">
          <ac:chgData name="Antonio" userId="d42371d61bd3278c" providerId="LiveId" clId="{B85036F9-EEBA-4C90-BC61-FDB5AB647748}" dt="2021-03-23T15:18:38.722" v="303"/>
          <ac:spMkLst>
            <pc:docMk/>
            <pc:sldMk cId="3945037735" sldId="301"/>
            <ac:spMk id="4" creationId="{DA00C368-2900-4336-B960-F24210FB6DF0}"/>
          </ac:spMkLst>
        </pc:spChg>
        <pc:spChg chg="add mod">
          <ac:chgData name="Antonio" userId="d42371d61bd3278c" providerId="LiveId" clId="{B85036F9-EEBA-4C90-BC61-FDB5AB647748}" dt="2021-03-23T15:18:38.722" v="303"/>
          <ac:spMkLst>
            <pc:docMk/>
            <pc:sldMk cId="3945037735" sldId="301"/>
            <ac:spMk id="5" creationId="{DE199502-B34A-4A6F-A814-5DB6DCF442E9}"/>
          </ac:spMkLst>
        </pc:spChg>
        <pc:spChg chg="add mod">
          <ac:chgData name="Antonio" userId="d42371d61bd3278c" providerId="LiveId" clId="{B85036F9-EEBA-4C90-BC61-FDB5AB647748}" dt="2021-03-23T19:31:05.415" v="669" actId="14100"/>
          <ac:spMkLst>
            <pc:docMk/>
            <pc:sldMk cId="3945037735" sldId="301"/>
            <ac:spMk id="6" creationId="{18B062DC-A371-498D-AB61-573DEED4A4D1}"/>
          </ac:spMkLst>
        </pc:spChg>
        <pc:spChg chg="add mod">
          <ac:chgData name="Antonio" userId="d42371d61bd3278c" providerId="LiveId" clId="{B85036F9-EEBA-4C90-BC61-FDB5AB647748}" dt="2021-03-23T15:07:01.423" v="37" actId="571"/>
          <ac:spMkLst>
            <pc:docMk/>
            <pc:sldMk cId="3945037735" sldId="301"/>
            <ac:spMk id="7" creationId="{EF8AB8C3-91A5-4037-9847-62E1FF307D0C}"/>
          </ac:spMkLst>
        </pc:spChg>
        <pc:spChg chg="add mod">
          <ac:chgData name="Antonio" userId="d42371d61bd3278c" providerId="LiveId" clId="{B85036F9-EEBA-4C90-BC61-FDB5AB647748}" dt="2021-03-23T15:07:01.423" v="37" actId="571"/>
          <ac:spMkLst>
            <pc:docMk/>
            <pc:sldMk cId="3945037735" sldId="301"/>
            <ac:spMk id="8" creationId="{5C74D02C-A08D-4FC9-9B88-2671CCC5F3FE}"/>
          </ac:spMkLst>
        </pc:spChg>
        <pc:spChg chg="add mod">
          <ac:chgData name="Antonio" userId="d42371d61bd3278c" providerId="LiveId" clId="{B85036F9-EEBA-4C90-BC61-FDB5AB647748}" dt="2021-03-23T15:18:38.722" v="303"/>
          <ac:spMkLst>
            <pc:docMk/>
            <pc:sldMk cId="3945037735" sldId="301"/>
            <ac:spMk id="9" creationId="{834537AB-87A1-4D91-8C58-72C52B750D85}"/>
          </ac:spMkLst>
        </pc:spChg>
        <pc:spChg chg="add mod">
          <ac:chgData name="Antonio" userId="d42371d61bd3278c" providerId="LiveId" clId="{B85036F9-EEBA-4C90-BC61-FDB5AB647748}" dt="2021-03-23T15:18:38.722" v="303"/>
          <ac:spMkLst>
            <pc:docMk/>
            <pc:sldMk cId="3945037735" sldId="301"/>
            <ac:spMk id="10" creationId="{DBD247D0-1A35-4A42-B011-F381A8E12E99}"/>
          </ac:spMkLst>
        </pc:spChg>
        <pc:spChg chg="add del mod">
          <ac:chgData name="Antonio" userId="d42371d61bd3278c" providerId="LiveId" clId="{B85036F9-EEBA-4C90-BC61-FDB5AB647748}" dt="2021-03-23T15:10:17.262" v="192" actId="478"/>
          <ac:spMkLst>
            <pc:docMk/>
            <pc:sldMk cId="3945037735" sldId="301"/>
            <ac:spMk id="11" creationId="{893178F9-20D3-470B-B49A-DCE508E3AFBB}"/>
          </ac:spMkLst>
        </pc:spChg>
        <pc:spChg chg="add mod">
          <ac:chgData name="Antonio" userId="d42371d61bd3278c" providerId="LiveId" clId="{B85036F9-EEBA-4C90-BC61-FDB5AB647748}" dt="2021-03-23T15:18:38.722" v="303"/>
          <ac:spMkLst>
            <pc:docMk/>
            <pc:sldMk cId="3945037735" sldId="301"/>
            <ac:spMk id="12" creationId="{FCFA3DF2-A14A-4FAF-8C38-37716A9991A5}"/>
          </ac:spMkLst>
        </pc:spChg>
        <pc:spChg chg="add mod">
          <ac:chgData name="Antonio" userId="d42371d61bd3278c" providerId="LiveId" clId="{B85036F9-EEBA-4C90-BC61-FDB5AB647748}" dt="2021-03-23T15:18:38.722" v="303"/>
          <ac:spMkLst>
            <pc:docMk/>
            <pc:sldMk cId="3945037735" sldId="301"/>
            <ac:spMk id="13" creationId="{A8E562CF-FEC8-4157-B8C3-BF9D8B858E52}"/>
          </ac:spMkLst>
        </pc:spChg>
      </pc:sldChg>
      <pc:sldChg chg="modSp add del mod">
        <pc:chgData name="Antonio" userId="d42371d61bd3278c" providerId="LiveId" clId="{B85036F9-EEBA-4C90-BC61-FDB5AB647748}" dt="2021-03-23T15:11:32.661" v="204" actId="47"/>
        <pc:sldMkLst>
          <pc:docMk/>
          <pc:sldMk cId="3560095870" sldId="302"/>
        </pc:sldMkLst>
        <pc:spChg chg="mod">
          <ac:chgData name="Antonio" userId="d42371d61bd3278c" providerId="LiveId" clId="{B85036F9-EEBA-4C90-BC61-FDB5AB647748}" dt="2021-03-23T15:10:32.811" v="199" actId="20577"/>
          <ac:spMkLst>
            <pc:docMk/>
            <pc:sldMk cId="3560095870" sldId="302"/>
            <ac:spMk id="6" creationId="{18B062DC-A371-498D-AB61-573DEED4A4D1}"/>
          </ac:spMkLst>
        </pc:spChg>
      </pc:sldChg>
      <pc:sldChg chg="addSp delSp modSp add mod">
        <pc:chgData name="Antonio" userId="d42371d61bd3278c" providerId="LiveId" clId="{B85036F9-EEBA-4C90-BC61-FDB5AB647748}" dt="2021-03-23T19:33:37.358" v="683" actId="1076"/>
        <pc:sldMkLst>
          <pc:docMk/>
          <pc:sldMk cId="3823909170" sldId="303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3823909170" sldId="303"/>
            <ac:spMk id="2" creationId="{FD709210-B8DB-45BF-98F7-A3C6DBCED629}"/>
          </ac:spMkLst>
        </pc:spChg>
        <pc:spChg chg="mod">
          <ac:chgData name="Antonio" userId="d42371d61bd3278c" providerId="LiveId" clId="{B85036F9-EEBA-4C90-BC61-FDB5AB647748}" dt="2021-03-23T19:32:37.941" v="673" actId="122"/>
          <ac:spMkLst>
            <pc:docMk/>
            <pc:sldMk cId="3823909170" sldId="303"/>
            <ac:spMk id="3" creationId="{EE7F9E00-EF24-419B-A7FB-496625AF1920}"/>
          </ac:spMkLst>
        </pc:spChg>
        <pc:spChg chg="mod">
          <ac:chgData name="Antonio" userId="d42371d61bd3278c" providerId="LiveId" clId="{B85036F9-EEBA-4C90-BC61-FDB5AB647748}" dt="2021-03-23T15:21:10.470" v="364" actId="20577"/>
          <ac:spMkLst>
            <pc:docMk/>
            <pc:sldMk cId="3823909170" sldId="303"/>
            <ac:spMk id="4" creationId="{DA00C368-2900-4336-B960-F24210FB6DF0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3823909170" sldId="303"/>
            <ac:spMk id="5" creationId="{DE199502-B34A-4A6F-A814-5DB6DCF442E9}"/>
          </ac:spMkLst>
        </pc:spChg>
        <pc:spChg chg="mod">
          <ac:chgData name="Antonio" userId="d42371d61bd3278c" providerId="LiveId" clId="{B85036F9-EEBA-4C90-BC61-FDB5AB647748}" dt="2021-03-23T15:18:58.565" v="309" actId="1076"/>
          <ac:spMkLst>
            <pc:docMk/>
            <pc:sldMk cId="3823909170" sldId="303"/>
            <ac:spMk id="6" creationId="{18B062DC-A371-498D-AB61-573DEED4A4D1}"/>
          </ac:spMkLst>
        </pc:spChg>
        <pc:spChg chg="add mod">
          <ac:chgData name="Antonio" userId="d42371d61bd3278c" providerId="LiveId" clId="{B85036F9-EEBA-4C90-BC61-FDB5AB647748}" dt="2021-03-23T15:33:58.031" v="642" actId="1076"/>
          <ac:spMkLst>
            <pc:docMk/>
            <pc:sldMk cId="3823909170" sldId="303"/>
            <ac:spMk id="7" creationId="{59971874-B2BC-405D-BEEA-81395BE983E5}"/>
          </ac:spMkLst>
        </pc:spChg>
        <pc:spChg chg="add mod">
          <ac:chgData name="Antonio" userId="d42371d61bd3278c" providerId="LiveId" clId="{B85036F9-EEBA-4C90-BC61-FDB5AB647748}" dt="2021-03-23T19:33:37.358" v="683" actId="1076"/>
          <ac:spMkLst>
            <pc:docMk/>
            <pc:sldMk cId="3823909170" sldId="303"/>
            <ac:spMk id="8" creationId="{7152056F-35AA-4723-8F0E-53D19B5E705A}"/>
          </ac:spMkLst>
        </pc:spChg>
        <pc:spChg chg="add del">
          <ac:chgData name="Antonio" userId="d42371d61bd3278c" providerId="LiveId" clId="{B85036F9-EEBA-4C90-BC61-FDB5AB647748}" dt="2021-03-23T15:24:35.629" v="436" actId="478"/>
          <ac:spMkLst>
            <pc:docMk/>
            <pc:sldMk cId="3823909170" sldId="303"/>
            <ac:spMk id="8" creationId="{7754BFEB-C456-4E6E-A965-F9A7C9C97936}"/>
          </ac:spMkLst>
        </pc:spChg>
        <pc:spChg chg="mod">
          <ac:chgData name="Antonio" userId="d42371d61bd3278c" providerId="LiveId" clId="{B85036F9-EEBA-4C90-BC61-FDB5AB647748}" dt="2021-03-23T15:34:49.131" v="659" actId="1076"/>
          <ac:spMkLst>
            <pc:docMk/>
            <pc:sldMk cId="3823909170" sldId="303"/>
            <ac:spMk id="9" creationId="{834537AB-87A1-4D91-8C58-72C52B750D85}"/>
          </ac:spMkLst>
        </pc:spChg>
        <pc:spChg chg="del mod">
          <ac:chgData name="Antonio" userId="d42371d61bd3278c" providerId="LiveId" clId="{B85036F9-EEBA-4C90-BC61-FDB5AB647748}" dt="2021-03-23T15:20:14.714" v="326" actId="478"/>
          <ac:spMkLst>
            <pc:docMk/>
            <pc:sldMk cId="3823909170" sldId="303"/>
            <ac:spMk id="10" creationId="{DBD247D0-1A35-4A42-B011-F381A8E12E99}"/>
          </ac:spMkLst>
        </pc:spChg>
        <pc:spChg chg="add mod">
          <ac:chgData name="Antonio" userId="d42371d61bd3278c" providerId="LiveId" clId="{B85036F9-EEBA-4C90-BC61-FDB5AB647748}" dt="2021-03-23T15:29:46.364" v="586" actId="1076"/>
          <ac:spMkLst>
            <pc:docMk/>
            <pc:sldMk cId="3823909170" sldId="303"/>
            <ac:spMk id="11" creationId="{3C556A10-6B1C-419D-BD32-2D9D7D1DEB6F}"/>
          </ac:spMkLst>
        </pc:spChg>
        <pc:spChg chg="del mod">
          <ac:chgData name="Antonio" userId="d42371d61bd3278c" providerId="LiveId" clId="{B85036F9-EEBA-4C90-BC61-FDB5AB647748}" dt="2021-03-23T15:20:15.540" v="327" actId="478"/>
          <ac:spMkLst>
            <pc:docMk/>
            <pc:sldMk cId="3823909170" sldId="303"/>
            <ac:spMk id="12" creationId="{FCFA3DF2-A14A-4FAF-8C38-37716A9991A5}"/>
          </ac:spMkLst>
        </pc:spChg>
        <pc:spChg chg="del mod">
          <ac:chgData name="Antonio" userId="d42371d61bd3278c" providerId="LiveId" clId="{B85036F9-EEBA-4C90-BC61-FDB5AB647748}" dt="2021-03-23T15:20:16.133" v="328" actId="478"/>
          <ac:spMkLst>
            <pc:docMk/>
            <pc:sldMk cId="3823909170" sldId="303"/>
            <ac:spMk id="13" creationId="{A8E562CF-FEC8-4157-B8C3-BF9D8B858E52}"/>
          </ac:spMkLst>
        </pc:spChg>
        <pc:spChg chg="add del mod">
          <ac:chgData name="Antonio" userId="d42371d61bd3278c" providerId="LiveId" clId="{B85036F9-EEBA-4C90-BC61-FDB5AB647748}" dt="2021-03-23T15:14:08.904" v="243" actId="478"/>
          <ac:spMkLst>
            <pc:docMk/>
            <pc:sldMk cId="3823909170" sldId="303"/>
            <ac:spMk id="14" creationId="{C3FDD0EB-796A-42C2-8B36-F89DC3DF9A5D}"/>
          </ac:spMkLst>
        </pc:spChg>
        <pc:spChg chg="add mod">
          <ac:chgData name="Antonio" userId="d42371d61bd3278c" providerId="LiveId" clId="{B85036F9-EEBA-4C90-BC61-FDB5AB647748}" dt="2021-03-23T15:24:02.388" v="427" actId="20577"/>
          <ac:spMkLst>
            <pc:docMk/>
            <pc:sldMk cId="3823909170" sldId="303"/>
            <ac:spMk id="15" creationId="{D5A8620B-0C85-4D6F-87A7-7F29EEA387D2}"/>
          </ac:spMkLst>
        </pc:spChg>
        <pc:spChg chg="add mod">
          <ac:chgData name="Antonio" userId="d42371d61bd3278c" providerId="LiveId" clId="{B85036F9-EEBA-4C90-BC61-FDB5AB647748}" dt="2021-03-23T15:26:57.154" v="498" actId="20577"/>
          <ac:spMkLst>
            <pc:docMk/>
            <pc:sldMk cId="3823909170" sldId="303"/>
            <ac:spMk id="16" creationId="{EAD8D1B2-83DB-473D-A41F-B32F55C7D089}"/>
          </ac:spMkLst>
        </pc:spChg>
        <pc:spChg chg="add del mod">
          <ac:chgData name="Antonio" userId="d42371d61bd3278c" providerId="LiveId" clId="{B85036F9-EEBA-4C90-BC61-FDB5AB647748}" dt="2021-03-23T15:24:26.317" v="434" actId="478"/>
          <ac:spMkLst>
            <pc:docMk/>
            <pc:sldMk cId="3823909170" sldId="303"/>
            <ac:spMk id="17" creationId="{EB65ED0F-090E-4481-A439-8627634F86E1}"/>
          </ac:spMkLst>
        </pc:spChg>
        <pc:spChg chg="add del">
          <ac:chgData name="Antonio" userId="d42371d61bd3278c" providerId="LiveId" clId="{B85036F9-EEBA-4C90-BC61-FDB5AB647748}" dt="2021-03-23T15:24:44.958" v="438" actId="478"/>
          <ac:spMkLst>
            <pc:docMk/>
            <pc:sldMk cId="3823909170" sldId="303"/>
            <ac:spMk id="18" creationId="{40F3ADFD-6FC1-42A6-A44C-180439BB9728}"/>
          </ac:spMkLst>
        </pc:spChg>
        <pc:spChg chg="add del mod">
          <ac:chgData name="Antonio" userId="d42371d61bd3278c" providerId="LiveId" clId="{B85036F9-EEBA-4C90-BC61-FDB5AB647748}" dt="2021-03-23T15:25:03.314" v="441" actId="478"/>
          <ac:spMkLst>
            <pc:docMk/>
            <pc:sldMk cId="3823909170" sldId="303"/>
            <ac:spMk id="19" creationId="{18AF6039-1BB3-4091-AFF2-F52D9AA93D65}"/>
          </ac:spMkLst>
        </pc:spChg>
        <pc:spChg chg="add del">
          <ac:chgData name="Antonio" userId="d42371d61bd3278c" providerId="LiveId" clId="{B85036F9-EEBA-4C90-BC61-FDB5AB647748}" dt="2021-03-23T15:25:19.245" v="443" actId="478"/>
          <ac:spMkLst>
            <pc:docMk/>
            <pc:sldMk cId="3823909170" sldId="303"/>
            <ac:spMk id="20" creationId="{2DFD13A0-1F5B-489A-B9A1-B215D6E91539}"/>
          </ac:spMkLst>
        </pc:spChg>
        <pc:spChg chg="add del">
          <ac:chgData name="Antonio" userId="d42371d61bd3278c" providerId="LiveId" clId="{B85036F9-EEBA-4C90-BC61-FDB5AB647748}" dt="2021-03-23T15:25:39.279" v="445" actId="478"/>
          <ac:spMkLst>
            <pc:docMk/>
            <pc:sldMk cId="3823909170" sldId="303"/>
            <ac:spMk id="21" creationId="{CCC893F4-14D1-4124-8BD5-E42F844BD780}"/>
          </ac:spMkLst>
        </pc:spChg>
        <pc:spChg chg="add del mod">
          <ac:chgData name="Antonio" userId="d42371d61bd3278c" providerId="LiveId" clId="{B85036F9-EEBA-4C90-BC61-FDB5AB647748}" dt="2021-03-23T15:25:56.817" v="448" actId="478"/>
          <ac:spMkLst>
            <pc:docMk/>
            <pc:sldMk cId="3823909170" sldId="303"/>
            <ac:spMk id="22" creationId="{32417B27-4D6A-4444-92D2-E4FB2DDAA4A2}"/>
          </ac:spMkLst>
        </pc:spChg>
        <pc:spChg chg="add mod">
          <ac:chgData name="Antonio" userId="d42371d61bd3278c" providerId="LiveId" clId="{B85036F9-EEBA-4C90-BC61-FDB5AB647748}" dt="2021-03-23T15:34:25.069" v="649" actId="1076"/>
          <ac:spMkLst>
            <pc:docMk/>
            <pc:sldMk cId="3823909170" sldId="303"/>
            <ac:spMk id="23" creationId="{F146E32B-FF26-4707-884E-76F09E1DA1D7}"/>
          </ac:spMkLst>
        </pc:spChg>
        <pc:spChg chg="add mod">
          <ac:chgData name="Antonio" userId="d42371d61bd3278c" providerId="LiveId" clId="{B85036F9-EEBA-4C90-BC61-FDB5AB647748}" dt="2021-03-23T15:35:07.937" v="667" actId="1076"/>
          <ac:spMkLst>
            <pc:docMk/>
            <pc:sldMk cId="3823909170" sldId="303"/>
            <ac:spMk id="24" creationId="{519F9132-A572-4471-972E-59F35189DA9D}"/>
          </ac:spMkLst>
        </pc:spChg>
        <pc:spChg chg="add mod">
          <ac:chgData name="Antonio" userId="d42371d61bd3278c" providerId="LiveId" clId="{B85036F9-EEBA-4C90-BC61-FDB5AB647748}" dt="2021-03-23T15:30:16.897" v="622" actId="20577"/>
          <ac:spMkLst>
            <pc:docMk/>
            <pc:sldMk cId="3823909170" sldId="303"/>
            <ac:spMk id="25" creationId="{E515D1EF-3F2F-47C1-B56B-4713095C9BDA}"/>
          </ac:spMkLst>
        </pc:spChg>
        <pc:spChg chg="add mod">
          <ac:chgData name="Antonio" userId="d42371d61bd3278c" providerId="LiveId" clId="{B85036F9-EEBA-4C90-BC61-FDB5AB647748}" dt="2021-03-23T15:33:28.151" v="633" actId="1076"/>
          <ac:spMkLst>
            <pc:docMk/>
            <pc:sldMk cId="3823909170" sldId="303"/>
            <ac:spMk id="26" creationId="{69855F6C-155D-4379-8E19-E15504DB445A}"/>
          </ac:spMkLst>
        </pc:spChg>
        <pc:spChg chg="add del">
          <ac:chgData name="Antonio" userId="d42371d61bd3278c" providerId="LiveId" clId="{B85036F9-EEBA-4C90-BC61-FDB5AB647748}" dt="2021-03-23T15:32:52.496" v="630" actId="478"/>
          <ac:spMkLst>
            <pc:docMk/>
            <pc:sldMk cId="3823909170" sldId="303"/>
            <ac:spMk id="27" creationId="{A0D2A946-F073-41BC-B282-3852AC2C3996}"/>
          </ac:spMkLst>
        </pc:spChg>
        <pc:spChg chg="add mod">
          <ac:chgData name="Antonio" userId="d42371d61bd3278c" providerId="LiveId" clId="{B85036F9-EEBA-4C90-BC61-FDB5AB647748}" dt="2021-03-23T15:33:48.941" v="640" actId="14100"/>
          <ac:spMkLst>
            <pc:docMk/>
            <pc:sldMk cId="3823909170" sldId="303"/>
            <ac:spMk id="28" creationId="{B6FD9753-6A85-494D-A179-59DC19C30C85}"/>
          </ac:spMkLst>
        </pc:spChg>
        <pc:spChg chg="add mod">
          <ac:chgData name="Antonio" userId="d42371d61bd3278c" providerId="LiveId" clId="{B85036F9-EEBA-4C90-BC61-FDB5AB647748}" dt="2021-03-23T15:34:21.906" v="648" actId="14100"/>
          <ac:spMkLst>
            <pc:docMk/>
            <pc:sldMk cId="3823909170" sldId="303"/>
            <ac:spMk id="29" creationId="{F3251006-0E1D-407B-8D47-1BCE4870CC0D}"/>
          </ac:spMkLst>
        </pc:spChg>
        <pc:spChg chg="add mod">
          <ac:chgData name="Antonio" userId="d42371d61bd3278c" providerId="LiveId" clId="{B85036F9-EEBA-4C90-BC61-FDB5AB647748}" dt="2021-03-23T15:34:47.492" v="658" actId="14100"/>
          <ac:spMkLst>
            <pc:docMk/>
            <pc:sldMk cId="3823909170" sldId="303"/>
            <ac:spMk id="30" creationId="{12568B9A-4B68-4C36-ADA7-234C84195238}"/>
          </ac:spMkLst>
        </pc:spChg>
        <pc:spChg chg="add mod">
          <ac:chgData name="Antonio" userId="d42371d61bd3278c" providerId="LiveId" clId="{B85036F9-EEBA-4C90-BC61-FDB5AB647748}" dt="2021-03-23T15:35:00.474" v="665" actId="14100"/>
          <ac:spMkLst>
            <pc:docMk/>
            <pc:sldMk cId="3823909170" sldId="303"/>
            <ac:spMk id="31" creationId="{BEE83C21-E99E-4C3E-A0F9-F7B84EC44C10}"/>
          </ac:spMkLst>
        </pc:spChg>
      </pc:sldChg>
      <pc:sldMasterChg chg="modSp modSldLayout">
        <pc:chgData name="Antonio" userId="d42371d61bd3278c" providerId="LiveId" clId="{B85036F9-EEBA-4C90-BC61-FDB5AB647748}" dt="2021-03-23T15:18:38.722" v="303"/>
        <pc:sldMasterMkLst>
          <pc:docMk/>
          <pc:sldMasterMk cId="0" sldId="2147483660"/>
        </pc:sldMasterMkLst>
        <pc:spChg chg="mod">
          <ac:chgData name="Antonio" userId="d42371d61bd3278c" providerId="LiveId" clId="{B85036F9-EEBA-4C90-BC61-FDB5AB647748}" dt="2021-03-23T15:18:38.722" v="303"/>
          <ac:spMkLst>
            <pc:docMk/>
            <pc:sldMasterMk cId="0" sldId="2147483660"/>
            <ac:spMk id="6" creationId="{00000000-0000-0000-0000-000000000000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asterMk cId="0" sldId="2147483660"/>
            <ac:spMk id="7" creationId="{00000000-0000-0000-0000-000000000000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asterMk cId="0" sldId="2147483660"/>
            <ac:spMk id="8" creationId="{00000000-0000-0000-0000-000000000000}"/>
          </ac:spMkLst>
        </pc:spChg>
        <pc:sldLayoutChg chg="modSp">
          <pc:chgData name="Antonio" userId="d42371d61bd3278c" providerId="LiveId" clId="{B85036F9-EEBA-4C90-BC61-FDB5AB647748}" dt="2021-03-23T15:18:38.722" v="303"/>
          <pc:sldLayoutMkLst>
            <pc:docMk/>
            <pc:sldMasterMk cId="0" sldId="2147483660"/>
            <pc:sldLayoutMk cId="0" sldId="2147483648"/>
          </pc:sldLayoutMkLst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8"/>
              <ac:spMk id="11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8"/>
              <ac:spMk id="12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8"/>
              <ac:spMk id="13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8"/>
              <ac:spMk id="14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8"/>
              <ac:spMk id="15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8"/>
              <ac:spMk id="16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8"/>
              <ac:spMk id="17" creationId="{00000000-0000-0000-0000-000000000000}"/>
            </ac:spMkLst>
          </pc:spChg>
          <pc:grpChg chg="mod">
            <ac:chgData name="Antonio" userId="d42371d61bd3278c" providerId="LiveId" clId="{B85036F9-EEBA-4C90-BC61-FDB5AB647748}" dt="2021-03-23T15:18:38.722" v="303"/>
            <ac:grpSpMkLst>
              <pc:docMk/>
              <pc:sldMasterMk cId="0" sldId="2147483660"/>
              <pc:sldLayoutMk cId="0" sldId="2147483648"/>
              <ac:grpSpMk id="10" creationId="{00000000-0000-0000-0000-000000000000}"/>
            </ac:grpSpMkLst>
          </pc:grpChg>
        </pc:sldLayoutChg>
        <pc:sldLayoutChg chg="modSp">
          <pc:chgData name="Antonio" userId="d42371d61bd3278c" providerId="LiveId" clId="{B85036F9-EEBA-4C90-BC61-FDB5AB647748}" dt="2021-03-23T15:18:38.722" v="303"/>
          <pc:sldLayoutMkLst>
            <pc:docMk/>
            <pc:sldMasterMk cId="0" sldId="2147483660"/>
            <pc:sldLayoutMk cId="0" sldId="2147483649"/>
          </pc:sldLayoutMkLst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9"/>
              <ac:spMk id="20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9"/>
              <ac:spMk id="21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9"/>
              <ac:spMk id="22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9"/>
              <ac:spMk id="23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9"/>
              <ac:spMk id="24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9"/>
              <ac:spMk id="25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9"/>
              <ac:spMk id="26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9"/>
              <ac:spMk id="27" creationId="{00000000-0000-0000-0000-000000000000}"/>
            </ac:spMkLst>
          </pc:spChg>
          <pc:grpChg chg="mod">
            <ac:chgData name="Antonio" userId="d42371d61bd3278c" providerId="LiveId" clId="{B85036F9-EEBA-4C90-BC61-FDB5AB647748}" dt="2021-03-23T15:18:38.722" v="303"/>
            <ac:grpSpMkLst>
              <pc:docMk/>
              <pc:sldMasterMk cId="0" sldId="2147483660"/>
              <pc:sldLayoutMk cId="0" sldId="2147483649"/>
              <ac:grpSpMk id="19" creationId="{00000000-0000-0000-0000-000000000000}"/>
            </ac:grpSpMkLst>
          </pc:grpChg>
        </pc:sldLayoutChg>
        <pc:sldLayoutChg chg="modSp">
          <pc:chgData name="Antonio" userId="d42371d61bd3278c" providerId="LiveId" clId="{B85036F9-EEBA-4C90-BC61-FDB5AB647748}" dt="2021-03-23T15:18:38.722" v="303"/>
          <pc:sldLayoutMkLst>
            <pc:docMk/>
            <pc:sldMasterMk cId="0" sldId="2147483660"/>
            <pc:sldLayoutMk cId="0" sldId="2147483651"/>
          </pc:sldLayoutMkLst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1"/>
              <ac:spMk id="43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1"/>
              <ac:spMk id="44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1"/>
              <ac:spMk id="45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1"/>
              <ac:spMk id="46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1"/>
              <ac:spMk id="47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1"/>
              <ac:spMk id="48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1"/>
              <ac:spMk id="49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1"/>
              <ac:spMk id="50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1"/>
              <ac:spMk id="51" creationId="{00000000-0000-0000-0000-000000000000}"/>
            </ac:spMkLst>
          </pc:spChg>
          <pc:grpChg chg="mod">
            <ac:chgData name="Antonio" userId="d42371d61bd3278c" providerId="LiveId" clId="{B85036F9-EEBA-4C90-BC61-FDB5AB647748}" dt="2021-03-23T15:18:38.722" v="303"/>
            <ac:grpSpMkLst>
              <pc:docMk/>
              <pc:sldMasterMk cId="0" sldId="2147483660"/>
              <pc:sldLayoutMk cId="0" sldId="2147483651"/>
              <ac:grpSpMk id="42" creationId="{00000000-0000-0000-0000-000000000000}"/>
            </ac:grpSpMkLst>
          </pc:grpChg>
        </pc:sldLayoutChg>
        <pc:sldLayoutChg chg="modSp">
          <pc:chgData name="Antonio" userId="d42371d61bd3278c" providerId="LiveId" clId="{B85036F9-EEBA-4C90-BC61-FDB5AB647748}" dt="2021-03-23T15:18:38.722" v="303"/>
          <pc:sldLayoutMkLst>
            <pc:docMk/>
            <pc:sldMasterMk cId="0" sldId="2147483660"/>
            <pc:sldLayoutMk cId="0" sldId="2147483652"/>
          </pc:sldLayoutMkLst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2"/>
              <ac:spMk id="54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2"/>
              <ac:spMk id="55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2"/>
              <ac:spMk id="56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2"/>
              <ac:spMk id="57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2"/>
              <ac:spMk id="58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2"/>
              <ac:spMk id="59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2"/>
              <ac:spMk id="60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2"/>
              <ac:spMk id="61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2"/>
              <ac:spMk id="62" creationId="{00000000-0000-0000-0000-000000000000}"/>
            </ac:spMkLst>
          </pc:spChg>
          <pc:grpChg chg="mod">
            <ac:chgData name="Antonio" userId="d42371d61bd3278c" providerId="LiveId" clId="{B85036F9-EEBA-4C90-BC61-FDB5AB647748}" dt="2021-03-23T15:18:38.722" v="303"/>
            <ac:grpSpMkLst>
              <pc:docMk/>
              <pc:sldMasterMk cId="0" sldId="2147483660"/>
              <pc:sldLayoutMk cId="0" sldId="2147483652"/>
              <ac:grpSpMk id="53" creationId="{00000000-0000-0000-0000-000000000000}"/>
            </ac:grpSpMkLst>
          </pc:grpChg>
        </pc:sldLayoutChg>
        <pc:sldLayoutChg chg="modSp">
          <pc:chgData name="Antonio" userId="d42371d61bd3278c" providerId="LiveId" clId="{B85036F9-EEBA-4C90-BC61-FDB5AB647748}" dt="2021-03-23T15:18:38.722" v="303"/>
          <pc:sldLayoutMkLst>
            <pc:docMk/>
            <pc:sldMasterMk cId="0" sldId="2147483660"/>
            <pc:sldLayoutMk cId="0" sldId="2147483654"/>
          </pc:sldLayoutMkLst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77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78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79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80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81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82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83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84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85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86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87" creationId="{00000000-0000-0000-0000-000000000000}"/>
            </ac:spMkLst>
          </pc:spChg>
          <pc:grpChg chg="mod">
            <ac:chgData name="Antonio" userId="d42371d61bd3278c" providerId="LiveId" clId="{B85036F9-EEBA-4C90-BC61-FDB5AB647748}" dt="2021-03-23T15:18:38.722" v="303"/>
            <ac:grpSpMkLst>
              <pc:docMk/>
              <pc:sldMasterMk cId="0" sldId="2147483660"/>
              <pc:sldLayoutMk cId="0" sldId="2147483654"/>
              <ac:grpSpMk id="76" creationId="{00000000-0000-0000-0000-000000000000}"/>
            </ac:grpSpMkLst>
          </pc:grpChg>
        </pc:sldLayoutChg>
        <pc:sldLayoutChg chg="modSp">
          <pc:chgData name="Antonio" userId="d42371d61bd3278c" providerId="LiveId" clId="{B85036F9-EEBA-4C90-BC61-FDB5AB647748}" dt="2021-03-23T15:18:38.722" v="303"/>
          <pc:sldLayoutMkLst>
            <pc:docMk/>
            <pc:sldMasterMk cId="0" sldId="2147483660"/>
            <pc:sldLayoutMk cId="0" sldId="2147483658"/>
          </pc:sldLayoutMkLst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8"/>
              <ac:spMk id="119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8"/>
              <ac:spMk id="120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8"/>
              <ac:spMk id="121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8"/>
              <ac:spMk id="122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8"/>
              <ac:spMk id="123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8"/>
              <ac:spMk id="124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8"/>
              <ac:spMk id="125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8"/>
              <ac:spMk id="126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8"/>
              <ac:spMk id="127" creationId="{00000000-0000-0000-0000-000000000000}"/>
            </ac:spMkLst>
          </pc:spChg>
          <pc:grpChg chg="mod">
            <ac:chgData name="Antonio" userId="d42371d61bd3278c" providerId="LiveId" clId="{B85036F9-EEBA-4C90-BC61-FDB5AB647748}" dt="2021-03-23T15:18:38.722" v="303"/>
            <ac:grpSpMkLst>
              <pc:docMk/>
              <pc:sldMasterMk cId="0" sldId="2147483660"/>
              <pc:sldLayoutMk cId="0" sldId="2147483658"/>
              <ac:grpSpMk id="118" creationId="{00000000-0000-0000-0000-000000000000}"/>
            </ac:grpSpMkLst>
          </pc:grpChg>
        </pc:sldLayoutChg>
        <pc:sldLayoutChg chg="modSp">
          <pc:chgData name="Antonio" userId="d42371d61bd3278c" providerId="LiveId" clId="{B85036F9-EEBA-4C90-BC61-FDB5AB647748}" dt="2021-03-23T15:18:38.722" v="303"/>
          <pc:sldLayoutMkLst>
            <pc:docMk/>
            <pc:sldMasterMk cId="0" sldId="2147483660"/>
            <pc:sldLayoutMk cId="0" sldId="2147483659"/>
          </pc:sldLayoutMkLst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29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31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32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33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34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35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36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37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38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39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40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41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42" creationId="{00000000-0000-0000-0000-000000000000}"/>
            </ac:spMkLst>
          </pc:spChg>
          <pc:grpChg chg="mod">
            <ac:chgData name="Antonio" userId="d42371d61bd3278c" providerId="LiveId" clId="{B85036F9-EEBA-4C90-BC61-FDB5AB647748}" dt="2021-03-23T15:18:38.722" v="303"/>
            <ac:grpSpMkLst>
              <pc:docMk/>
              <pc:sldMasterMk cId="0" sldId="2147483660"/>
              <pc:sldLayoutMk cId="0" sldId="2147483659"/>
              <ac:grpSpMk id="130" creationId="{00000000-0000-0000-0000-000000000000}"/>
            </ac:grpSpMkLst>
          </pc:grpChg>
        </pc:sldLayoutChg>
      </pc:sldMasterChg>
    </pc:docChg>
  </pc:docChgLst>
  <pc:docChgLst>
    <pc:chgData name="Pedro Henrique Klein de Almeida" userId="2d15c7026afea1dc" providerId="LiveId" clId="{8660C15C-1798-4A3A-9826-A2DEF63259E4}"/>
    <pc:docChg chg="custSel addSld delSld modSld sldOrd modSection">
      <pc:chgData name="Pedro Henrique Klein de Almeida" userId="2d15c7026afea1dc" providerId="LiveId" clId="{8660C15C-1798-4A3A-9826-A2DEF63259E4}" dt="2021-03-07T22:42:35.962" v="623" actId="14100"/>
      <pc:docMkLst>
        <pc:docMk/>
      </pc:docMkLst>
      <pc:sldChg chg="addSp delSp modSp mod">
        <pc:chgData name="Pedro Henrique Klein de Almeida" userId="2d15c7026afea1dc" providerId="LiveId" clId="{8660C15C-1798-4A3A-9826-A2DEF63259E4}" dt="2021-03-07T22:32:56.945" v="10" actId="14100"/>
        <pc:sldMkLst>
          <pc:docMk/>
          <pc:sldMk cId="3909148501" sldId="287"/>
        </pc:sldMkLst>
        <pc:spChg chg="add del mod">
          <ac:chgData name="Pedro Henrique Klein de Almeida" userId="2d15c7026afea1dc" providerId="LiveId" clId="{8660C15C-1798-4A3A-9826-A2DEF63259E4}" dt="2021-03-07T22:32:06.230" v="1"/>
          <ac:spMkLst>
            <pc:docMk/>
            <pc:sldMk cId="3909148501" sldId="287"/>
            <ac:spMk id="4" creationId="{A59FC9BA-FB9E-4C0A-BE1F-25C5C1407162}"/>
          </ac:spMkLst>
        </pc:spChg>
        <pc:spChg chg="add del mod">
          <ac:chgData name="Pedro Henrique Klein de Almeida" userId="2d15c7026afea1dc" providerId="LiveId" clId="{8660C15C-1798-4A3A-9826-A2DEF63259E4}" dt="2021-03-07T22:32:27.116" v="3"/>
          <ac:spMkLst>
            <pc:docMk/>
            <pc:sldMk cId="3909148501" sldId="287"/>
            <ac:spMk id="5" creationId="{D4FA8903-6484-4DB7-9E49-CAD7894FCB06}"/>
          </ac:spMkLst>
        </pc:spChg>
        <pc:picChg chg="add mod">
          <ac:chgData name="Pedro Henrique Klein de Almeida" userId="2d15c7026afea1dc" providerId="LiveId" clId="{8660C15C-1798-4A3A-9826-A2DEF63259E4}" dt="2021-03-07T22:32:56.945" v="10" actId="14100"/>
          <ac:picMkLst>
            <pc:docMk/>
            <pc:sldMk cId="3909148501" sldId="287"/>
            <ac:picMk id="7" creationId="{D4D33D13-F2C2-4836-AA27-37674997DC7A}"/>
          </ac:picMkLst>
        </pc:picChg>
      </pc:sldChg>
      <pc:sldChg chg="delSp del mod">
        <pc:chgData name="Pedro Henrique Klein de Almeida" userId="2d15c7026afea1dc" providerId="LiveId" clId="{8660C15C-1798-4A3A-9826-A2DEF63259E4}" dt="2021-03-07T22:33:28.122" v="17" actId="2696"/>
        <pc:sldMkLst>
          <pc:docMk/>
          <pc:sldMk cId="4049490775" sldId="290"/>
        </pc:sldMkLst>
        <pc:picChg chg="del">
          <ac:chgData name="Pedro Henrique Klein de Almeida" userId="2d15c7026afea1dc" providerId="LiveId" clId="{8660C15C-1798-4A3A-9826-A2DEF63259E4}" dt="2021-03-07T22:33:07.010" v="11" actId="478"/>
          <ac:picMkLst>
            <pc:docMk/>
            <pc:sldMk cId="4049490775" sldId="290"/>
            <ac:picMk id="4" creationId="{AACBB404-8AB9-4810-8450-5D6F3C0B76C1}"/>
          </ac:picMkLst>
        </pc:picChg>
      </pc:sldChg>
      <pc:sldChg chg="modSp add mod ord">
        <pc:chgData name="Pedro Henrique Klein de Almeida" userId="2d15c7026afea1dc" providerId="LiveId" clId="{8660C15C-1798-4A3A-9826-A2DEF63259E4}" dt="2021-03-07T22:33:46.699" v="60" actId="20577"/>
        <pc:sldMkLst>
          <pc:docMk/>
          <pc:sldMk cId="4112275463" sldId="297"/>
        </pc:sldMkLst>
        <pc:spChg chg="mod">
          <ac:chgData name="Pedro Henrique Klein de Almeida" userId="2d15c7026afea1dc" providerId="LiveId" clId="{8660C15C-1798-4A3A-9826-A2DEF63259E4}" dt="2021-03-07T22:33:46.699" v="60" actId="20577"/>
          <ac:spMkLst>
            <pc:docMk/>
            <pc:sldMk cId="4112275463" sldId="297"/>
            <ac:spMk id="169" creationId="{00000000-0000-0000-0000-000000000000}"/>
          </ac:spMkLst>
        </pc:spChg>
        <pc:spChg chg="mod">
          <ac:chgData name="Pedro Henrique Klein de Almeida" userId="2d15c7026afea1dc" providerId="LiveId" clId="{8660C15C-1798-4A3A-9826-A2DEF63259E4}" dt="2021-03-07T22:33:41.433" v="46" actId="20577"/>
          <ac:spMkLst>
            <pc:docMk/>
            <pc:sldMk cId="4112275463" sldId="297"/>
            <ac:spMk id="170" creationId="{00000000-0000-0000-0000-000000000000}"/>
          </ac:spMkLst>
        </pc:spChg>
      </pc:sldChg>
      <pc:sldChg chg="addSp delSp modSp add mod ord">
        <pc:chgData name="Pedro Henrique Klein de Almeida" userId="2d15c7026afea1dc" providerId="LiveId" clId="{8660C15C-1798-4A3A-9826-A2DEF63259E4}" dt="2021-03-07T22:42:35.962" v="623" actId="14100"/>
        <pc:sldMkLst>
          <pc:docMk/>
          <pc:sldMk cId="1074207487" sldId="298"/>
        </pc:sldMkLst>
        <pc:spChg chg="add del">
          <ac:chgData name="Pedro Henrique Klein de Almeida" userId="2d15c7026afea1dc" providerId="LiveId" clId="{8660C15C-1798-4A3A-9826-A2DEF63259E4}" dt="2021-03-07T22:35:06.620" v="212"/>
          <ac:spMkLst>
            <pc:docMk/>
            <pc:sldMk cId="1074207487" sldId="298"/>
            <ac:spMk id="2" creationId="{857CCE95-5991-48D3-9531-87679DAD84D1}"/>
          </ac:spMkLst>
        </pc:spChg>
        <pc:spChg chg="mod">
          <ac:chgData name="Pedro Henrique Klein de Almeida" userId="2d15c7026afea1dc" providerId="LiveId" clId="{8660C15C-1798-4A3A-9826-A2DEF63259E4}" dt="2021-03-07T22:34:09.832" v="91" actId="20577"/>
          <ac:spMkLst>
            <pc:docMk/>
            <pc:sldMk cId="1074207487" sldId="298"/>
            <ac:spMk id="237" creationId="{00000000-0000-0000-0000-000000000000}"/>
          </ac:spMkLst>
        </pc:spChg>
        <pc:spChg chg="mod">
          <ac:chgData name="Pedro Henrique Klein de Almeida" userId="2d15c7026afea1dc" providerId="LiveId" clId="{8660C15C-1798-4A3A-9826-A2DEF63259E4}" dt="2021-03-07T22:42:32.790" v="622" actId="20577"/>
          <ac:spMkLst>
            <pc:docMk/>
            <pc:sldMk cId="1074207487" sldId="298"/>
            <ac:spMk id="238" creationId="{00000000-0000-0000-0000-000000000000}"/>
          </ac:spMkLst>
        </pc:spChg>
        <pc:picChg chg="del">
          <ac:chgData name="Pedro Henrique Klein de Almeida" userId="2d15c7026afea1dc" providerId="LiveId" clId="{8660C15C-1798-4A3A-9826-A2DEF63259E4}" dt="2021-03-07T22:33:56.956" v="64" actId="478"/>
          <ac:picMkLst>
            <pc:docMk/>
            <pc:sldMk cId="1074207487" sldId="298"/>
            <ac:picMk id="3" creationId="{494D0960-4EE9-45DC-A7C8-EB1DCAB4C81B}"/>
          </ac:picMkLst>
        </pc:picChg>
        <pc:picChg chg="add mod">
          <ac:chgData name="Pedro Henrique Klein de Almeida" userId="2d15c7026afea1dc" providerId="LiveId" clId="{8660C15C-1798-4A3A-9826-A2DEF63259E4}" dt="2021-03-07T22:42:35.962" v="623" actId="14100"/>
          <ac:picMkLst>
            <pc:docMk/>
            <pc:sldMk cId="1074207487" sldId="298"/>
            <ac:picMk id="5" creationId="{EF863C4A-EA4F-4991-B0AA-8C351F307240}"/>
          </ac:picMkLst>
        </pc:picChg>
      </pc:sldChg>
      <pc:sldChg chg="addSp delSp modSp add mod ord">
        <pc:chgData name="Pedro Henrique Klein de Almeida" userId="2d15c7026afea1dc" providerId="LiveId" clId="{8660C15C-1798-4A3A-9826-A2DEF63259E4}" dt="2021-03-07T22:42:28.682" v="620" actId="20577"/>
        <pc:sldMkLst>
          <pc:docMk/>
          <pc:sldMk cId="3297337700" sldId="299"/>
        </pc:sldMkLst>
        <pc:spChg chg="add del mod">
          <ac:chgData name="Pedro Henrique Klein de Almeida" userId="2d15c7026afea1dc" providerId="LiveId" clId="{8660C15C-1798-4A3A-9826-A2DEF63259E4}" dt="2021-03-07T22:36:26.742" v="227"/>
          <ac:spMkLst>
            <pc:docMk/>
            <pc:sldMk cId="3297337700" sldId="299"/>
            <ac:spMk id="2" creationId="{5223A1CA-B524-40AA-89A7-931465D7FD06}"/>
          </ac:spMkLst>
        </pc:spChg>
        <pc:spChg chg="mod">
          <ac:chgData name="Pedro Henrique Klein de Almeida" userId="2d15c7026afea1dc" providerId="LiveId" clId="{8660C15C-1798-4A3A-9826-A2DEF63259E4}" dt="2021-03-07T22:36:50.404" v="242" actId="20577"/>
          <ac:spMkLst>
            <pc:docMk/>
            <pc:sldMk cId="3297337700" sldId="299"/>
            <ac:spMk id="237" creationId="{00000000-0000-0000-0000-000000000000}"/>
          </ac:spMkLst>
        </pc:spChg>
        <pc:spChg chg="mod">
          <ac:chgData name="Pedro Henrique Klein de Almeida" userId="2d15c7026afea1dc" providerId="LiveId" clId="{8660C15C-1798-4A3A-9826-A2DEF63259E4}" dt="2021-03-07T22:42:28.682" v="620" actId="20577"/>
          <ac:spMkLst>
            <pc:docMk/>
            <pc:sldMk cId="3297337700" sldId="299"/>
            <ac:spMk id="238" creationId="{00000000-0000-0000-0000-000000000000}"/>
          </ac:spMkLst>
        </pc:spChg>
        <pc:picChg chg="add del mod">
          <ac:chgData name="Pedro Henrique Klein de Almeida" userId="2d15c7026afea1dc" providerId="LiveId" clId="{8660C15C-1798-4A3A-9826-A2DEF63259E4}" dt="2021-03-07T22:37:43.554" v="288" actId="478"/>
          <ac:picMkLst>
            <pc:docMk/>
            <pc:sldMk cId="3297337700" sldId="299"/>
            <ac:picMk id="4" creationId="{C665C707-8472-4311-873E-45797616D294}"/>
          </ac:picMkLst>
        </pc:picChg>
        <pc:picChg chg="del">
          <ac:chgData name="Pedro Henrique Klein de Almeida" userId="2d15c7026afea1dc" providerId="LiveId" clId="{8660C15C-1798-4A3A-9826-A2DEF63259E4}" dt="2021-03-07T22:36:04.262" v="225" actId="478"/>
          <ac:picMkLst>
            <pc:docMk/>
            <pc:sldMk cId="3297337700" sldId="299"/>
            <ac:picMk id="5" creationId="{EF863C4A-EA4F-4991-B0AA-8C351F307240}"/>
          </ac:picMkLst>
        </pc:picChg>
        <pc:picChg chg="add del mod">
          <ac:chgData name="Pedro Henrique Klein de Almeida" userId="2d15c7026afea1dc" providerId="LiveId" clId="{8660C15C-1798-4A3A-9826-A2DEF63259E4}" dt="2021-03-07T22:38:37.498" v="307" actId="478"/>
          <ac:picMkLst>
            <pc:docMk/>
            <pc:sldMk cId="3297337700" sldId="299"/>
            <ac:picMk id="8" creationId="{98ED4DA4-BEF0-4B27-BE6D-51BC7495B197}"/>
          </ac:picMkLst>
        </pc:picChg>
        <pc:picChg chg="add mod">
          <ac:chgData name="Pedro Henrique Klein de Almeida" userId="2d15c7026afea1dc" providerId="LiveId" clId="{8660C15C-1798-4A3A-9826-A2DEF63259E4}" dt="2021-03-07T22:38:55.514" v="314" actId="14100"/>
          <ac:picMkLst>
            <pc:docMk/>
            <pc:sldMk cId="3297337700" sldId="299"/>
            <ac:picMk id="10" creationId="{09DDD9CB-F411-4C8D-9F72-18F1A7560F2A}"/>
          </ac:picMkLst>
        </pc:picChg>
      </pc:sldChg>
      <pc:sldChg chg="addSp delSp modSp add mod ord">
        <pc:chgData name="Pedro Henrique Klein de Almeida" userId="2d15c7026afea1dc" providerId="LiveId" clId="{8660C15C-1798-4A3A-9826-A2DEF63259E4}" dt="2021-03-07T22:40:10.379" v="404" actId="1076"/>
        <pc:sldMkLst>
          <pc:docMk/>
          <pc:sldMk cId="1545997634" sldId="300"/>
        </pc:sldMkLst>
        <pc:spChg chg="mod">
          <ac:chgData name="Pedro Henrique Klein de Almeida" userId="2d15c7026afea1dc" providerId="LiveId" clId="{8660C15C-1798-4A3A-9826-A2DEF63259E4}" dt="2021-03-07T22:39:09.933" v="330" actId="20577"/>
          <ac:spMkLst>
            <pc:docMk/>
            <pc:sldMk cId="1545997634" sldId="300"/>
            <ac:spMk id="237" creationId="{00000000-0000-0000-0000-000000000000}"/>
          </ac:spMkLst>
        </pc:spChg>
        <pc:spChg chg="mod">
          <ac:chgData name="Pedro Henrique Klein de Almeida" userId="2d15c7026afea1dc" providerId="LiveId" clId="{8660C15C-1798-4A3A-9826-A2DEF63259E4}" dt="2021-03-07T22:39:32.516" v="396" actId="20577"/>
          <ac:spMkLst>
            <pc:docMk/>
            <pc:sldMk cId="1545997634" sldId="300"/>
            <ac:spMk id="238" creationId="{00000000-0000-0000-0000-000000000000}"/>
          </ac:spMkLst>
        </pc:spChg>
        <pc:picChg chg="add mod">
          <ac:chgData name="Pedro Henrique Klein de Almeida" userId="2d15c7026afea1dc" providerId="LiveId" clId="{8660C15C-1798-4A3A-9826-A2DEF63259E4}" dt="2021-03-07T22:40:10.379" v="404" actId="1076"/>
          <ac:picMkLst>
            <pc:docMk/>
            <pc:sldMk cId="1545997634" sldId="300"/>
            <ac:picMk id="3" creationId="{43A90290-6E27-46EF-8E9F-EC61990DC23A}"/>
          </ac:picMkLst>
        </pc:picChg>
        <pc:picChg chg="del">
          <ac:chgData name="Pedro Henrique Klein de Almeida" userId="2d15c7026afea1dc" providerId="LiveId" clId="{8660C15C-1798-4A3A-9826-A2DEF63259E4}" dt="2021-03-07T22:39:38.384" v="397" actId="478"/>
          <ac:picMkLst>
            <pc:docMk/>
            <pc:sldMk cId="1545997634" sldId="300"/>
            <ac:picMk id="10" creationId="{09DDD9CB-F411-4C8D-9F72-18F1A7560F2A}"/>
          </ac:picMkLst>
        </pc:picChg>
      </pc:sldChg>
      <pc:sldChg chg="new del ord">
        <pc:chgData name="Pedro Henrique Klein de Almeida" userId="2d15c7026afea1dc" providerId="LiveId" clId="{8660C15C-1798-4A3A-9826-A2DEF63259E4}" dt="2021-03-07T22:40:22.125" v="410" actId="2696"/>
        <pc:sldMkLst>
          <pc:docMk/>
          <pc:sldMk cId="706983001" sldId="301"/>
        </pc:sldMkLst>
      </pc:sldChg>
      <pc:sldChg chg="addSp delSp modSp add mod">
        <pc:chgData name="Pedro Henrique Klein de Almeida" userId="2d15c7026afea1dc" providerId="LiveId" clId="{8660C15C-1798-4A3A-9826-A2DEF63259E4}" dt="2021-03-07T22:42:11.560" v="618" actId="14100"/>
        <pc:sldMkLst>
          <pc:docMk/>
          <pc:sldMk cId="4272022965" sldId="301"/>
        </pc:sldMkLst>
        <pc:spChg chg="mod">
          <ac:chgData name="Pedro Henrique Klein de Almeida" userId="2d15c7026afea1dc" providerId="LiveId" clId="{8660C15C-1798-4A3A-9826-A2DEF63259E4}" dt="2021-03-07T22:40:42.964" v="457" actId="20577"/>
          <ac:spMkLst>
            <pc:docMk/>
            <pc:sldMk cId="4272022965" sldId="301"/>
            <ac:spMk id="237" creationId="{00000000-0000-0000-0000-000000000000}"/>
          </ac:spMkLst>
        </pc:spChg>
        <pc:spChg chg="mod">
          <ac:chgData name="Pedro Henrique Klein de Almeida" userId="2d15c7026afea1dc" providerId="LiveId" clId="{8660C15C-1798-4A3A-9826-A2DEF63259E4}" dt="2021-03-07T22:41:34.725" v="610" actId="20577"/>
          <ac:spMkLst>
            <pc:docMk/>
            <pc:sldMk cId="4272022965" sldId="301"/>
            <ac:spMk id="238" creationId="{00000000-0000-0000-0000-000000000000}"/>
          </ac:spMkLst>
        </pc:spChg>
        <pc:picChg chg="del mod">
          <ac:chgData name="Pedro Henrique Klein de Almeida" userId="2d15c7026afea1dc" providerId="LiveId" clId="{8660C15C-1798-4A3A-9826-A2DEF63259E4}" dt="2021-03-07T22:40:29.026" v="413" actId="478"/>
          <ac:picMkLst>
            <pc:docMk/>
            <pc:sldMk cId="4272022965" sldId="301"/>
            <ac:picMk id="3" creationId="{43A90290-6E27-46EF-8E9F-EC61990DC23A}"/>
          </ac:picMkLst>
        </pc:picChg>
        <pc:picChg chg="add mod">
          <ac:chgData name="Pedro Henrique Klein de Almeida" userId="2d15c7026afea1dc" providerId="LiveId" clId="{8660C15C-1798-4A3A-9826-A2DEF63259E4}" dt="2021-03-07T22:42:11.560" v="618" actId="14100"/>
          <ac:picMkLst>
            <pc:docMk/>
            <pc:sldMk cId="4272022965" sldId="301"/>
            <ac:picMk id="4" creationId="{030131D1-1CF9-465C-BF0E-2527A552328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6650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5620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694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37000">
              <a:schemeClr val="dk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7" y="-13"/>
            <a:ext cx="7710767" cy="5142022"/>
            <a:chOff x="-8" y="-13"/>
            <a:chExt cx="7710766" cy="5142022"/>
          </a:xfrm>
        </p:grpSpPr>
        <p:sp>
          <p:nvSpPr>
            <p:cNvPr id="11" name="Google Shape;11;p2"/>
            <p:cNvSpPr/>
            <p:nvPr/>
          </p:nvSpPr>
          <p:spPr>
            <a:xfrm>
              <a:off x="-8" y="-13"/>
              <a:ext cx="7710766" cy="5142022"/>
            </a:xfrm>
            <a:custGeom>
              <a:avLst/>
              <a:gdLst/>
              <a:ahLst/>
              <a:cxnLst/>
              <a:rect l="l" t="t" r="r" b="b"/>
              <a:pathLst>
                <a:path w="3427007" h="2285343" extrusionOk="0">
                  <a:moveTo>
                    <a:pt x="3264200" y="1931013"/>
                  </a:moveTo>
                  <a:cubicBezTo>
                    <a:pt x="3059555" y="1738083"/>
                    <a:pt x="2707189" y="1625228"/>
                    <a:pt x="2663923" y="1311888"/>
                  </a:cubicBezTo>
                  <a:cubicBezTo>
                    <a:pt x="2646918" y="776320"/>
                    <a:pt x="3405816" y="668129"/>
                    <a:pt x="325855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426103" y="2285343"/>
                  </a:lnTo>
                  <a:cubicBezTo>
                    <a:pt x="3436148" y="2153964"/>
                    <a:pt x="3361302" y="2023504"/>
                    <a:pt x="3264200" y="19310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8" y="-13"/>
              <a:ext cx="7536339" cy="5142022"/>
            </a:xfrm>
            <a:custGeom>
              <a:avLst/>
              <a:gdLst/>
              <a:ahLst/>
              <a:cxnLst/>
              <a:rect l="l" t="t" r="r" b="b"/>
              <a:pathLst>
                <a:path w="3349484" h="2285343" extrusionOk="0">
                  <a:moveTo>
                    <a:pt x="3135123" y="1986849"/>
                  </a:moveTo>
                  <a:cubicBezTo>
                    <a:pt x="3002568" y="1888315"/>
                    <a:pt x="2836659" y="1848901"/>
                    <a:pt x="2687952" y="1777628"/>
                  </a:cubicBezTo>
                  <a:cubicBezTo>
                    <a:pt x="2379377" y="1643884"/>
                    <a:pt x="2269472" y="1317800"/>
                    <a:pt x="2551129" y="1092748"/>
                  </a:cubicBezTo>
                  <a:cubicBezTo>
                    <a:pt x="2647246" y="1012409"/>
                    <a:pt x="2763520" y="961040"/>
                    <a:pt x="2873688" y="901459"/>
                  </a:cubicBezTo>
                  <a:cubicBezTo>
                    <a:pt x="3268796" y="717528"/>
                    <a:pt x="3285865" y="371278"/>
                    <a:pt x="3154688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349485" y="2285343"/>
                  </a:lnTo>
                  <a:cubicBezTo>
                    <a:pt x="3310420" y="2166169"/>
                    <a:pt x="3235575" y="2061939"/>
                    <a:pt x="3135123" y="198684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8" y="-13"/>
              <a:ext cx="6852517" cy="5142022"/>
            </a:xfrm>
            <a:custGeom>
              <a:avLst/>
              <a:gdLst/>
              <a:ahLst/>
              <a:cxnLst/>
              <a:rect l="l" t="t" r="r" b="b"/>
              <a:pathLst>
                <a:path w="3045563" h="2285343" extrusionOk="0">
                  <a:moveTo>
                    <a:pt x="2807574" y="2063115"/>
                  </a:moveTo>
                  <a:cubicBezTo>
                    <a:pt x="2956478" y="1994404"/>
                    <a:pt x="2840008" y="1887198"/>
                    <a:pt x="2727411" y="1875177"/>
                  </a:cubicBezTo>
                  <a:cubicBezTo>
                    <a:pt x="2250301" y="1750695"/>
                    <a:pt x="2181824" y="1070150"/>
                    <a:pt x="2624661" y="853112"/>
                  </a:cubicBezTo>
                  <a:cubicBezTo>
                    <a:pt x="2701215" y="814552"/>
                    <a:pt x="2785909" y="794451"/>
                    <a:pt x="2863446" y="757796"/>
                  </a:cubicBezTo>
                  <a:cubicBezTo>
                    <a:pt x="3297881" y="540560"/>
                    <a:pt x="2793262" y="253036"/>
                    <a:pt x="2983397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81190" y="2285343"/>
                  </a:lnTo>
                  <a:cubicBezTo>
                    <a:pt x="2683685" y="2196596"/>
                    <a:pt x="2730299" y="2108047"/>
                    <a:pt x="2807574" y="206311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8" y="-13"/>
              <a:ext cx="6478551" cy="5142022"/>
            </a:xfrm>
            <a:custGeom>
              <a:avLst/>
              <a:gdLst/>
              <a:ahLst/>
              <a:cxnLst/>
              <a:rect l="l" t="t" r="r" b="b"/>
              <a:pathLst>
                <a:path w="2879356" h="2285343" extrusionOk="0">
                  <a:moveTo>
                    <a:pt x="2483636" y="1975748"/>
                  </a:moveTo>
                  <a:cubicBezTo>
                    <a:pt x="2425729" y="1949472"/>
                    <a:pt x="2357974" y="1946319"/>
                    <a:pt x="2304203" y="1912292"/>
                  </a:cubicBezTo>
                  <a:cubicBezTo>
                    <a:pt x="2200338" y="1846602"/>
                    <a:pt x="2149981" y="1693020"/>
                    <a:pt x="2194297" y="1578391"/>
                  </a:cubicBezTo>
                  <a:cubicBezTo>
                    <a:pt x="2362898" y="1262161"/>
                    <a:pt x="2082226" y="851863"/>
                    <a:pt x="2213994" y="698938"/>
                  </a:cubicBezTo>
                  <a:cubicBezTo>
                    <a:pt x="2289890" y="640671"/>
                    <a:pt x="2476086" y="701106"/>
                    <a:pt x="2569840" y="720484"/>
                  </a:cubicBezTo>
                  <a:cubicBezTo>
                    <a:pt x="3121795" y="827427"/>
                    <a:pt x="2785252" y="260657"/>
                    <a:pt x="2696422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05819" y="2285343"/>
                  </a:lnTo>
                  <a:cubicBezTo>
                    <a:pt x="2646787" y="2172291"/>
                    <a:pt x="2595314" y="2026460"/>
                    <a:pt x="2483636" y="19757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8" y="-13"/>
              <a:ext cx="6272190" cy="5142022"/>
            </a:xfrm>
            <a:custGeom>
              <a:avLst/>
              <a:gdLst/>
              <a:ahLst/>
              <a:cxnLst/>
              <a:rect l="l" t="t" r="r" b="b"/>
              <a:pathLst>
                <a:path w="2787640" h="2285343" extrusionOk="0">
                  <a:moveTo>
                    <a:pt x="2551129" y="2165460"/>
                  </a:moveTo>
                  <a:cubicBezTo>
                    <a:pt x="2474839" y="1961822"/>
                    <a:pt x="2182086" y="2092478"/>
                    <a:pt x="2041192" y="1984090"/>
                  </a:cubicBezTo>
                  <a:cubicBezTo>
                    <a:pt x="1755530" y="1606309"/>
                    <a:pt x="2254765" y="1476178"/>
                    <a:pt x="2067125" y="765219"/>
                  </a:cubicBezTo>
                  <a:cubicBezTo>
                    <a:pt x="2053010" y="702617"/>
                    <a:pt x="2051631" y="620702"/>
                    <a:pt x="2107765" y="589762"/>
                  </a:cubicBezTo>
                  <a:cubicBezTo>
                    <a:pt x="2139214" y="572223"/>
                    <a:pt x="2178081" y="579120"/>
                    <a:pt x="2213403" y="586543"/>
                  </a:cubicBezTo>
                  <a:cubicBezTo>
                    <a:pt x="2363423" y="609994"/>
                    <a:pt x="2512983" y="669378"/>
                    <a:pt x="2665433" y="663991"/>
                  </a:cubicBezTo>
                  <a:cubicBezTo>
                    <a:pt x="2829568" y="636467"/>
                    <a:pt x="2809872" y="484724"/>
                    <a:pt x="2714805" y="382445"/>
                  </a:cubicBezTo>
                  <a:cubicBezTo>
                    <a:pt x="2614157" y="255007"/>
                    <a:pt x="2513443" y="127523"/>
                    <a:pt x="241279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536094" y="2285343"/>
                  </a:lnTo>
                  <a:cubicBezTo>
                    <a:pt x="2555134" y="2247966"/>
                    <a:pt x="2563012" y="2205202"/>
                    <a:pt x="2551129" y="216546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8" y="-13"/>
              <a:ext cx="5978795" cy="5142022"/>
            </a:xfrm>
            <a:custGeom>
              <a:avLst/>
              <a:gdLst/>
              <a:ahLst/>
              <a:cxnLst/>
              <a:rect l="l" t="t" r="r" b="b"/>
              <a:pathLst>
                <a:path w="2657242" h="2285343" extrusionOk="0">
                  <a:moveTo>
                    <a:pt x="2007248" y="2113499"/>
                  </a:moveTo>
                  <a:cubicBezTo>
                    <a:pt x="1570122" y="1477098"/>
                    <a:pt x="2433082" y="1775854"/>
                    <a:pt x="2003441" y="835244"/>
                  </a:cubicBezTo>
                  <a:cubicBezTo>
                    <a:pt x="1977901" y="745052"/>
                    <a:pt x="1922620" y="648094"/>
                    <a:pt x="1965558" y="564800"/>
                  </a:cubicBezTo>
                  <a:cubicBezTo>
                    <a:pt x="2004426" y="489322"/>
                    <a:pt x="2106518" y="470798"/>
                    <a:pt x="2189570" y="488337"/>
                  </a:cubicBezTo>
                  <a:cubicBezTo>
                    <a:pt x="2272623" y="505876"/>
                    <a:pt x="2348716" y="549428"/>
                    <a:pt x="2432491" y="564274"/>
                  </a:cubicBezTo>
                  <a:cubicBezTo>
                    <a:pt x="2646524" y="602374"/>
                    <a:pt x="2740016" y="398211"/>
                    <a:pt x="2567739" y="263810"/>
                  </a:cubicBezTo>
                  <a:cubicBezTo>
                    <a:pt x="2468142" y="185967"/>
                    <a:pt x="2311687" y="141430"/>
                    <a:pt x="228785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023268" y="2285343"/>
                  </a:lnTo>
                  <a:cubicBezTo>
                    <a:pt x="2055570" y="2233645"/>
                    <a:pt x="2039156" y="2165000"/>
                    <a:pt x="2007248" y="211349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685801" y="658575"/>
            <a:ext cx="3620100" cy="382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1"/>
            </a:gs>
            <a:gs pos="37000">
              <a:schemeClr val="dk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3"/>
          <p:cNvGrpSpPr/>
          <p:nvPr/>
        </p:nvGrpSpPr>
        <p:grpSpPr>
          <a:xfrm>
            <a:off x="-7" y="-15"/>
            <a:ext cx="8946259" cy="5142022"/>
            <a:chOff x="-8" y="-15"/>
            <a:chExt cx="8946259" cy="5142022"/>
          </a:xfrm>
        </p:grpSpPr>
        <p:sp>
          <p:nvSpPr>
            <p:cNvPr id="20" name="Google Shape;20;p3"/>
            <p:cNvSpPr/>
            <p:nvPr/>
          </p:nvSpPr>
          <p:spPr>
            <a:xfrm>
              <a:off x="-8" y="-15"/>
              <a:ext cx="8946259" cy="5142022"/>
            </a:xfrm>
            <a:custGeom>
              <a:avLst/>
              <a:gdLst/>
              <a:ahLst/>
              <a:cxnLst/>
              <a:rect l="l" t="t" r="r" b="b"/>
              <a:pathLst>
                <a:path w="3976115" h="2285343" extrusionOk="0">
                  <a:moveTo>
                    <a:pt x="3715113" y="1727704"/>
                  </a:moveTo>
                  <a:cubicBezTo>
                    <a:pt x="3553145" y="1479660"/>
                    <a:pt x="3183314" y="1298028"/>
                    <a:pt x="3214303" y="961828"/>
                  </a:cubicBezTo>
                  <a:cubicBezTo>
                    <a:pt x="3275164" y="519540"/>
                    <a:pt x="4004911" y="481834"/>
                    <a:pt x="397523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797837" y="2285343"/>
                  </a:lnTo>
                  <a:cubicBezTo>
                    <a:pt x="3851674" y="2096210"/>
                    <a:pt x="3821539" y="1893038"/>
                    <a:pt x="3715113" y="172770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-8" y="279"/>
              <a:ext cx="8777943" cy="5141725"/>
            </a:xfrm>
            <a:custGeom>
              <a:avLst/>
              <a:gdLst/>
              <a:ahLst/>
              <a:cxnLst/>
              <a:rect l="l" t="t" r="r" b="b"/>
              <a:pathLst>
                <a:path w="3901308" h="2285211" extrusionOk="0">
                  <a:moveTo>
                    <a:pt x="3708416" y="1627264"/>
                  </a:moveTo>
                  <a:cubicBezTo>
                    <a:pt x="3572709" y="1407927"/>
                    <a:pt x="3290527" y="1355375"/>
                    <a:pt x="3101311" y="1197194"/>
                  </a:cubicBezTo>
                  <a:cubicBezTo>
                    <a:pt x="2819851" y="972075"/>
                    <a:pt x="2929822" y="645861"/>
                    <a:pt x="3238200" y="512379"/>
                  </a:cubicBezTo>
                  <a:cubicBezTo>
                    <a:pt x="3501671" y="404123"/>
                    <a:pt x="3817403" y="307231"/>
                    <a:pt x="3901309" y="0"/>
                  </a:cubicBezTo>
                  <a:lnTo>
                    <a:pt x="0" y="0"/>
                  </a:lnTo>
                  <a:lnTo>
                    <a:pt x="0" y="2285212"/>
                  </a:lnTo>
                  <a:lnTo>
                    <a:pt x="3706316" y="2285212"/>
                  </a:lnTo>
                  <a:cubicBezTo>
                    <a:pt x="3772955" y="2075136"/>
                    <a:pt x="3829155" y="1827421"/>
                    <a:pt x="3708416" y="162726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-8" y="-15"/>
              <a:ext cx="8089742" cy="5142022"/>
            </a:xfrm>
            <a:custGeom>
              <a:avLst/>
              <a:gdLst/>
              <a:ahLst/>
              <a:cxnLst/>
              <a:rect l="l" t="t" r="r" b="b"/>
              <a:pathLst>
                <a:path w="3595441" h="2285343" extrusionOk="0">
                  <a:moveTo>
                    <a:pt x="3552685" y="1939028"/>
                  </a:moveTo>
                  <a:cubicBezTo>
                    <a:pt x="3582951" y="1866769"/>
                    <a:pt x="3608688" y="1786430"/>
                    <a:pt x="3587941" y="1710756"/>
                  </a:cubicBezTo>
                  <a:cubicBezTo>
                    <a:pt x="3534498" y="1533394"/>
                    <a:pt x="3320006" y="1508301"/>
                    <a:pt x="3174975" y="1437027"/>
                  </a:cubicBezTo>
                  <a:cubicBezTo>
                    <a:pt x="2668322" y="1141424"/>
                    <a:pt x="2837184" y="491490"/>
                    <a:pt x="3386710" y="375811"/>
                  </a:cubicBezTo>
                  <a:cubicBezTo>
                    <a:pt x="3539619" y="223214"/>
                    <a:pt x="3233605" y="269393"/>
                    <a:pt x="323150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529771" y="2285343"/>
                  </a:lnTo>
                  <a:cubicBezTo>
                    <a:pt x="3445799" y="2181620"/>
                    <a:pt x="3505348" y="2046627"/>
                    <a:pt x="3552685" y="193902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-8" y="-15"/>
              <a:ext cx="7722567" cy="5142022"/>
            </a:xfrm>
            <a:custGeom>
              <a:avLst/>
              <a:gdLst/>
              <a:ahLst/>
              <a:cxnLst/>
              <a:rect l="l" t="t" r="r" b="b"/>
              <a:pathLst>
                <a:path w="3432252" h="2285343" extrusionOk="0">
                  <a:moveTo>
                    <a:pt x="3391175" y="1610448"/>
                  </a:moveTo>
                  <a:cubicBezTo>
                    <a:pt x="3154820" y="1398993"/>
                    <a:pt x="2585794" y="1926152"/>
                    <a:pt x="2757348" y="1289817"/>
                  </a:cubicBezTo>
                  <a:cubicBezTo>
                    <a:pt x="2798382" y="1034087"/>
                    <a:pt x="2836134" y="949413"/>
                    <a:pt x="2744218" y="711748"/>
                  </a:cubicBezTo>
                  <a:cubicBezTo>
                    <a:pt x="2699901" y="597119"/>
                    <a:pt x="2750258" y="443405"/>
                    <a:pt x="2854123" y="377781"/>
                  </a:cubicBezTo>
                  <a:cubicBezTo>
                    <a:pt x="2907894" y="343820"/>
                    <a:pt x="2975649" y="340667"/>
                    <a:pt x="3033622" y="314391"/>
                  </a:cubicBezTo>
                  <a:cubicBezTo>
                    <a:pt x="3146810" y="262956"/>
                    <a:pt x="3198151" y="113643"/>
                    <a:pt x="3154032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248902" y="2285343"/>
                  </a:lnTo>
                  <a:cubicBezTo>
                    <a:pt x="3296108" y="2104303"/>
                    <a:pt x="3524059" y="1769220"/>
                    <a:pt x="3391175" y="16104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-8" y="279"/>
              <a:ext cx="7515353" cy="5141725"/>
            </a:xfrm>
            <a:custGeom>
              <a:avLst/>
              <a:gdLst/>
              <a:ahLst/>
              <a:cxnLst/>
              <a:rect l="l" t="t" r="r" b="b"/>
              <a:pathLst>
                <a:path w="3340157" h="2285211" extrusionOk="0">
                  <a:moveTo>
                    <a:pt x="3332546" y="1708063"/>
                  </a:moveTo>
                  <a:cubicBezTo>
                    <a:pt x="3232751" y="1497856"/>
                    <a:pt x="2822478" y="1757067"/>
                    <a:pt x="2658145" y="1700246"/>
                  </a:cubicBezTo>
                  <a:cubicBezTo>
                    <a:pt x="2602077" y="1669043"/>
                    <a:pt x="2603390" y="1587391"/>
                    <a:pt x="2617571" y="1524788"/>
                  </a:cubicBezTo>
                  <a:cubicBezTo>
                    <a:pt x="2805211" y="813501"/>
                    <a:pt x="2305910" y="683961"/>
                    <a:pt x="2591309" y="305851"/>
                  </a:cubicBezTo>
                  <a:cubicBezTo>
                    <a:pt x="2667271" y="248438"/>
                    <a:pt x="2771859" y="256978"/>
                    <a:pt x="2867057" y="253299"/>
                  </a:cubicBezTo>
                  <a:cubicBezTo>
                    <a:pt x="3011497" y="258160"/>
                    <a:pt x="3169526" y="147013"/>
                    <a:pt x="3083716" y="0"/>
                  </a:cubicBezTo>
                  <a:lnTo>
                    <a:pt x="0" y="0"/>
                  </a:lnTo>
                  <a:lnTo>
                    <a:pt x="0" y="2285212"/>
                  </a:lnTo>
                  <a:lnTo>
                    <a:pt x="2966654" y="2285212"/>
                  </a:lnTo>
                  <a:lnTo>
                    <a:pt x="3265185" y="1907496"/>
                  </a:lnTo>
                  <a:cubicBezTo>
                    <a:pt x="3310814" y="1849755"/>
                    <a:pt x="3359202" y="1776708"/>
                    <a:pt x="3332546" y="17080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-8" y="-15"/>
              <a:ext cx="6899245" cy="5142022"/>
            </a:xfrm>
            <a:custGeom>
              <a:avLst/>
              <a:gdLst/>
              <a:ahLst/>
              <a:cxnLst/>
              <a:rect l="l" t="t" r="r" b="b"/>
              <a:pathLst>
                <a:path w="3066331" h="2285343" extrusionOk="0">
                  <a:moveTo>
                    <a:pt x="2774025" y="2159416"/>
                  </a:moveTo>
                  <a:cubicBezTo>
                    <a:pt x="2884784" y="2071195"/>
                    <a:pt x="3113261" y="1994798"/>
                    <a:pt x="3057783" y="1815794"/>
                  </a:cubicBezTo>
                  <a:cubicBezTo>
                    <a:pt x="2965867" y="1636921"/>
                    <a:pt x="2740147" y="1764293"/>
                    <a:pt x="2598203" y="1801802"/>
                  </a:cubicBezTo>
                  <a:cubicBezTo>
                    <a:pt x="2515150" y="1819341"/>
                    <a:pt x="2413058" y="1800751"/>
                    <a:pt x="2374190" y="1725339"/>
                  </a:cubicBezTo>
                  <a:cubicBezTo>
                    <a:pt x="2293436" y="1490236"/>
                    <a:pt x="2625778" y="1181823"/>
                    <a:pt x="2584810" y="955785"/>
                  </a:cubicBezTo>
                  <a:cubicBezTo>
                    <a:pt x="2401896" y="572091"/>
                    <a:pt x="2113871" y="610914"/>
                    <a:pt x="2415881" y="176640"/>
                  </a:cubicBezTo>
                  <a:cubicBezTo>
                    <a:pt x="2448708" y="123562"/>
                    <a:pt x="2465253" y="51829"/>
                    <a:pt x="2429011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97013" y="2285343"/>
                  </a:lnTo>
                  <a:cubicBezTo>
                    <a:pt x="2706335" y="2237916"/>
                    <a:pt x="2736733" y="2191604"/>
                    <a:pt x="2774025" y="215941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ctrTitle"/>
          </p:nvPr>
        </p:nvSpPr>
        <p:spPr>
          <a:xfrm>
            <a:off x="685801" y="2123600"/>
            <a:ext cx="4566300" cy="470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685801" y="2691077"/>
            <a:ext cx="4566300" cy="32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gradFill>
          <a:gsLst>
            <a:gs pos="0">
              <a:schemeClr val="accent1"/>
            </a:gs>
            <a:gs pos="50000">
              <a:schemeClr val="dk2"/>
            </a:gs>
            <a:gs pos="100000">
              <a:schemeClr val="dk2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5"/>
          <p:cNvGrpSpPr/>
          <p:nvPr/>
        </p:nvGrpSpPr>
        <p:grpSpPr>
          <a:xfrm>
            <a:off x="-1" y="-1329"/>
            <a:ext cx="9144884" cy="5147195"/>
            <a:chOff x="-1" y="-1329"/>
            <a:chExt cx="9144884" cy="5147195"/>
          </a:xfrm>
        </p:grpSpPr>
        <p:sp>
          <p:nvSpPr>
            <p:cNvPr id="43" name="Google Shape;43;p5"/>
            <p:cNvSpPr/>
            <p:nvPr/>
          </p:nvSpPr>
          <p:spPr>
            <a:xfrm>
              <a:off x="-1" y="-886"/>
              <a:ext cx="9144884" cy="5146749"/>
            </a:xfrm>
            <a:custGeom>
              <a:avLst/>
              <a:gdLst/>
              <a:ahLst/>
              <a:cxnLst/>
              <a:rect l="l" t="t" r="r" b="b"/>
              <a:pathLst>
                <a:path w="4064393" h="2287444" extrusionOk="0">
                  <a:moveTo>
                    <a:pt x="3788843" y="883066"/>
                  </a:moveTo>
                  <a:cubicBezTo>
                    <a:pt x="3664100" y="932662"/>
                    <a:pt x="3567457" y="1052874"/>
                    <a:pt x="3428795" y="1065618"/>
                  </a:cubicBezTo>
                  <a:cubicBezTo>
                    <a:pt x="3361105" y="1071530"/>
                    <a:pt x="3286456" y="1042298"/>
                    <a:pt x="3256912" y="981141"/>
                  </a:cubicBezTo>
                  <a:cubicBezTo>
                    <a:pt x="3196576" y="857381"/>
                    <a:pt x="3353424" y="685537"/>
                    <a:pt x="3244831" y="575639"/>
                  </a:cubicBezTo>
                  <a:cubicBezTo>
                    <a:pt x="3212792" y="545750"/>
                    <a:pt x="3166506" y="538589"/>
                    <a:pt x="3124553" y="525846"/>
                  </a:cubicBezTo>
                  <a:cubicBezTo>
                    <a:pt x="2907894" y="464426"/>
                    <a:pt x="2780787" y="210535"/>
                    <a:pt x="2861936" y="0"/>
                  </a:cubicBezTo>
                  <a:lnTo>
                    <a:pt x="0" y="0"/>
                  </a:lnTo>
                  <a:lnTo>
                    <a:pt x="0" y="2287445"/>
                  </a:lnTo>
                  <a:lnTo>
                    <a:pt x="4064394" y="2287445"/>
                  </a:lnTo>
                  <a:lnTo>
                    <a:pt x="4064394" y="886022"/>
                  </a:lnTo>
                  <a:cubicBezTo>
                    <a:pt x="3976365" y="849505"/>
                    <a:pt x="3877634" y="848441"/>
                    <a:pt x="3788843" y="88306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-1" y="-1181"/>
              <a:ext cx="9144884" cy="5147046"/>
            </a:xfrm>
            <a:custGeom>
              <a:avLst/>
              <a:gdLst/>
              <a:ahLst/>
              <a:cxnLst/>
              <a:rect l="l" t="t" r="r" b="b"/>
              <a:pathLst>
                <a:path w="4064393" h="2287576" extrusionOk="0">
                  <a:moveTo>
                    <a:pt x="3901965" y="939494"/>
                  </a:moveTo>
                  <a:cubicBezTo>
                    <a:pt x="3499701" y="855017"/>
                    <a:pt x="3568310" y="1206588"/>
                    <a:pt x="3260260" y="1099645"/>
                  </a:cubicBezTo>
                  <a:cubicBezTo>
                    <a:pt x="3067828" y="996184"/>
                    <a:pt x="3151603" y="860929"/>
                    <a:pt x="3127442" y="700317"/>
                  </a:cubicBezTo>
                  <a:cubicBezTo>
                    <a:pt x="3105645" y="624183"/>
                    <a:pt x="3033622" y="575901"/>
                    <a:pt x="2981098" y="516715"/>
                  </a:cubicBezTo>
                  <a:cubicBezTo>
                    <a:pt x="2857471" y="377387"/>
                    <a:pt x="2848871" y="151612"/>
                    <a:pt x="2954837" y="0"/>
                  </a:cubicBezTo>
                  <a:lnTo>
                    <a:pt x="0" y="0"/>
                  </a:lnTo>
                  <a:lnTo>
                    <a:pt x="0" y="2287576"/>
                  </a:lnTo>
                  <a:lnTo>
                    <a:pt x="4064394" y="2287576"/>
                  </a:lnTo>
                  <a:lnTo>
                    <a:pt x="4064394" y="955128"/>
                  </a:lnTo>
                  <a:cubicBezTo>
                    <a:pt x="4010557" y="955588"/>
                    <a:pt x="3955277" y="947245"/>
                    <a:pt x="3901965" y="93949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-1" y="-1329"/>
              <a:ext cx="9144884" cy="5147195"/>
            </a:xfrm>
            <a:custGeom>
              <a:avLst/>
              <a:gdLst/>
              <a:ahLst/>
              <a:cxnLst/>
              <a:rect l="l" t="t" r="r" b="b"/>
              <a:pathLst>
                <a:path w="4064393" h="2287642" extrusionOk="0">
                  <a:moveTo>
                    <a:pt x="3897961" y="979695"/>
                  </a:moveTo>
                  <a:cubicBezTo>
                    <a:pt x="3674736" y="964390"/>
                    <a:pt x="3602516" y="1073895"/>
                    <a:pt x="3472718" y="1222747"/>
                  </a:cubicBezTo>
                  <a:cubicBezTo>
                    <a:pt x="3361105" y="1334420"/>
                    <a:pt x="3140244" y="1318720"/>
                    <a:pt x="3084963" y="1158306"/>
                  </a:cubicBezTo>
                  <a:cubicBezTo>
                    <a:pt x="3045899" y="1043086"/>
                    <a:pt x="3123962" y="918013"/>
                    <a:pt x="3106498" y="797538"/>
                  </a:cubicBezTo>
                  <a:cubicBezTo>
                    <a:pt x="3020688" y="502395"/>
                    <a:pt x="2709290" y="454573"/>
                    <a:pt x="2826877" y="0"/>
                  </a:cubicBezTo>
                  <a:lnTo>
                    <a:pt x="0" y="0"/>
                  </a:lnTo>
                  <a:lnTo>
                    <a:pt x="0" y="2287642"/>
                  </a:lnTo>
                  <a:lnTo>
                    <a:pt x="4064394" y="2287642"/>
                  </a:lnTo>
                  <a:lnTo>
                    <a:pt x="4064394" y="1009650"/>
                  </a:lnTo>
                  <a:cubicBezTo>
                    <a:pt x="4010098" y="993931"/>
                    <a:pt x="3954324" y="983893"/>
                    <a:pt x="3897961" y="9796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-1" y="-1329"/>
              <a:ext cx="9144884" cy="5147195"/>
            </a:xfrm>
            <a:custGeom>
              <a:avLst/>
              <a:gdLst/>
              <a:ahLst/>
              <a:cxnLst/>
              <a:rect l="l" t="t" r="r" b="b"/>
              <a:pathLst>
                <a:path w="4064393" h="2287642" extrusionOk="0">
                  <a:moveTo>
                    <a:pt x="3886668" y="1168356"/>
                  </a:moveTo>
                  <a:cubicBezTo>
                    <a:pt x="3523534" y="864476"/>
                    <a:pt x="3578093" y="1536875"/>
                    <a:pt x="3166834" y="1369892"/>
                  </a:cubicBezTo>
                  <a:cubicBezTo>
                    <a:pt x="2968952" y="1280029"/>
                    <a:pt x="2931661" y="1012343"/>
                    <a:pt x="3042091" y="838988"/>
                  </a:cubicBezTo>
                  <a:cubicBezTo>
                    <a:pt x="3075772" y="781641"/>
                    <a:pt x="3123043" y="717265"/>
                    <a:pt x="3097963" y="655648"/>
                  </a:cubicBezTo>
                  <a:cubicBezTo>
                    <a:pt x="3074787" y="598695"/>
                    <a:pt x="3004406" y="582076"/>
                    <a:pt x="2945711" y="563683"/>
                  </a:cubicBezTo>
                  <a:cubicBezTo>
                    <a:pt x="2704694" y="489125"/>
                    <a:pt x="2524210" y="251788"/>
                    <a:pt x="2514231" y="0"/>
                  </a:cubicBezTo>
                  <a:lnTo>
                    <a:pt x="0" y="0"/>
                  </a:lnTo>
                  <a:lnTo>
                    <a:pt x="0" y="2287642"/>
                  </a:lnTo>
                  <a:lnTo>
                    <a:pt x="4064394" y="2287642"/>
                  </a:lnTo>
                  <a:lnTo>
                    <a:pt x="4064394" y="1364506"/>
                  </a:lnTo>
                  <a:cubicBezTo>
                    <a:pt x="3994275" y="1309983"/>
                    <a:pt x="3950221" y="1229776"/>
                    <a:pt x="3886668" y="116835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-1" y="-886"/>
              <a:ext cx="9144884" cy="5146749"/>
            </a:xfrm>
            <a:custGeom>
              <a:avLst/>
              <a:gdLst/>
              <a:ahLst/>
              <a:cxnLst/>
              <a:rect l="l" t="t" r="r" b="b"/>
              <a:pathLst>
                <a:path w="4064393" h="2287444" extrusionOk="0">
                  <a:moveTo>
                    <a:pt x="3860275" y="1412328"/>
                  </a:moveTo>
                  <a:cubicBezTo>
                    <a:pt x="3499570" y="1212171"/>
                    <a:pt x="3370166" y="1548765"/>
                    <a:pt x="3020622" y="1515723"/>
                  </a:cubicBezTo>
                  <a:cubicBezTo>
                    <a:pt x="2790832" y="1511322"/>
                    <a:pt x="2587895" y="1238973"/>
                    <a:pt x="2748288" y="1041181"/>
                  </a:cubicBezTo>
                  <a:cubicBezTo>
                    <a:pt x="2792933" y="989023"/>
                    <a:pt x="2861476" y="955785"/>
                    <a:pt x="2888657" y="892657"/>
                  </a:cubicBezTo>
                  <a:cubicBezTo>
                    <a:pt x="2920500" y="819019"/>
                    <a:pt x="2882092" y="731848"/>
                    <a:pt x="2824776" y="675552"/>
                  </a:cubicBezTo>
                  <a:cubicBezTo>
                    <a:pt x="2569577" y="494315"/>
                    <a:pt x="2383447" y="351243"/>
                    <a:pt x="2435314" y="0"/>
                  </a:cubicBezTo>
                  <a:lnTo>
                    <a:pt x="0" y="0"/>
                  </a:lnTo>
                  <a:lnTo>
                    <a:pt x="0" y="2287445"/>
                  </a:lnTo>
                  <a:lnTo>
                    <a:pt x="4064394" y="2287445"/>
                  </a:lnTo>
                  <a:lnTo>
                    <a:pt x="4064394" y="150212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5"/>
            <p:cNvSpPr/>
            <p:nvPr/>
          </p:nvSpPr>
          <p:spPr>
            <a:xfrm>
              <a:off x="-1" y="-1032"/>
              <a:ext cx="9144884" cy="5146898"/>
            </a:xfrm>
            <a:custGeom>
              <a:avLst/>
              <a:gdLst/>
              <a:ahLst/>
              <a:cxnLst/>
              <a:rect l="l" t="t" r="r" b="b"/>
              <a:pathLst>
                <a:path w="4064393" h="2287510" extrusionOk="0">
                  <a:moveTo>
                    <a:pt x="3767571" y="1773029"/>
                  </a:moveTo>
                  <a:cubicBezTo>
                    <a:pt x="3678150" y="1745177"/>
                    <a:pt x="3601400" y="1686056"/>
                    <a:pt x="3513358" y="1654131"/>
                  </a:cubicBezTo>
                  <a:cubicBezTo>
                    <a:pt x="3253038" y="1560523"/>
                    <a:pt x="2846245" y="1725207"/>
                    <a:pt x="2683422" y="1432757"/>
                  </a:cubicBezTo>
                  <a:cubicBezTo>
                    <a:pt x="2593082" y="1250074"/>
                    <a:pt x="2741526" y="1029094"/>
                    <a:pt x="2694714" y="830711"/>
                  </a:cubicBezTo>
                  <a:cubicBezTo>
                    <a:pt x="2667271" y="714506"/>
                    <a:pt x="2577653" y="625234"/>
                    <a:pt x="2512064" y="525517"/>
                  </a:cubicBezTo>
                  <a:cubicBezTo>
                    <a:pt x="2410779" y="370063"/>
                    <a:pt x="2365609" y="184654"/>
                    <a:pt x="2384038" y="0"/>
                  </a:cubicBezTo>
                  <a:lnTo>
                    <a:pt x="0" y="0"/>
                  </a:lnTo>
                  <a:lnTo>
                    <a:pt x="0" y="2287511"/>
                  </a:lnTo>
                  <a:lnTo>
                    <a:pt x="4064394" y="2287511"/>
                  </a:lnTo>
                  <a:lnTo>
                    <a:pt x="4064394" y="1767774"/>
                  </a:lnTo>
                  <a:cubicBezTo>
                    <a:pt x="3965256" y="1794116"/>
                    <a:pt x="3864674" y="1803247"/>
                    <a:pt x="3767571" y="177302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" name="Google Shape;49;p5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1"/>
          </p:nvPr>
        </p:nvSpPr>
        <p:spPr>
          <a:xfrm>
            <a:off x="457200" y="1592600"/>
            <a:ext cx="5215200" cy="294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189" lvl="0" indent="-368291" rtl="0">
              <a:spcBef>
                <a:spcPts val="600"/>
              </a:spcBef>
              <a:spcAft>
                <a:spcPts val="0"/>
              </a:spcAft>
              <a:buSzPts val="2200"/>
              <a:buChar char="●"/>
              <a:defRPr/>
            </a:lvl1pPr>
            <a:lvl2pPr marL="914377" lvl="1" indent="-368291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566" lvl="2" indent="-368291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1828754" lvl="3" indent="-368291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2285943" lvl="4" indent="-368291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131" lvl="5" indent="-368291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320" lvl="6" indent="-368291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509" lvl="7" indent="-368291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697" lvl="8" indent="-368291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sldNum" idx="12"/>
          </p:nvPr>
        </p:nvSpPr>
        <p:spPr>
          <a:xfrm>
            <a:off x="8480585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bg>
      <p:bgPr>
        <a:gradFill>
          <a:gsLst>
            <a:gs pos="0">
              <a:schemeClr val="accent1"/>
            </a:gs>
            <a:gs pos="37000">
              <a:schemeClr val="dk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6"/>
          <p:cNvGrpSpPr/>
          <p:nvPr/>
        </p:nvGrpSpPr>
        <p:grpSpPr>
          <a:xfrm>
            <a:off x="8" y="-37"/>
            <a:ext cx="6256515" cy="5142022"/>
            <a:chOff x="-8" y="-13"/>
            <a:chExt cx="7710766" cy="5142022"/>
          </a:xfrm>
        </p:grpSpPr>
        <p:sp>
          <p:nvSpPr>
            <p:cNvPr id="54" name="Google Shape;54;p6"/>
            <p:cNvSpPr/>
            <p:nvPr/>
          </p:nvSpPr>
          <p:spPr>
            <a:xfrm>
              <a:off x="-8" y="-13"/>
              <a:ext cx="7710766" cy="5142022"/>
            </a:xfrm>
            <a:custGeom>
              <a:avLst/>
              <a:gdLst/>
              <a:ahLst/>
              <a:cxnLst/>
              <a:rect l="l" t="t" r="r" b="b"/>
              <a:pathLst>
                <a:path w="3427007" h="2285343" extrusionOk="0">
                  <a:moveTo>
                    <a:pt x="3264200" y="1931013"/>
                  </a:moveTo>
                  <a:cubicBezTo>
                    <a:pt x="3059555" y="1738083"/>
                    <a:pt x="2707189" y="1625228"/>
                    <a:pt x="2663923" y="1311888"/>
                  </a:cubicBezTo>
                  <a:cubicBezTo>
                    <a:pt x="2646918" y="776320"/>
                    <a:pt x="3405816" y="668129"/>
                    <a:pt x="325855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426103" y="2285343"/>
                  </a:lnTo>
                  <a:cubicBezTo>
                    <a:pt x="3436148" y="2153964"/>
                    <a:pt x="3361302" y="2023504"/>
                    <a:pt x="3264200" y="19310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75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6"/>
            <p:cNvSpPr/>
            <p:nvPr/>
          </p:nvSpPr>
          <p:spPr>
            <a:xfrm>
              <a:off x="-8" y="-13"/>
              <a:ext cx="7536339" cy="5142022"/>
            </a:xfrm>
            <a:custGeom>
              <a:avLst/>
              <a:gdLst/>
              <a:ahLst/>
              <a:cxnLst/>
              <a:rect l="l" t="t" r="r" b="b"/>
              <a:pathLst>
                <a:path w="3349484" h="2285343" extrusionOk="0">
                  <a:moveTo>
                    <a:pt x="3135123" y="1986849"/>
                  </a:moveTo>
                  <a:cubicBezTo>
                    <a:pt x="3002568" y="1888315"/>
                    <a:pt x="2836659" y="1848901"/>
                    <a:pt x="2687952" y="1777628"/>
                  </a:cubicBezTo>
                  <a:cubicBezTo>
                    <a:pt x="2379377" y="1643884"/>
                    <a:pt x="2269472" y="1317800"/>
                    <a:pt x="2551129" y="1092748"/>
                  </a:cubicBezTo>
                  <a:cubicBezTo>
                    <a:pt x="2647246" y="1012409"/>
                    <a:pt x="2763520" y="961040"/>
                    <a:pt x="2873688" y="901459"/>
                  </a:cubicBezTo>
                  <a:cubicBezTo>
                    <a:pt x="3268796" y="717528"/>
                    <a:pt x="3285865" y="371278"/>
                    <a:pt x="3154688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349485" y="2285343"/>
                  </a:lnTo>
                  <a:cubicBezTo>
                    <a:pt x="3310420" y="2166169"/>
                    <a:pt x="3235575" y="2061939"/>
                    <a:pt x="3135123" y="198684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6"/>
            <p:cNvSpPr/>
            <p:nvPr/>
          </p:nvSpPr>
          <p:spPr>
            <a:xfrm>
              <a:off x="-8" y="-13"/>
              <a:ext cx="6852517" cy="5142022"/>
            </a:xfrm>
            <a:custGeom>
              <a:avLst/>
              <a:gdLst/>
              <a:ahLst/>
              <a:cxnLst/>
              <a:rect l="l" t="t" r="r" b="b"/>
              <a:pathLst>
                <a:path w="3045563" h="2285343" extrusionOk="0">
                  <a:moveTo>
                    <a:pt x="2807574" y="2063115"/>
                  </a:moveTo>
                  <a:cubicBezTo>
                    <a:pt x="2956478" y="1994404"/>
                    <a:pt x="2840008" y="1887198"/>
                    <a:pt x="2727411" y="1875177"/>
                  </a:cubicBezTo>
                  <a:cubicBezTo>
                    <a:pt x="2250301" y="1750695"/>
                    <a:pt x="2181824" y="1070150"/>
                    <a:pt x="2624661" y="853112"/>
                  </a:cubicBezTo>
                  <a:cubicBezTo>
                    <a:pt x="2701215" y="814552"/>
                    <a:pt x="2785909" y="794451"/>
                    <a:pt x="2863446" y="757796"/>
                  </a:cubicBezTo>
                  <a:cubicBezTo>
                    <a:pt x="3297881" y="540560"/>
                    <a:pt x="2793262" y="253036"/>
                    <a:pt x="2983397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81190" y="2285343"/>
                  </a:lnTo>
                  <a:cubicBezTo>
                    <a:pt x="2683685" y="2196596"/>
                    <a:pt x="2730299" y="2108047"/>
                    <a:pt x="2807574" y="206311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-8" y="-13"/>
              <a:ext cx="6478551" cy="5142022"/>
            </a:xfrm>
            <a:custGeom>
              <a:avLst/>
              <a:gdLst/>
              <a:ahLst/>
              <a:cxnLst/>
              <a:rect l="l" t="t" r="r" b="b"/>
              <a:pathLst>
                <a:path w="2879356" h="2285343" extrusionOk="0">
                  <a:moveTo>
                    <a:pt x="2483636" y="1975748"/>
                  </a:moveTo>
                  <a:cubicBezTo>
                    <a:pt x="2425729" y="1949472"/>
                    <a:pt x="2357974" y="1946319"/>
                    <a:pt x="2304203" y="1912292"/>
                  </a:cubicBezTo>
                  <a:cubicBezTo>
                    <a:pt x="2200338" y="1846602"/>
                    <a:pt x="2149981" y="1693020"/>
                    <a:pt x="2194297" y="1578391"/>
                  </a:cubicBezTo>
                  <a:cubicBezTo>
                    <a:pt x="2362898" y="1262161"/>
                    <a:pt x="2082226" y="851863"/>
                    <a:pt x="2213994" y="698938"/>
                  </a:cubicBezTo>
                  <a:cubicBezTo>
                    <a:pt x="2289890" y="640671"/>
                    <a:pt x="2476086" y="701106"/>
                    <a:pt x="2569840" y="720484"/>
                  </a:cubicBezTo>
                  <a:cubicBezTo>
                    <a:pt x="3121795" y="827427"/>
                    <a:pt x="2785252" y="260657"/>
                    <a:pt x="2696422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05819" y="2285343"/>
                  </a:lnTo>
                  <a:cubicBezTo>
                    <a:pt x="2646787" y="2172291"/>
                    <a:pt x="2595314" y="2026460"/>
                    <a:pt x="2483636" y="19757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-8" y="-13"/>
              <a:ext cx="6272190" cy="5142022"/>
            </a:xfrm>
            <a:custGeom>
              <a:avLst/>
              <a:gdLst/>
              <a:ahLst/>
              <a:cxnLst/>
              <a:rect l="l" t="t" r="r" b="b"/>
              <a:pathLst>
                <a:path w="2787640" h="2285343" extrusionOk="0">
                  <a:moveTo>
                    <a:pt x="2551129" y="2165460"/>
                  </a:moveTo>
                  <a:cubicBezTo>
                    <a:pt x="2474839" y="1961822"/>
                    <a:pt x="2182086" y="2092478"/>
                    <a:pt x="2041192" y="1984090"/>
                  </a:cubicBezTo>
                  <a:cubicBezTo>
                    <a:pt x="1755530" y="1606309"/>
                    <a:pt x="2254765" y="1476178"/>
                    <a:pt x="2067125" y="765219"/>
                  </a:cubicBezTo>
                  <a:cubicBezTo>
                    <a:pt x="2053010" y="702617"/>
                    <a:pt x="2051631" y="620702"/>
                    <a:pt x="2107765" y="589762"/>
                  </a:cubicBezTo>
                  <a:cubicBezTo>
                    <a:pt x="2139214" y="572223"/>
                    <a:pt x="2178081" y="579120"/>
                    <a:pt x="2213403" y="586543"/>
                  </a:cubicBezTo>
                  <a:cubicBezTo>
                    <a:pt x="2363423" y="609994"/>
                    <a:pt x="2512983" y="669378"/>
                    <a:pt x="2665433" y="663991"/>
                  </a:cubicBezTo>
                  <a:cubicBezTo>
                    <a:pt x="2829568" y="636467"/>
                    <a:pt x="2809872" y="484724"/>
                    <a:pt x="2714805" y="382445"/>
                  </a:cubicBezTo>
                  <a:cubicBezTo>
                    <a:pt x="2614157" y="255007"/>
                    <a:pt x="2513443" y="127523"/>
                    <a:pt x="241279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536094" y="2285343"/>
                  </a:lnTo>
                  <a:cubicBezTo>
                    <a:pt x="2555134" y="2247966"/>
                    <a:pt x="2563012" y="2205202"/>
                    <a:pt x="2551129" y="216546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-8" y="-13"/>
              <a:ext cx="5978795" cy="5142022"/>
            </a:xfrm>
            <a:custGeom>
              <a:avLst/>
              <a:gdLst/>
              <a:ahLst/>
              <a:cxnLst/>
              <a:rect l="l" t="t" r="r" b="b"/>
              <a:pathLst>
                <a:path w="2657242" h="2285343" extrusionOk="0">
                  <a:moveTo>
                    <a:pt x="2007248" y="2113499"/>
                  </a:moveTo>
                  <a:cubicBezTo>
                    <a:pt x="1570122" y="1477098"/>
                    <a:pt x="2433082" y="1775854"/>
                    <a:pt x="2003441" y="835244"/>
                  </a:cubicBezTo>
                  <a:cubicBezTo>
                    <a:pt x="1977901" y="745052"/>
                    <a:pt x="1922620" y="648094"/>
                    <a:pt x="1965558" y="564800"/>
                  </a:cubicBezTo>
                  <a:cubicBezTo>
                    <a:pt x="2004426" y="489322"/>
                    <a:pt x="2106518" y="470798"/>
                    <a:pt x="2189570" y="488337"/>
                  </a:cubicBezTo>
                  <a:cubicBezTo>
                    <a:pt x="2272623" y="505876"/>
                    <a:pt x="2348716" y="549428"/>
                    <a:pt x="2432491" y="564274"/>
                  </a:cubicBezTo>
                  <a:cubicBezTo>
                    <a:pt x="2646524" y="602374"/>
                    <a:pt x="2740016" y="398211"/>
                    <a:pt x="2567739" y="263810"/>
                  </a:cubicBezTo>
                  <a:cubicBezTo>
                    <a:pt x="2468142" y="185967"/>
                    <a:pt x="2311687" y="141430"/>
                    <a:pt x="228785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023268" y="2285343"/>
                  </a:lnTo>
                  <a:cubicBezTo>
                    <a:pt x="2055570" y="2233645"/>
                    <a:pt x="2039156" y="2165000"/>
                    <a:pt x="2007248" y="211349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457202" y="1051625"/>
            <a:ext cx="27723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body" idx="1"/>
          </p:nvPr>
        </p:nvSpPr>
        <p:spPr>
          <a:xfrm>
            <a:off x="457202" y="2049800"/>
            <a:ext cx="2772300" cy="249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189" lvl="0" indent="-342891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377" lvl="1" indent="-342891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566" lvl="2" indent="-342891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754" lvl="3" indent="-342891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5943" lvl="4" indent="-342891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131" lvl="5" indent="-342891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320" lvl="6" indent="-342891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509" lvl="7" indent="-342891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697" lvl="8" indent="-342891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sldNum" idx="12"/>
          </p:nvPr>
        </p:nvSpPr>
        <p:spPr>
          <a:xfrm>
            <a:off x="8480585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gradFill>
          <a:gsLst>
            <a:gs pos="0">
              <a:schemeClr val="accent1"/>
            </a:gs>
            <a:gs pos="50000">
              <a:schemeClr val="dk2"/>
            </a:gs>
            <a:gs pos="100000">
              <a:schemeClr val="dk2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8"/>
          <p:cNvGrpSpPr/>
          <p:nvPr/>
        </p:nvGrpSpPr>
        <p:grpSpPr>
          <a:xfrm>
            <a:off x="-6" y="-10"/>
            <a:ext cx="9145331" cy="5142763"/>
            <a:chOff x="-5" y="-10"/>
            <a:chExt cx="9145330" cy="5142763"/>
          </a:xfrm>
        </p:grpSpPr>
        <p:sp>
          <p:nvSpPr>
            <p:cNvPr id="77" name="Google Shape;77;p8"/>
            <p:cNvSpPr/>
            <p:nvPr/>
          </p:nvSpPr>
          <p:spPr>
            <a:xfrm>
              <a:off x="436" y="-10"/>
              <a:ext cx="9144886" cy="5142760"/>
            </a:xfrm>
            <a:custGeom>
              <a:avLst/>
              <a:gdLst/>
              <a:ahLst/>
              <a:cxnLst/>
              <a:rect l="l" t="t" r="r" b="b"/>
              <a:pathLst>
                <a:path w="4064394" h="2285671" extrusionOk="0">
                  <a:moveTo>
                    <a:pt x="3915359" y="1249483"/>
                  </a:moveTo>
                  <a:cubicBezTo>
                    <a:pt x="3758905" y="1375673"/>
                    <a:pt x="3604486" y="1367725"/>
                    <a:pt x="3572381" y="1142869"/>
                  </a:cubicBezTo>
                  <a:cubicBezTo>
                    <a:pt x="3564371" y="1057472"/>
                    <a:pt x="3585512" y="972535"/>
                    <a:pt x="3594835" y="887270"/>
                  </a:cubicBezTo>
                  <a:cubicBezTo>
                    <a:pt x="3604157" y="802005"/>
                    <a:pt x="3597723" y="707609"/>
                    <a:pt x="3544938" y="644219"/>
                  </a:cubicBezTo>
                  <a:cubicBezTo>
                    <a:pt x="3492151" y="580828"/>
                    <a:pt x="3402533" y="563289"/>
                    <a:pt x="3347252" y="501147"/>
                  </a:cubicBezTo>
                  <a:cubicBezTo>
                    <a:pt x="3215944" y="341980"/>
                    <a:pt x="3347252" y="113972"/>
                    <a:pt x="3484470" y="0"/>
                  </a:cubicBezTo>
                  <a:lnTo>
                    <a:pt x="0" y="0"/>
                  </a:lnTo>
                  <a:lnTo>
                    <a:pt x="0" y="2285672"/>
                  </a:lnTo>
                  <a:lnTo>
                    <a:pt x="4064394" y="2285672"/>
                  </a:lnTo>
                  <a:lnTo>
                    <a:pt x="4064394" y="1205077"/>
                  </a:lnTo>
                  <a:cubicBezTo>
                    <a:pt x="4016007" y="1198508"/>
                    <a:pt x="3959741" y="1220908"/>
                    <a:pt x="3915359" y="12494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436" y="731"/>
              <a:ext cx="9144886" cy="5142022"/>
            </a:xfrm>
            <a:custGeom>
              <a:avLst/>
              <a:gdLst/>
              <a:ahLst/>
              <a:cxnLst/>
              <a:rect l="l" t="t" r="r" b="b"/>
              <a:pathLst>
                <a:path w="4064394" h="2285343" extrusionOk="0">
                  <a:moveTo>
                    <a:pt x="3921596" y="1306896"/>
                  </a:moveTo>
                  <a:cubicBezTo>
                    <a:pt x="3827382" y="1355046"/>
                    <a:pt x="3758839" y="1489579"/>
                    <a:pt x="3641252" y="1479923"/>
                  </a:cubicBezTo>
                  <a:cubicBezTo>
                    <a:pt x="3438840" y="1433940"/>
                    <a:pt x="3511651" y="1152459"/>
                    <a:pt x="3489000" y="998483"/>
                  </a:cubicBezTo>
                  <a:cubicBezTo>
                    <a:pt x="3445274" y="740060"/>
                    <a:pt x="3136174" y="567099"/>
                    <a:pt x="3190076" y="285685"/>
                  </a:cubicBezTo>
                  <a:cubicBezTo>
                    <a:pt x="3210823" y="187938"/>
                    <a:pt x="3283305" y="103593"/>
                    <a:pt x="3278381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394" y="2285343"/>
                  </a:lnTo>
                  <a:lnTo>
                    <a:pt x="4064394" y="1314779"/>
                  </a:lnTo>
                  <a:cubicBezTo>
                    <a:pt x="4026971" y="1280751"/>
                    <a:pt x="3967291" y="1283576"/>
                    <a:pt x="3921596" y="1306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-5" y="731"/>
              <a:ext cx="9145330" cy="5142022"/>
            </a:xfrm>
            <a:custGeom>
              <a:avLst/>
              <a:gdLst/>
              <a:ahLst/>
              <a:cxnLst/>
              <a:rect l="l" t="t" r="r" b="b"/>
              <a:pathLst>
                <a:path w="4064591" h="2285343" extrusionOk="0">
                  <a:moveTo>
                    <a:pt x="3770329" y="1529387"/>
                  </a:moveTo>
                  <a:cubicBezTo>
                    <a:pt x="3385594" y="1586602"/>
                    <a:pt x="3413301" y="1366017"/>
                    <a:pt x="3417043" y="1072384"/>
                  </a:cubicBezTo>
                  <a:cubicBezTo>
                    <a:pt x="3360449" y="715689"/>
                    <a:pt x="2974270" y="507453"/>
                    <a:pt x="3214762" y="117322"/>
                  </a:cubicBezTo>
                  <a:cubicBezTo>
                    <a:pt x="3227893" y="80141"/>
                    <a:pt x="3233605" y="36983"/>
                    <a:pt x="322362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591" y="2285343"/>
                  </a:lnTo>
                  <a:lnTo>
                    <a:pt x="4064591" y="1598886"/>
                  </a:lnTo>
                  <a:cubicBezTo>
                    <a:pt x="3998346" y="1512308"/>
                    <a:pt x="3874916" y="1516052"/>
                    <a:pt x="3770329" y="15293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8"/>
            <p:cNvSpPr/>
            <p:nvPr/>
          </p:nvSpPr>
          <p:spPr>
            <a:xfrm>
              <a:off x="436" y="583"/>
              <a:ext cx="9144886" cy="5142168"/>
            </a:xfrm>
            <a:custGeom>
              <a:avLst/>
              <a:gdLst/>
              <a:ahLst/>
              <a:cxnLst/>
              <a:rect l="l" t="t" r="r" b="b"/>
              <a:pathLst>
                <a:path w="4064394" h="2285408" extrusionOk="0">
                  <a:moveTo>
                    <a:pt x="3518216" y="1610776"/>
                  </a:moveTo>
                  <a:cubicBezTo>
                    <a:pt x="3308123" y="1694859"/>
                    <a:pt x="3276477" y="1573793"/>
                    <a:pt x="3327359" y="1394788"/>
                  </a:cubicBezTo>
                  <a:cubicBezTo>
                    <a:pt x="3353621" y="1255855"/>
                    <a:pt x="3313637" y="1105097"/>
                    <a:pt x="3223691" y="1003935"/>
                  </a:cubicBezTo>
                  <a:cubicBezTo>
                    <a:pt x="3022920" y="804107"/>
                    <a:pt x="3083059" y="820727"/>
                    <a:pt x="3141820" y="584638"/>
                  </a:cubicBezTo>
                  <a:cubicBezTo>
                    <a:pt x="3145891" y="476184"/>
                    <a:pt x="3038415" y="408787"/>
                    <a:pt x="2988780" y="315310"/>
                  </a:cubicBezTo>
                  <a:cubicBezTo>
                    <a:pt x="2935534" y="216184"/>
                    <a:pt x="2953524" y="78302"/>
                    <a:pt x="3036904" y="0"/>
                  </a:cubicBezTo>
                  <a:lnTo>
                    <a:pt x="0" y="0"/>
                  </a:lnTo>
                  <a:lnTo>
                    <a:pt x="0" y="2285409"/>
                  </a:lnTo>
                  <a:lnTo>
                    <a:pt x="4064394" y="2285409"/>
                  </a:lnTo>
                  <a:lnTo>
                    <a:pt x="4064394" y="1775263"/>
                  </a:lnTo>
                  <a:cubicBezTo>
                    <a:pt x="3874128" y="1764358"/>
                    <a:pt x="3706841" y="1566435"/>
                    <a:pt x="3518216" y="161077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8"/>
            <p:cNvSpPr/>
            <p:nvPr/>
          </p:nvSpPr>
          <p:spPr>
            <a:xfrm>
              <a:off x="731" y="731"/>
              <a:ext cx="9144589" cy="5142022"/>
            </a:xfrm>
            <a:custGeom>
              <a:avLst/>
              <a:gdLst/>
              <a:ahLst/>
              <a:cxnLst/>
              <a:rect l="l" t="t" r="r" b="b"/>
              <a:pathLst>
                <a:path w="4064262" h="2285343" extrusionOk="0">
                  <a:moveTo>
                    <a:pt x="3911354" y="1813823"/>
                  </a:moveTo>
                  <a:cubicBezTo>
                    <a:pt x="3733431" y="1756279"/>
                    <a:pt x="3525766" y="1820392"/>
                    <a:pt x="3358808" y="1722711"/>
                  </a:cubicBezTo>
                  <a:cubicBezTo>
                    <a:pt x="3177667" y="1604864"/>
                    <a:pt x="3210363" y="1445238"/>
                    <a:pt x="3338586" y="1300852"/>
                  </a:cubicBezTo>
                  <a:cubicBezTo>
                    <a:pt x="3453941" y="1143197"/>
                    <a:pt x="3377978" y="1019175"/>
                    <a:pt x="3192965" y="1000454"/>
                  </a:cubicBezTo>
                  <a:cubicBezTo>
                    <a:pt x="2865678" y="937129"/>
                    <a:pt x="3055091" y="791166"/>
                    <a:pt x="3032571" y="594426"/>
                  </a:cubicBezTo>
                  <a:cubicBezTo>
                    <a:pt x="3008870" y="510278"/>
                    <a:pt x="2913277" y="477761"/>
                    <a:pt x="2846901" y="423304"/>
                  </a:cubicBezTo>
                  <a:cubicBezTo>
                    <a:pt x="2723602" y="324770"/>
                    <a:pt x="2700886" y="123037"/>
                    <a:pt x="2803438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263" y="2285343"/>
                  </a:lnTo>
                  <a:lnTo>
                    <a:pt x="4064263" y="1916167"/>
                  </a:lnTo>
                  <a:cubicBezTo>
                    <a:pt x="4026118" y="1868214"/>
                    <a:pt x="3969852" y="1832741"/>
                    <a:pt x="3911354" y="181382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36" y="731"/>
              <a:ext cx="9144886" cy="5142022"/>
            </a:xfrm>
            <a:custGeom>
              <a:avLst/>
              <a:gdLst/>
              <a:ahLst/>
              <a:cxnLst/>
              <a:rect l="l" t="t" r="r" b="b"/>
              <a:pathLst>
                <a:path w="4064394" h="2285343" extrusionOk="0">
                  <a:moveTo>
                    <a:pt x="3763435" y="1980675"/>
                  </a:moveTo>
                  <a:cubicBezTo>
                    <a:pt x="3694695" y="2003469"/>
                    <a:pt x="3636788" y="2052539"/>
                    <a:pt x="3567588" y="2074020"/>
                  </a:cubicBezTo>
                  <a:cubicBezTo>
                    <a:pt x="3429714" y="2116718"/>
                    <a:pt x="3273391" y="2032701"/>
                    <a:pt x="3205242" y="1905263"/>
                  </a:cubicBezTo>
                  <a:cubicBezTo>
                    <a:pt x="3082469" y="1678240"/>
                    <a:pt x="3215156" y="1486623"/>
                    <a:pt x="3268861" y="1269453"/>
                  </a:cubicBezTo>
                  <a:cubicBezTo>
                    <a:pt x="3268007" y="941004"/>
                    <a:pt x="3006244" y="1151737"/>
                    <a:pt x="2907172" y="1045583"/>
                  </a:cubicBezTo>
                  <a:cubicBezTo>
                    <a:pt x="2870405" y="1001833"/>
                    <a:pt x="2887935" y="934239"/>
                    <a:pt x="2918530" y="886022"/>
                  </a:cubicBezTo>
                  <a:cubicBezTo>
                    <a:pt x="3044717" y="741505"/>
                    <a:pt x="3036708" y="613476"/>
                    <a:pt x="2871981" y="500030"/>
                  </a:cubicBezTo>
                  <a:cubicBezTo>
                    <a:pt x="2666286" y="390788"/>
                    <a:pt x="2485474" y="247716"/>
                    <a:pt x="262794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394" y="2285343"/>
                  </a:lnTo>
                  <a:lnTo>
                    <a:pt x="4064394" y="2074020"/>
                  </a:lnTo>
                  <a:cubicBezTo>
                    <a:pt x="3992306" y="1989674"/>
                    <a:pt x="3869992" y="1945268"/>
                    <a:pt x="3763435" y="198067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3" name="Google Shape;83;p8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8"/>
          <p:cNvSpPr txBox="1">
            <a:spLocks noGrp="1"/>
          </p:cNvSpPr>
          <p:nvPr>
            <p:ph type="body" idx="1"/>
          </p:nvPr>
        </p:nvSpPr>
        <p:spPr>
          <a:xfrm>
            <a:off x="457201" y="1592600"/>
            <a:ext cx="18078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189" lvl="0" indent="-330192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377" lvl="1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566" lvl="2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754" lvl="3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5943" lvl="4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131" lvl="5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320" lvl="6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509" lvl="7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697" lvl="8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85" name="Google Shape;85;p8"/>
          <p:cNvSpPr txBox="1">
            <a:spLocks noGrp="1"/>
          </p:cNvSpPr>
          <p:nvPr>
            <p:ph type="body" idx="2"/>
          </p:nvPr>
        </p:nvSpPr>
        <p:spPr>
          <a:xfrm>
            <a:off x="2472082" y="1592600"/>
            <a:ext cx="18078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189" lvl="0" indent="-330192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377" lvl="1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566" lvl="2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754" lvl="3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5943" lvl="4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131" lvl="5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320" lvl="6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509" lvl="7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697" lvl="8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86" name="Google Shape;86;p8"/>
          <p:cNvSpPr txBox="1">
            <a:spLocks noGrp="1"/>
          </p:cNvSpPr>
          <p:nvPr>
            <p:ph type="body" idx="3"/>
          </p:nvPr>
        </p:nvSpPr>
        <p:spPr>
          <a:xfrm>
            <a:off x="4486963" y="1592600"/>
            <a:ext cx="18078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189" lvl="0" indent="-330192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377" lvl="1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566" lvl="2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754" lvl="3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5943" lvl="4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131" lvl="5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320" lvl="6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509" lvl="7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697" lvl="8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87" name="Google Shape;87;p8"/>
          <p:cNvSpPr txBox="1">
            <a:spLocks noGrp="1"/>
          </p:cNvSpPr>
          <p:nvPr>
            <p:ph type="sldNum" idx="12"/>
          </p:nvPr>
        </p:nvSpPr>
        <p:spPr>
          <a:xfrm>
            <a:off x="8480585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enter">
  <p:cSld name="BLANK_1">
    <p:bg>
      <p:bgPr>
        <a:gradFill>
          <a:gsLst>
            <a:gs pos="0">
              <a:schemeClr val="accent1"/>
            </a:gs>
            <a:gs pos="78000">
              <a:schemeClr val="dk2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12"/>
          <p:cNvGrpSpPr/>
          <p:nvPr/>
        </p:nvGrpSpPr>
        <p:grpSpPr>
          <a:xfrm>
            <a:off x="-15" y="-12"/>
            <a:ext cx="9144000" cy="5142760"/>
            <a:chOff x="-15" y="-12"/>
            <a:chExt cx="9144000" cy="5142760"/>
          </a:xfrm>
        </p:grpSpPr>
        <p:sp>
          <p:nvSpPr>
            <p:cNvPr id="119" name="Google Shape;119;p12"/>
            <p:cNvSpPr/>
            <p:nvPr/>
          </p:nvSpPr>
          <p:spPr>
            <a:xfrm>
              <a:off x="-15" y="-12"/>
              <a:ext cx="9144000" cy="5142022"/>
            </a:xfrm>
            <a:custGeom>
              <a:avLst/>
              <a:gdLst/>
              <a:ahLst/>
              <a:cxnLst/>
              <a:rect l="l" t="t" r="r" b="b"/>
              <a:pathLst>
                <a:path w="4064000" h="2285343" extrusionOk="0">
                  <a:moveTo>
                    <a:pt x="0" y="0"/>
                  </a:moveTo>
                  <a:lnTo>
                    <a:pt x="0" y="2285343"/>
                  </a:lnTo>
                  <a:lnTo>
                    <a:pt x="4064000" y="2285343"/>
                  </a:lnTo>
                  <a:lnTo>
                    <a:pt x="4064000" y="0"/>
                  </a:lnTo>
                  <a:close/>
                  <a:moveTo>
                    <a:pt x="3082140" y="1095966"/>
                  </a:moveTo>
                  <a:cubicBezTo>
                    <a:pt x="3009920" y="1483535"/>
                    <a:pt x="2684604" y="1652423"/>
                    <a:pt x="2340247" y="1756870"/>
                  </a:cubicBezTo>
                  <a:cubicBezTo>
                    <a:pt x="2062726" y="1889038"/>
                    <a:pt x="1710754" y="2209274"/>
                    <a:pt x="1410451" y="1968719"/>
                  </a:cubicBezTo>
                  <a:cubicBezTo>
                    <a:pt x="1225437" y="1799240"/>
                    <a:pt x="1294637" y="1499038"/>
                    <a:pt x="1163131" y="1300130"/>
                  </a:cubicBezTo>
                  <a:cubicBezTo>
                    <a:pt x="1007925" y="1131044"/>
                    <a:pt x="934129" y="954405"/>
                    <a:pt x="1065241" y="739731"/>
                  </a:cubicBezTo>
                  <a:cubicBezTo>
                    <a:pt x="1141071" y="619191"/>
                    <a:pt x="1267193" y="537210"/>
                    <a:pt x="1400931" y="488403"/>
                  </a:cubicBezTo>
                  <a:cubicBezTo>
                    <a:pt x="1570582" y="433092"/>
                    <a:pt x="1749227" y="457725"/>
                    <a:pt x="1892025" y="340141"/>
                  </a:cubicBezTo>
                  <a:cubicBezTo>
                    <a:pt x="2028520" y="295144"/>
                    <a:pt x="2144860" y="404583"/>
                    <a:pt x="2263825" y="452602"/>
                  </a:cubicBezTo>
                  <a:cubicBezTo>
                    <a:pt x="2464399" y="532086"/>
                    <a:pt x="2709749" y="457791"/>
                    <a:pt x="2894895" y="568544"/>
                  </a:cubicBezTo>
                  <a:cubicBezTo>
                    <a:pt x="3071701" y="674370"/>
                    <a:pt x="3124422" y="904546"/>
                    <a:pt x="3082140" y="109596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2"/>
            <p:cNvSpPr/>
            <p:nvPr/>
          </p:nvSpPr>
          <p:spPr>
            <a:xfrm>
              <a:off x="-15" y="-12"/>
              <a:ext cx="9144000" cy="5142022"/>
            </a:xfrm>
            <a:custGeom>
              <a:avLst/>
              <a:gdLst/>
              <a:ahLst/>
              <a:cxnLst/>
              <a:rect l="l" t="t" r="r" b="b"/>
              <a:pathLst>
                <a:path w="4064000" h="2285343" extrusionOk="0">
                  <a:moveTo>
                    <a:pt x="0" y="0"/>
                  </a:moveTo>
                  <a:lnTo>
                    <a:pt x="0" y="2285343"/>
                  </a:lnTo>
                  <a:lnTo>
                    <a:pt x="4064000" y="2285343"/>
                  </a:lnTo>
                  <a:lnTo>
                    <a:pt x="4064000" y="0"/>
                  </a:lnTo>
                  <a:close/>
                  <a:moveTo>
                    <a:pt x="2928181" y="1644672"/>
                  </a:moveTo>
                  <a:cubicBezTo>
                    <a:pt x="2752031" y="1744652"/>
                    <a:pt x="2539574" y="1757330"/>
                    <a:pt x="2353575" y="1837405"/>
                  </a:cubicBezTo>
                  <a:cubicBezTo>
                    <a:pt x="2238351" y="1887067"/>
                    <a:pt x="2135800" y="1961427"/>
                    <a:pt x="2027667" y="2025015"/>
                  </a:cubicBezTo>
                  <a:cubicBezTo>
                    <a:pt x="1831098" y="2157840"/>
                    <a:pt x="1492781" y="2223332"/>
                    <a:pt x="1363048" y="1974828"/>
                  </a:cubicBezTo>
                  <a:cubicBezTo>
                    <a:pt x="1295031" y="1831362"/>
                    <a:pt x="1366725" y="1645657"/>
                    <a:pt x="1283213" y="1510665"/>
                  </a:cubicBezTo>
                  <a:cubicBezTo>
                    <a:pt x="1230296" y="1425269"/>
                    <a:pt x="1129385" y="1384410"/>
                    <a:pt x="1051782" y="1320165"/>
                  </a:cubicBezTo>
                  <a:cubicBezTo>
                    <a:pt x="821992" y="1139256"/>
                    <a:pt x="837289" y="755825"/>
                    <a:pt x="1081129" y="594097"/>
                  </a:cubicBezTo>
                  <a:cubicBezTo>
                    <a:pt x="1196287" y="513825"/>
                    <a:pt x="1340398" y="491227"/>
                    <a:pt x="1474530" y="449580"/>
                  </a:cubicBezTo>
                  <a:cubicBezTo>
                    <a:pt x="1963063" y="306639"/>
                    <a:pt x="1790195" y="86842"/>
                    <a:pt x="2168495" y="320828"/>
                  </a:cubicBezTo>
                  <a:cubicBezTo>
                    <a:pt x="2375700" y="414830"/>
                    <a:pt x="2611268" y="397422"/>
                    <a:pt x="2823988" y="466462"/>
                  </a:cubicBezTo>
                  <a:cubicBezTo>
                    <a:pt x="3336485" y="633839"/>
                    <a:pt x="3403715" y="1390190"/>
                    <a:pt x="2928181" y="164467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2"/>
            <p:cNvSpPr/>
            <p:nvPr/>
          </p:nvSpPr>
          <p:spPr>
            <a:xfrm>
              <a:off x="-15" y="-12"/>
              <a:ext cx="9144000" cy="5142760"/>
            </a:xfrm>
            <a:custGeom>
              <a:avLst/>
              <a:gdLst/>
              <a:ahLst/>
              <a:cxnLst/>
              <a:rect l="l" t="t" r="r" b="b"/>
              <a:pathLst>
                <a:path w="4064000" h="2285671" extrusionOk="0">
                  <a:moveTo>
                    <a:pt x="0" y="0"/>
                  </a:moveTo>
                  <a:lnTo>
                    <a:pt x="0" y="2285343"/>
                  </a:lnTo>
                  <a:lnTo>
                    <a:pt x="1470656" y="2285343"/>
                  </a:lnTo>
                  <a:cubicBezTo>
                    <a:pt x="1204690" y="2184378"/>
                    <a:pt x="1192479" y="1951180"/>
                    <a:pt x="1261088" y="1710493"/>
                  </a:cubicBezTo>
                  <a:cubicBezTo>
                    <a:pt x="1271330" y="1635344"/>
                    <a:pt x="1261088" y="1550013"/>
                    <a:pt x="1204165" y="1499761"/>
                  </a:cubicBezTo>
                  <a:cubicBezTo>
                    <a:pt x="1167793" y="1467507"/>
                    <a:pt x="1118814" y="1455157"/>
                    <a:pt x="1073448" y="1437290"/>
                  </a:cubicBezTo>
                  <a:cubicBezTo>
                    <a:pt x="859283" y="1352550"/>
                    <a:pt x="718586" y="1111732"/>
                    <a:pt x="749903" y="883395"/>
                  </a:cubicBezTo>
                  <a:cubicBezTo>
                    <a:pt x="781220" y="655057"/>
                    <a:pt x="981532" y="461076"/>
                    <a:pt x="1210665" y="437165"/>
                  </a:cubicBezTo>
                  <a:cubicBezTo>
                    <a:pt x="1329893" y="424749"/>
                    <a:pt x="1459298" y="444982"/>
                    <a:pt x="1559946" y="379949"/>
                  </a:cubicBezTo>
                  <a:cubicBezTo>
                    <a:pt x="1685083" y="299019"/>
                    <a:pt x="1663286" y="117190"/>
                    <a:pt x="1869834" y="106680"/>
                  </a:cubicBezTo>
                  <a:cubicBezTo>
                    <a:pt x="2081175" y="95644"/>
                    <a:pt x="2338737" y="351308"/>
                    <a:pt x="2756167" y="384350"/>
                  </a:cubicBezTo>
                  <a:cubicBezTo>
                    <a:pt x="2901919" y="395911"/>
                    <a:pt x="3039793" y="478024"/>
                    <a:pt x="3144840" y="580302"/>
                  </a:cubicBezTo>
                  <a:cubicBezTo>
                    <a:pt x="3559644" y="1035335"/>
                    <a:pt x="3159810" y="1809684"/>
                    <a:pt x="2608839" y="1934166"/>
                  </a:cubicBezTo>
                  <a:cubicBezTo>
                    <a:pt x="2494863" y="1963070"/>
                    <a:pt x="2375175" y="1970887"/>
                    <a:pt x="2263629" y="2009052"/>
                  </a:cubicBezTo>
                  <a:cubicBezTo>
                    <a:pt x="2066009" y="2076122"/>
                    <a:pt x="1907323" y="2233448"/>
                    <a:pt x="1702678" y="2285672"/>
                  </a:cubicBezTo>
                  <a:lnTo>
                    <a:pt x="4064000" y="2285672"/>
                  </a:lnTo>
                  <a:lnTo>
                    <a:pt x="40640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2"/>
            <p:cNvSpPr/>
            <p:nvPr/>
          </p:nvSpPr>
          <p:spPr>
            <a:xfrm>
              <a:off x="-15" y="-12"/>
              <a:ext cx="9144000" cy="5142022"/>
            </a:xfrm>
            <a:custGeom>
              <a:avLst/>
              <a:gdLst/>
              <a:ahLst/>
              <a:cxnLst/>
              <a:rect l="l" t="t" r="r" b="b"/>
              <a:pathLst>
                <a:path w="4064000" h="2285343" extrusionOk="0">
                  <a:moveTo>
                    <a:pt x="0" y="0"/>
                  </a:moveTo>
                  <a:lnTo>
                    <a:pt x="0" y="2285343"/>
                  </a:lnTo>
                  <a:lnTo>
                    <a:pt x="1416163" y="2285343"/>
                  </a:lnTo>
                  <a:cubicBezTo>
                    <a:pt x="1016131" y="2089260"/>
                    <a:pt x="1245462" y="1851791"/>
                    <a:pt x="1134375" y="1571953"/>
                  </a:cubicBezTo>
                  <a:cubicBezTo>
                    <a:pt x="1082245" y="1479988"/>
                    <a:pt x="974900" y="1438932"/>
                    <a:pt x="887646" y="1379746"/>
                  </a:cubicBezTo>
                  <a:cubicBezTo>
                    <a:pt x="644725" y="1237790"/>
                    <a:pt x="576970" y="844243"/>
                    <a:pt x="798356" y="660378"/>
                  </a:cubicBezTo>
                  <a:cubicBezTo>
                    <a:pt x="1191231" y="477761"/>
                    <a:pt x="1102598" y="589959"/>
                    <a:pt x="1414653" y="229454"/>
                  </a:cubicBezTo>
                  <a:cubicBezTo>
                    <a:pt x="1579183" y="67398"/>
                    <a:pt x="1821709" y="34618"/>
                    <a:pt x="2050515" y="52814"/>
                  </a:cubicBezTo>
                  <a:cubicBezTo>
                    <a:pt x="2243013" y="68120"/>
                    <a:pt x="2368281" y="221046"/>
                    <a:pt x="2554608" y="260788"/>
                  </a:cubicBezTo>
                  <a:cubicBezTo>
                    <a:pt x="2689462" y="289560"/>
                    <a:pt x="2831538" y="284962"/>
                    <a:pt x="2960483" y="339287"/>
                  </a:cubicBezTo>
                  <a:cubicBezTo>
                    <a:pt x="3426629" y="523218"/>
                    <a:pt x="3494318" y="1497133"/>
                    <a:pt x="3143658" y="1800356"/>
                  </a:cubicBezTo>
                  <a:cubicBezTo>
                    <a:pt x="3081681" y="1850543"/>
                    <a:pt x="3007557" y="1882797"/>
                    <a:pt x="2934418" y="1914459"/>
                  </a:cubicBezTo>
                  <a:cubicBezTo>
                    <a:pt x="2621642" y="2045838"/>
                    <a:pt x="2314051" y="2199487"/>
                    <a:pt x="1985254" y="2285343"/>
                  </a:cubicBezTo>
                  <a:lnTo>
                    <a:pt x="4064000" y="2285343"/>
                  </a:lnTo>
                  <a:lnTo>
                    <a:pt x="40640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2"/>
            <p:cNvSpPr/>
            <p:nvPr/>
          </p:nvSpPr>
          <p:spPr>
            <a:xfrm>
              <a:off x="5408537" y="-12"/>
              <a:ext cx="3735448" cy="5142022"/>
            </a:xfrm>
            <a:custGeom>
              <a:avLst/>
              <a:gdLst/>
              <a:ahLst/>
              <a:cxnLst/>
              <a:rect l="l" t="t" r="r" b="b"/>
              <a:pathLst>
                <a:path w="1660199" h="2285343" extrusionOk="0">
                  <a:moveTo>
                    <a:pt x="12277" y="0"/>
                  </a:moveTo>
                  <a:cubicBezTo>
                    <a:pt x="549133" y="201339"/>
                    <a:pt x="949098" y="345528"/>
                    <a:pt x="1082901" y="960974"/>
                  </a:cubicBezTo>
                  <a:cubicBezTo>
                    <a:pt x="1153480" y="1137745"/>
                    <a:pt x="1237780" y="1246921"/>
                    <a:pt x="1196090" y="1454435"/>
                  </a:cubicBezTo>
                  <a:cubicBezTo>
                    <a:pt x="1161162" y="1696304"/>
                    <a:pt x="946604" y="1836289"/>
                    <a:pt x="738676" y="1927860"/>
                  </a:cubicBezTo>
                  <a:lnTo>
                    <a:pt x="0" y="2285343"/>
                  </a:lnTo>
                  <a:lnTo>
                    <a:pt x="1660200" y="2285343"/>
                  </a:lnTo>
                  <a:lnTo>
                    <a:pt x="16602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2"/>
            <p:cNvSpPr/>
            <p:nvPr/>
          </p:nvSpPr>
          <p:spPr>
            <a:xfrm>
              <a:off x="6171372" y="-12"/>
              <a:ext cx="2972610" cy="5142317"/>
            </a:xfrm>
            <a:custGeom>
              <a:avLst/>
              <a:gdLst/>
              <a:ahLst/>
              <a:cxnLst/>
              <a:rect l="l" t="t" r="r" b="b"/>
              <a:pathLst>
                <a:path w="1321160" h="2285474" extrusionOk="0">
                  <a:moveTo>
                    <a:pt x="1321161" y="0"/>
                  </a:moveTo>
                  <a:lnTo>
                    <a:pt x="0" y="0"/>
                  </a:lnTo>
                  <a:cubicBezTo>
                    <a:pt x="438374" y="300136"/>
                    <a:pt x="961113" y="748862"/>
                    <a:pt x="991970" y="1313268"/>
                  </a:cubicBezTo>
                  <a:cubicBezTo>
                    <a:pt x="960391" y="1723828"/>
                    <a:pt x="665340" y="2083873"/>
                    <a:pt x="318226" y="2285475"/>
                  </a:cubicBezTo>
                  <a:lnTo>
                    <a:pt x="1321161" y="22854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2"/>
            <p:cNvSpPr/>
            <p:nvPr/>
          </p:nvSpPr>
          <p:spPr>
            <a:xfrm>
              <a:off x="-15" y="-12"/>
              <a:ext cx="3691132" cy="5142022"/>
            </a:xfrm>
            <a:custGeom>
              <a:avLst/>
              <a:gdLst/>
              <a:ahLst/>
              <a:cxnLst/>
              <a:rect l="l" t="t" r="r" b="b"/>
              <a:pathLst>
                <a:path w="1640503" h="2285343" extrusionOk="0">
                  <a:moveTo>
                    <a:pt x="962295" y="2241265"/>
                  </a:moveTo>
                  <a:cubicBezTo>
                    <a:pt x="959603" y="1786562"/>
                    <a:pt x="1193923" y="1717653"/>
                    <a:pt x="698693" y="1419356"/>
                  </a:cubicBezTo>
                  <a:cubicBezTo>
                    <a:pt x="447303" y="1226032"/>
                    <a:pt x="409814" y="829857"/>
                    <a:pt x="619908" y="592652"/>
                  </a:cubicBezTo>
                  <a:cubicBezTo>
                    <a:pt x="713925" y="482688"/>
                    <a:pt x="844971" y="412334"/>
                    <a:pt x="972734" y="344608"/>
                  </a:cubicBezTo>
                  <a:cubicBezTo>
                    <a:pt x="1195499" y="230505"/>
                    <a:pt x="1411830" y="101556"/>
                    <a:pt x="164050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973587" y="2285343"/>
                  </a:lnTo>
                  <a:cubicBezTo>
                    <a:pt x="968722" y="2270957"/>
                    <a:pt x="964947" y="2256223"/>
                    <a:pt x="962295" y="224126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-15" y="-12"/>
              <a:ext cx="2881318" cy="5142022"/>
            </a:xfrm>
            <a:custGeom>
              <a:avLst/>
              <a:gdLst/>
              <a:ahLst/>
              <a:cxnLst/>
              <a:rect l="l" t="t" r="r" b="b"/>
              <a:pathLst>
                <a:path w="1280586" h="2285343" extrusionOk="0">
                  <a:moveTo>
                    <a:pt x="814113" y="2168153"/>
                  </a:moveTo>
                  <a:cubicBezTo>
                    <a:pt x="750954" y="1388022"/>
                    <a:pt x="-112400" y="736578"/>
                    <a:pt x="1008121" y="209813"/>
                  </a:cubicBezTo>
                  <a:cubicBezTo>
                    <a:pt x="1135294" y="165669"/>
                    <a:pt x="1259183" y="161202"/>
                    <a:pt x="1280587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838274" y="2285343"/>
                  </a:lnTo>
                  <a:cubicBezTo>
                    <a:pt x="821880" y="2248478"/>
                    <a:pt x="813640" y="2208499"/>
                    <a:pt x="814113" y="21681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7" name="Google Shape;127;p12"/>
          <p:cNvSpPr txBox="1">
            <a:spLocks noGrp="1"/>
          </p:cNvSpPr>
          <p:nvPr>
            <p:ph type="sldNum" idx="12"/>
          </p:nvPr>
        </p:nvSpPr>
        <p:spPr>
          <a:xfrm>
            <a:off x="8480585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_1">
    <p:bg>
      <p:bgPr>
        <a:gradFill>
          <a:gsLst>
            <a:gs pos="0">
              <a:schemeClr val="accent1"/>
            </a:gs>
            <a:gs pos="78000">
              <a:schemeClr val="dk2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 txBox="1">
            <a:spLocks noGrp="1"/>
          </p:cNvSpPr>
          <p:nvPr>
            <p:ph type="sldNum" idx="12"/>
          </p:nvPr>
        </p:nvSpPr>
        <p:spPr>
          <a:xfrm>
            <a:off x="8480585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 dirty="0"/>
          </a:p>
        </p:txBody>
      </p:sp>
      <p:grpSp>
        <p:nvGrpSpPr>
          <p:cNvPr id="130" name="Google Shape;130;p13"/>
          <p:cNvGrpSpPr/>
          <p:nvPr/>
        </p:nvGrpSpPr>
        <p:grpSpPr>
          <a:xfrm>
            <a:off x="1" y="0"/>
            <a:ext cx="9144500" cy="5152028"/>
            <a:chOff x="0" y="0"/>
            <a:chExt cx="9144500" cy="5152028"/>
          </a:xfrm>
        </p:grpSpPr>
        <p:sp>
          <p:nvSpPr>
            <p:cNvPr id="131" name="Google Shape;131;p13"/>
            <p:cNvSpPr/>
            <p:nvPr/>
          </p:nvSpPr>
          <p:spPr>
            <a:xfrm>
              <a:off x="7448736" y="0"/>
              <a:ext cx="1695764" cy="2915696"/>
            </a:xfrm>
            <a:custGeom>
              <a:avLst/>
              <a:gdLst/>
              <a:ahLst/>
              <a:cxnLst/>
              <a:rect l="l" t="t" r="r" b="b"/>
              <a:pathLst>
                <a:path w="650341" h="1112861" extrusionOk="0">
                  <a:moveTo>
                    <a:pt x="132487" y="368402"/>
                  </a:moveTo>
                  <a:cubicBezTo>
                    <a:pt x="193589" y="418171"/>
                    <a:pt x="286581" y="396776"/>
                    <a:pt x="350869" y="441884"/>
                  </a:cubicBezTo>
                  <a:cubicBezTo>
                    <a:pt x="392368" y="471007"/>
                    <a:pt x="413854" y="522153"/>
                    <a:pt x="433215" y="570521"/>
                  </a:cubicBezTo>
                  <a:lnTo>
                    <a:pt x="650341" y="1112861"/>
                  </a:lnTo>
                  <a:lnTo>
                    <a:pt x="650341" y="0"/>
                  </a:lnTo>
                  <a:lnTo>
                    <a:pt x="0" y="0"/>
                  </a:lnTo>
                  <a:cubicBezTo>
                    <a:pt x="100428" y="87537"/>
                    <a:pt x="29356" y="282822"/>
                    <a:pt x="132487" y="3684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6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0" y="2610500"/>
              <a:ext cx="1994013" cy="2541528"/>
            </a:xfrm>
            <a:custGeom>
              <a:avLst/>
              <a:gdLst/>
              <a:ahLst/>
              <a:cxnLst/>
              <a:rect l="l" t="t" r="r" b="b"/>
              <a:pathLst>
                <a:path w="764722" h="970049" extrusionOk="0">
                  <a:moveTo>
                    <a:pt x="644837" y="872178"/>
                  </a:moveTo>
                  <a:cubicBezTo>
                    <a:pt x="570748" y="837236"/>
                    <a:pt x="484322" y="829146"/>
                    <a:pt x="416799" y="782830"/>
                  </a:cubicBezTo>
                  <a:cubicBezTo>
                    <a:pt x="191078" y="600537"/>
                    <a:pt x="329601" y="274007"/>
                    <a:pt x="0" y="0"/>
                  </a:cubicBezTo>
                  <a:lnTo>
                    <a:pt x="0" y="970050"/>
                  </a:lnTo>
                  <a:lnTo>
                    <a:pt x="764723" y="970050"/>
                  </a:lnTo>
                  <a:cubicBezTo>
                    <a:pt x="733074" y="928390"/>
                    <a:pt x="691985" y="894843"/>
                    <a:pt x="644837" y="8721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6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7692032" y="0"/>
              <a:ext cx="1452406" cy="2617388"/>
            </a:xfrm>
            <a:custGeom>
              <a:avLst/>
              <a:gdLst/>
              <a:ahLst/>
              <a:cxnLst/>
              <a:rect l="l" t="t" r="r" b="b"/>
              <a:pathLst>
                <a:path w="557011" h="999003" extrusionOk="0">
                  <a:moveTo>
                    <a:pt x="90868" y="324815"/>
                  </a:moveTo>
                  <a:cubicBezTo>
                    <a:pt x="157932" y="373401"/>
                    <a:pt x="266109" y="333291"/>
                    <a:pt x="325545" y="390980"/>
                  </a:cubicBezTo>
                  <a:cubicBezTo>
                    <a:pt x="355987" y="420538"/>
                    <a:pt x="362457" y="466177"/>
                    <a:pt x="369313" y="508050"/>
                  </a:cubicBezTo>
                  <a:cubicBezTo>
                    <a:pt x="398137" y="682691"/>
                    <a:pt x="461967" y="849694"/>
                    <a:pt x="557011" y="999003"/>
                  </a:cubicBezTo>
                  <a:lnTo>
                    <a:pt x="557011" y="0"/>
                  </a:lnTo>
                  <a:lnTo>
                    <a:pt x="0" y="0"/>
                  </a:lnTo>
                  <a:cubicBezTo>
                    <a:pt x="61367" y="89348"/>
                    <a:pt x="-2559" y="257176"/>
                    <a:pt x="90868" y="3248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0" y="2756070"/>
              <a:ext cx="1616827" cy="2395888"/>
            </a:xfrm>
            <a:custGeom>
              <a:avLst/>
              <a:gdLst/>
              <a:ahLst/>
              <a:cxnLst/>
              <a:rect l="l" t="t" r="r" b="b"/>
              <a:pathLst>
                <a:path w="620068" h="914461" extrusionOk="0">
                  <a:moveTo>
                    <a:pt x="521668" y="806930"/>
                  </a:moveTo>
                  <a:cubicBezTo>
                    <a:pt x="443185" y="752621"/>
                    <a:pt x="348214" y="715795"/>
                    <a:pt x="293099" y="637894"/>
                  </a:cubicBezTo>
                  <a:cubicBezTo>
                    <a:pt x="242692" y="566706"/>
                    <a:pt x="235498" y="474967"/>
                    <a:pt x="215847" y="389942"/>
                  </a:cubicBezTo>
                  <a:cubicBezTo>
                    <a:pt x="181547" y="242415"/>
                    <a:pt x="106799" y="107374"/>
                    <a:pt x="0" y="0"/>
                  </a:cubicBezTo>
                  <a:lnTo>
                    <a:pt x="0" y="914461"/>
                  </a:lnTo>
                  <a:lnTo>
                    <a:pt x="620068" y="914461"/>
                  </a:lnTo>
                  <a:cubicBezTo>
                    <a:pt x="597689" y="872130"/>
                    <a:pt x="560898" y="834169"/>
                    <a:pt x="521668" y="8069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7879130" y="0"/>
              <a:ext cx="1265261" cy="1852036"/>
            </a:xfrm>
            <a:custGeom>
              <a:avLst/>
              <a:gdLst/>
              <a:ahLst/>
              <a:cxnLst/>
              <a:rect l="l" t="t" r="r" b="b"/>
              <a:pathLst>
                <a:path w="485239" h="706884" extrusionOk="0">
                  <a:moveTo>
                    <a:pt x="36719" y="207021"/>
                  </a:moveTo>
                  <a:cubicBezTo>
                    <a:pt x="131763" y="428627"/>
                    <a:pt x="309225" y="75390"/>
                    <a:pt x="354273" y="302961"/>
                  </a:cubicBezTo>
                  <a:cubicBezTo>
                    <a:pt x="322286" y="451181"/>
                    <a:pt x="348020" y="618600"/>
                    <a:pt x="485239" y="706885"/>
                  </a:cubicBezTo>
                  <a:lnTo>
                    <a:pt x="485239" y="0"/>
                  </a:lnTo>
                  <a:lnTo>
                    <a:pt x="0" y="0"/>
                  </a:lnTo>
                  <a:cubicBezTo>
                    <a:pt x="29790" y="64523"/>
                    <a:pt x="12964" y="141073"/>
                    <a:pt x="36719" y="20702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0" y="2919658"/>
              <a:ext cx="1258526" cy="2232214"/>
            </a:xfrm>
            <a:custGeom>
              <a:avLst/>
              <a:gdLst/>
              <a:ahLst/>
              <a:cxnLst/>
              <a:rect l="l" t="t" r="r" b="b"/>
              <a:pathLst>
                <a:path w="482656" h="851990" extrusionOk="0">
                  <a:moveTo>
                    <a:pt x="337133" y="689788"/>
                  </a:moveTo>
                  <a:cubicBezTo>
                    <a:pt x="31384" y="505394"/>
                    <a:pt x="281053" y="244595"/>
                    <a:pt x="0" y="0"/>
                  </a:cubicBezTo>
                  <a:lnTo>
                    <a:pt x="0" y="851990"/>
                  </a:lnTo>
                  <a:lnTo>
                    <a:pt x="482656" y="851990"/>
                  </a:lnTo>
                  <a:cubicBezTo>
                    <a:pt x="460784" y="779667"/>
                    <a:pt x="396713" y="732723"/>
                    <a:pt x="337133" y="68978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8089575" y="0"/>
              <a:ext cx="1054762" cy="1217967"/>
            </a:xfrm>
            <a:custGeom>
              <a:avLst/>
              <a:gdLst/>
              <a:ahLst/>
              <a:cxnLst/>
              <a:rect l="l" t="t" r="r" b="b"/>
              <a:pathLst>
                <a:path w="404511" h="464873" extrusionOk="0">
                  <a:moveTo>
                    <a:pt x="332087" y="312355"/>
                  </a:moveTo>
                  <a:cubicBezTo>
                    <a:pt x="331532" y="370648"/>
                    <a:pt x="360091" y="427541"/>
                    <a:pt x="404511" y="464873"/>
                  </a:cubicBezTo>
                  <a:lnTo>
                    <a:pt x="404511" y="0"/>
                  </a:lnTo>
                  <a:lnTo>
                    <a:pt x="0" y="0"/>
                  </a:lnTo>
                  <a:cubicBezTo>
                    <a:pt x="115854" y="290307"/>
                    <a:pt x="370086" y="41607"/>
                    <a:pt x="332087" y="31235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0" y="3209153"/>
              <a:ext cx="1067917" cy="1942573"/>
            </a:xfrm>
            <a:custGeom>
              <a:avLst/>
              <a:gdLst/>
              <a:ahLst/>
              <a:cxnLst/>
              <a:rect l="l" t="t" r="r" b="b"/>
              <a:pathLst>
                <a:path w="409556" h="741440" extrusionOk="0">
                  <a:moveTo>
                    <a:pt x="60353" y="402089"/>
                  </a:moveTo>
                  <a:cubicBezTo>
                    <a:pt x="9029" y="275481"/>
                    <a:pt x="151438" y="85556"/>
                    <a:pt x="0" y="0"/>
                  </a:cubicBezTo>
                  <a:lnTo>
                    <a:pt x="0" y="741441"/>
                  </a:lnTo>
                  <a:lnTo>
                    <a:pt x="409556" y="741441"/>
                  </a:lnTo>
                  <a:cubicBezTo>
                    <a:pt x="406756" y="545262"/>
                    <a:pt x="123748" y="561248"/>
                    <a:pt x="60353" y="40208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8338976" y="0"/>
              <a:ext cx="805298" cy="1045498"/>
            </a:xfrm>
            <a:custGeom>
              <a:avLst/>
              <a:gdLst/>
              <a:ahLst/>
              <a:cxnLst/>
              <a:rect l="l" t="t" r="r" b="b"/>
              <a:pathLst>
                <a:path w="308839" h="399045" extrusionOk="0">
                  <a:moveTo>
                    <a:pt x="221931" y="110694"/>
                  </a:moveTo>
                  <a:cubicBezTo>
                    <a:pt x="289164" y="159280"/>
                    <a:pt x="230259" y="295813"/>
                    <a:pt x="308839" y="399046"/>
                  </a:cubicBezTo>
                  <a:lnTo>
                    <a:pt x="308839" y="0"/>
                  </a:lnTo>
                  <a:lnTo>
                    <a:pt x="0" y="0"/>
                  </a:lnTo>
                  <a:cubicBezTo>
                    <a:pt x="48114" y="152398"/>
                    <a:pt x="145137" y="74666"/>
                    <a:pt x="221931" y="11069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0" y="3473794"/>
              <a:ext cx="731962" cy="1677798"/>
            </a:xfrm>
            <a:custGeom>
              <a:avLst/>
              <a:gdLst/>
              <a:ahLst/>
              <a:cxnLst/>
              <a:rect l="l" t="t" r="r" b="b"/>
              <a:pathLst>
                <a:path w="280714" h="640381" extrusionOk="0">
                  <a:moveTo>
                    <a:pt x="204452" y="530242"/>
                  </a:moveTo>
                  <a:cubicBezTo>
                    <a:pt x="-41306" y="421045"/>
                    <a:pt x="111050" y="186471"/>
                    <a:pt x="0" y="0"/>
                  </a:cubicBezTo>
                  <a:lnTo>
                    <a:pt x="0" y="640381"/>
                  </a:lnTo>
                  <a:lnTo>
                    <a:pt x="280715" y="640381"/>
                  </a:lnTo>
                  <a:cubicBezTo>
                    <a:pt x="280377" y="593220"/>
                    <a:pt x="242475" y="556201"/>
                    <a:pt x="204452" y="53024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8556976" y="0"/>
              <a:ext cx="369694" cy="131794"/>
            </a:xfrm>
            <a:custGeom>
              <a:avLst/>
              <a:gdLst/>
              <a:ahLst/>
              <a:cxnLst/>
              <a:rect l="l" t="t" r="r" b="b"/>
              <a:pathLst>
                <a:path w="141781" h="50303" extrusionOk="0">
                  <a:moveTo>
                    <a:pt x="141782" y="0"/>
                  </a:moveTo>
                  <a:lnTo>
                    <a:pt x="0" y="0"/>
                  </a:lnTo>
                  <a:cubicBezTo>
                    <a:pt x="22572" y="66793"/>
                    <a:pt x="119499" y="67349"/>
                    <a:pt x="1417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0" y="4839027"/>
              <a:ext cx="326660" cy="311874"/>
            </a:xfrm>
            <a:custGeom>
              <a:avLst/>
              <a:gdLst/>
              <a:ahLst/>
              <a:cxnLst/>
              <a:rect l="l" t="t" r="r" b="b"/>
              <a:pathLst>
                <a:path w="125277" h="119036" extrusionOk="0">
                  <a:moveTo>
                    <a:pt x="0" y="1339"/>
                  </a:moveTo>
                  <a:lnTo>
                    <a:pt x="0" y="119037"/>
                  </a:lnTo>
                  <a:lnTo>
                    <a:pt x="124231" y="119037"/>
                  </a:lnTo>
                  <a:cubicBezTo>
                    <a:pt x="134491" y="50143"/>
                    <a:pt x="67596" y="-9793"/>
                    <a:pt x="0" y="133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592600"/>
            <a:ext cx="5215200" cy="29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Kulim Park Light"/>
              <a:buChar char="●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1pPr>
            <a:lvl2pPr marL="914400" lvl="1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Kulim Park Light"/>
              <a:buChar char="○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2pPr>
            <a:lvl3pPr marL="1371600" lvl="2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Kulim Park Light"/>
              <a:buChar char="■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3pPr>
            <a:lvl4pPr marL="1828800" lvl="3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Kulim Park Light"/>
              <a:buChar char="●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4pPr>
            <a:lvl5pPr marL="2286000" lvl="4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○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5pPr>
            <a:lvl6pPr marL="2743200" lvl="5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■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6pPr>
            <a:lvl7pPr marL="3200400" lvl="6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●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7pPr>
            <a:lvl8pPr marL="3657600" lvl="7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○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8pPr>
            <a:lvl9pPr marL="4114800" lvl="8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■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5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1pPr>
            <a:lvl2pPr lvl="1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2pPr>
            <a:lvl3pPr lvl="2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3pPr>
            <a:lvl4pPr lvl="3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4pPr>
            <a:lvl5pPr lvl="4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5pPr>
            <a:lvl6pPr lvl="5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6pPr>
            <a:lvl7pPr lvl="6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7pPr>
            <a:lvl8pPr lvl="7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8pPr>
            <a:lvl9pPr lvl="8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8" r:id="rId6"/>
    <p:sldLayoutId id="2147483659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image" Target="../media/image7.png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26.png"/><Relationship Id="rId5" Type="http://schemas.openxmlformats.org/officeDocument/2006/relationships/image" Target="../media/image22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19" Type="http://schemas.openxmlformats.org/officeDocument/2006/relationships/image" Target="../media/image34.png"/><Relationship Id="rId4" Type="http://schemas.openxmlformats.org/officeDocument/2006/relationships/image" Target="../media/image9.png"/><Relationship Id="rId9" Type="http://schemas.openxmlformats.org/officeDocument/2006/relationships/image" Target="../media/image11.png"/><Relationship Id="rId1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37000">
              <a:schemeClr val="dk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 txBox="1">
            <a:spLocks noGrp="1"/>
          </p:cNvSpPr>
          <p:nvPr>
            <p:ph type="ctrTitle"/>
          </p:nvPr>
        </p:nvSpPr>
        <p:spPr>
          <a:xfrm>
            <a:off x="732864" y="658650"/>
            <a:ext cx="3620100" cy="382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pt-BR" dirty="0"/>
              <a:t>Tec`Chicken</a:t>
            </a:r>
            <a:br>
              <a:rPr lang="pt-BR" dirty="0"/>
            </a:br>
            <a:r>
              <a:rPr lang="pt-BR" sz="2800" i="1" dirty="0">
                <a:solidFill>
                  <a:schemeClr val="accent1"/>
                </a:solidFill>
              </a:rPr>
              <a:t>Na temperatura certa</a:t>
            </a:r>
            <a:endParaRPr sz="2800" i="1" dirty="0">
              <a:solidFill>
                <a:schemeClr val="accent1"/>
              </a:solidFill>
            </a:endParaRPr>
          </a:p>
        </p:txBody>
      </p:sp>
      <p:pic>
        <p:nvPicPr>
          <p:cNvPr id="3" name="Imagem 2" descr="Logotipo&#10;&#10;Descrição gerada automaticamente">
            <a:extLst>
              <a:ext uri="{FF2B5EF4-FFF2-40B4-BE49-F238E27FC236}">
                <a16:creationId xmlns:a16="http://schemas.microsoft.com/office/drawing/2014/main" id="{FF0A55FE-4913-4715-B29B-96F3DEB8D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1037" y="342902"/>
            <a:ext cx="5029200" cy="5029200"/>
          </a:xfrm>
          <a:prstGeom prst="rect">
            <a:avLst/>
          </a:prstGeom>
        </p:spPr>
      </p:pic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37000">
              <a:schemeClr val="dk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>
            <a:spLocks noGrp="1"/>
          </p:cNvSpPr>
          <p:nvPr>
            <p:ph type="ctrTitle"/>
          </p:nvPr>
        </p:nvSpPr>
        <p:spPr>
          <a:xfrm>
            <a:off x="685801" y="1694975"/>
            <a:ext cx="4566300" cy="470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pt-BR" dirty="0">
                <a:solidFill>
                  <a:srgbClr val="FFC000"/>
                </a:solidFill>
              </a:rPr>
              <a:t>SIMULADOR</a:t>
            </a:r>
            <a:r>
              <a:rPr lang="pt-BR" dirty="0">
                <a:solidFill>
                  <a:schemeClr val="accent5"/>
                </a:solidFill>
              </a:rPr>
              <a:t> FINANCEIRO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170" name="Google Shape;170;p17"/>
          <p:cNvSpPr txBox="1">
            <a:spLocks noGrp="1" noChangeAspect="1"/>
          </p:cNvSpPr>
          <p:nvPr>
            <p:ph type="subTitle" idx="1"/>
          </p:nvPr>
        </p:nvSpPr>
        <p:spPr>
          <a:xfrm>
            <a:off x="685801" y="2408100"/>
            <a:ext cx="4566300" cy="32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pt-BR" dirty="0">
                <a:solidFill>
                  <a:schemeClr val="bg2"/>
                </a:solidFill>
              </a:rPr>
              <a:t>As opções de plano são anual e mensal, o plano anual é mais vantajoso do que o plano mensal</a:t>
            </a:r>
          </a:p>
          <a:p>
            <a:pPr marL="0" indent="0"/>
            <a:endParaRPr dirty="0"/>
          </a:p>
        </p:txBody>
      </p:sp>
      <p:pic>
        <p:nvPicPr>
          <p:cNvPr id="3" name="Gráfico 2" descr="Galo estrutura de tópicos">
            <a:extLst>
              <a:ext uri="{FF2B5EF4-FFF2-40B4-BE49-F238E27FC236}">
                <a16:creationId xmlns:a16="http://schemas.microsoft.com/office/drawing/2014/main" id="{86E8DE5E-D280-40F9-94B5-D1354F82BF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422910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804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4B0BE7-AD53-4115-924A-2B49ECFFB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5"/>
                </a:solidFill>
              </a:rPr>
              <a:t>Tabelas do banco de dados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E99C471-03E2-46F6-914A-3F177CD67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592600"/>
            <a:ext cx="1807800" cy="2940900"/>
          </a:xfrm>
        </p:spPr>
        <p:txBody>
          <a:bodyPr/>
          <a:lstStyle/>
          <a:p>
            <a:pPr marL="126997" indent="0" algn="ctr">
              <a:buNone/>
            </a:pPr>
            <a:r>
              <a:rPr lang="pt-BR" b="1" dirty="0"/>
              <a:t>Tabela cliente </a:t>
            </a:r>
          </a:p>
          <a:p>
            <a:r>
              <a:rPr lang="pt-BR" dirty="0" err="1"/>
              <a:t>idCliente</a:t>
            </a:r>
            <a:endParaRPr lang="pt-BR" dirty="0"/>
          </a:p>
          <a:p>
            <a:r>
              <a:rPr lang="pt-BR" dirty="0"/>
              <a:t>Nome</a:t>
            </a:r>
          </a:p>
          <a:p>
            <a:r>
              <a:rPr lang="pt-BR" dirty="0"/>
              <a:t>CPF</a:t>
            </a:r>
          </a:p>
          <a:p>
            <a:r>
              <a:rPr lang="pt-BR" dirty="0"/>
              <a:t>E-mail</a:t>
            </a:r>
          </a:p>
          <a:p>
            <a:r>
              <a:rPr lang="pt-BR" dirty="0"/>
              <a:t>Telefone</a:t>
            </a:r>
          </a:p>
          <a:p>
            <a:r>
              <a:rPr lang="pt-BR" dirty="0"/>
              <a:t>Senha</a:t>
            </a:r>
          </a:p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D9F508E-6C1E-47B2-B36D-DAFCD2A31BB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514600" y="1608175"/>
            <a:ext cx="1807800" cy="2940900"/>
          </a:xfrm>
        </p:spPr>
        <p:txBody>
          <a:bodyPr/>
          <a:lstStyle/>
          <a:p>
            <a:pPr marL="126997" indent="0">
              <a:buNone/>
            </a:pPr>
            <a:r>
              <a:rPr lang="pt-BR" b="1" dirty="0"/>
              <a:t>  Tabela Sensor</a:t>
            </a:r>
          </a:p>
          <a:p>
            <a:r>
              <a:rPr lang="pt-BR" dirty="0" err="1"/>
              <a:t>idSensor</a:t>
            </a:r>
            <a:endParaRPr lang="pt-BR" dirty="0"/>
          </a:p>
          <a:p>
            <a:r>
              <a:rPr lang="pt-BR" dirty="0" err="1"/>
              <a:t>tipoSensor</a:t>
            </a:r>
            <a:endParaRPr lang="pt-BR" dirty="0"/>
          </a:p>
          <a:p>
            <a:r>
              <a:rPr lang="pt-BR" dirty="0"/>
              <a:t>Temperatura</a:t>
            </a:r>
          </a:p>
          <a:p>
            <a:r>
              <a:rPr lang="pt-BR" dirty="0" err="1"/>
              <a:t>Diatempo</a:t>
            </a:r>
            <a:endParaRPr lang="pt-BR" dirty="0"/>
          </a:p>
          <a:p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7AB2ED1-25E6-429D-B703-4F46ADA43042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4572000" y="1592600"/>
            <a:ext cx="1807800" cy="2940900"/>
          </a:xfrm>
        </p:spPr>
        <p:txBody>
          <a:bodyPr/>
          <a:lstStyle/>
          <a:p>
            <a:pPr marL="126997" indent="0" algn="ctr">
              <a:buNone/>
            </a:pPr>
            <a:r>
              <a:rPr lang="pt-BR" b="1" dirty="0"/>
              <a:t>Tabela Granja</a:t>
            </a:r>
          </a:p>
          <a:p>
            <a:r>
              <a:rPr lang="pt-BR" dirty="0" err="1"/>
              <a:t>idGranja</a:t>
            </a:r>
            <a:endParaRPr lang="pt-BR" dirty="0"/>
          </a:p>
          <a:p>
            <a:r>
              <a:rPr lang="pt-BR" dirty="0"/>
              <a:t>Logradouro</a:t>
            </a:r>
          </a:p>
          <a:p>
            <a:r>
              <a:rPr lang="pt-BR" dirty="0"/>
              <a:t>complemento</a:t>
            </a:r>
          </a:p>
          <a:p>
            <a:r>
              <a:rPr lang="pt-BR" dirty="0"/>
              <a:t>Cidade</a:t>
            </a:r>
          </a:p>
          <a:p>
            <a:r>
              <a:rPr lang="pt-BR" dirty="0"/>
              <a:t>CEP</a:t>
            </a:r>
          </a:p>
          <a:p>
            <a:r>
              <a:rPr lang="pt-BR" dirty="0"/>
              <a:t>Estado</a:t>
            </a:r>
          </a:p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28D0ED-AA62-43A5-BA09-16C0E05B83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11</a:t>
            </a:fld>
            <a:endParaRPr lang="pt-BR" dirty="0"/>
          </a:p>
        </p:txBody>
      </p:sp>
      <p:pic>
        <p:nvPicPr>
          <p:cNvPr id="7" name="Gráfico 6" descr="Galo estrutura de tópicos">
            <a:extLst>
              <a:ext uri="{FF2B5EF4-FFF2-40B4-BE49-F238E27FC236}">
                <a16:creationId xmlns:a16="http://schemas.microsoft.com/office/drawing/2014/main" id="{8B603A32-E583-49A5-80EC-A93335460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60512" y="429265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777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1FF890-D2ED-40D1-9239-6B3E5B169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6101"/>
            <a:ext cx="5215200" cy="716400"/>
          </a:xfrm>
        </p:spPr>
        <p:txBody>
          <a:bodyPr/>
          <a:lstStyle/>
          <a:p>
            <a:r>
              <a:rPr lang="pt-BR" dirty="0">
                <a:solidFill>
                  <a:schemeClr val="accent5"/>
                </a:solidFill>
              </a:rPr>
              <a:t>Sensores utilizados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475109-7880-4C4A-B506-591DD6838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5171"/>
            <a:ext cx="5215200" cy="2944800"/>
          </a:xfrm>
        </p:spPr>
        <p:txBody>
          <a:bodyPr/>
          <a:lstStyle/>
          <a:p>
            <a:r>
              <a:rPr lang="pt-BR" dirty="0"/>
              <a:t>Sensor Utilizado: LM35.</a:t>
            </a:r>
          </a:p>
          <a:p>
            <a:r>
              <a:rPr lang="pt-BR" dirty="0"/>
              <a:t>Configurado para funcionar entre 5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°</a:t>
            </a:r>
            <a:r>
              <a:rPr lang="pt-BR" dirty="0"/>
              <a:t> e 50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°</a:t>
            </a:r>
            <a:r>
              <a:rPr lang="pt-BR" dirty="0"/>
              <a:t> graus celsius.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0AFEF2C-A131-450D-9DC0-636FD3578A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12</a:t>
            </a:fld>
            <a:endParaRPr lang="pt-BR" dirty="0"/>
          </a:p>
        </p:txBody>
      </p:sp>
      <p:pic>
        <p:nvPicPr>
          <p:cNvPr id="5" name="Gráfico 4" descr="Galo estrutura de tópicos">
            <a:extLst>
              <a:ext uri="{FF2B5EF4-FFF2-40B4-BE49-F238E27FC236}">
                <a16:creationId xmlns:a16="http://schemas.microsoft.com/office/drawing/2014/main" id="{CC63DB24-6FEF-4851-88B3-FAAAE72DC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60512" y="429265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425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1FF890-D2ED-40D1-9239-6B3E5B169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6101"/>
            <a:ext cx="5215200" cy="716400"/>
          </a:xfrm>
        </p:spPr>
        <p:txBody>
          <a:bodyPr/>
          <a:lstStyle/>
          <a:p>
            <a:r>
              <a:rPr lang="pt-BR" dirty="0">
                <a:solidFill>
                  <a:schemeClr val="accent5"/>
                </a:solidFill>
              </a:rPr>
              <a:t>API NODE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475109-7880-4C4A-B506-591DD6838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5171"/>
            <a:ext cx="5215200" cy="2944800"/>
          </a:xfrm>
        </p:spPr>
        <p:txBody>
          <a:bodyPr/>
          <a:lstStyle/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</a:rPr>
              <a:t>Ela gera um gráfico, que será incorporado ao nosso site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</a:rPr>
              <a:t> </a:t>
            </a:r>
          </a:p>
          <a:p>
            <a:pPr marL="88898" indent="0">
              <a:buNone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0AFEF2C-A131-450D-9DC0-636FD3578A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13</a:t>
            </a:fld>
            <a:endParaRPr lang="pt-BR" dirty="0"/>
          </a:p>
        </p:txBody>
      </p:sp>
      <p:pic>
        <p:nvPicPr>
          <p:cNvPr id="5" name="Gráfico 4" descr="Galo estrutura de tópicos">
            <a:extLst>
              <a:ext uri="{FF2B5EF4-FFF2-40B4-BE49-F238E27FC236}">
                <a16:creationId xmlns:a16="http://schemas.microsoft.com/office/drawing/2014/main" id="{CC63DB24-6FEF-4851-88B3-FAAAE72DC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60512" y="429265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295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endParaRPr dirty="0"/>
          </a:p>
        </p:txBody>
      </p:sp>
      <p:sp>
        <p:nvSpPr>
          <p:cNvPr id="386" name="Google Shape;386;p36"/>
          <p:cNvSpPr txBox="1">
            <a:spLocks noGrp="1"/>
          </p:cNvSpPr>
          <p:nvPr>
            <p:ph type="ctrTitle" idx="4294967295"/>
          </p:nvPr>
        </p:nvSpPr>
        <p:spPr>
          <a:xfrm>
            <a:off x="2002118" y="1801815"/>
            <a:ext cx="4864100" cy="769937"/>
          </a:xfrm>
          <a:prstGeom prst="rect">
            <a:avLst/>
          </a:prstGeom>
          <a:effectLst>
            <a:outerShdw blurRad="257175" dist="76200" dir="5400000" algn="bl" rotWithShape="0">
              <a:schemeClr val="dk1">
                <a:alpha val="64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en" sz="6000" dirty="0">
                <a:solidFill>
                  <a:schemeClr val="lt1"/>
                </a:solidFill>
              </a:rPr>
              <a:t>Obrigado </a:t>
            </a:r>
            <a:endParaRPr sz="6000" dirty="0">
              <a:solidFill>
                <a:schemeClr val="lt1"/>
              </a:solidFill>
            </a:endParaRPr>
          </a:p>
        </p:txBody>
      </p:sp>
      <p:sp>
        <p:nvSpPr>
          <p:cNvPr id="387" name="Google Shape;387;p36"/>
          <p:cNvSpPr txBox="1">
            <a:spLocks noGrp="1"/>
          </p:cNvSpPr>
          <p:nvPr>
            <p:ph type="body" idx="4294967295"/>
          </p:nvPr>
        </p:nvSpPr>
        <p:spPr>
          <a:xfrm>
            <a:off x="2139950" y="2571752"/>
            <a:ext cx="4864100" cy="1073151"/>
          </a:xfrm>
          <a:prstGeom prst="rect">
            <a:avLst/>
          </a:prstGeom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pt-BR" sz="2400" b="1" dirty="0">
                <a:solidFill>
                  <a:schemeClr val="accent5"/>
                </a:solidFill>
                <a:latin typeface="Kulim Park"/>
                <a:ea typeface="Kulim Park"/>
                <a:cs typeface="Kulim Park"/>
                <a:sym typeface="Kulim Park"/>
              </a:rPr>
              <a:t>Interessado?</a:t>
            </a:r>
            <a:endParaRPr sz="2400" b="1" dirty="0">
              <a:solidFill>
                <a:schemeClr val="accent5"/>
              </a:solidFill>
              <a:latin typeface="Kulim Park"/>
              <a:ea typeface="Kulim Park"/>
              <a:cs typeface="Kulim Park"/>
              <a:sym typeface="Kulim Park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" sz="1800" dirty="0">
                <a:solidFill>
                  <a:schemeClr val="lt1"/>
                </a:solidFill>
              </a:rPr>
              <a:t>Entre em contato com:</a:t>
            </a:r>
            <a:br>
              <a:rPr lang="en" sz="1800" dirty="0">
                <a:solidFill>
                  <a:schemeClr val="lt1"/>
                </a:solidFill>
              </a:rPr>
            </a:br>
            <a:r>
              <a:rPr lang="en" sz="1800" dirty="0">
                <a:solidFill>
                  <a:schemeClr val="lt1"/>
                </a:solidFill>
              </a:rPr>
              <a:t>tecchicken@gmail.com</a:t>
            </a:r>
            <a:endParaRPr sz="1800" dirty="0">
              <a:solidFill>
                <a:schemeClr val="lt1"/>
              </a:solidFill>
            </a:endParaRPr>
          </a:p>
        </p:txBody>
      </p:sp>
      <p:pic>
        <p:nvPicPr>
          <p:cNvPr id="7" name="Gráfico 6" descr="Galinha com preenchimento sólido">
            <a:extLst>
              <a:ext uri="{FF2B5EF4-FFF2-40B4-BE49-F238E27FC236}">
                <a16:creationId xmlns:a16="http://schemas.microsoft.com/office/drawing/2014/main" id="{C2AD5F2F-2C52-481A-8601-5D0DD9754C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06373" y="889883"/>
            <a:ext cx="1055595" cy="105559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FD709210-B8DB-45BF-98F7-A3C6DBCED6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15</a:t>
            </a:fld>
            <a:endParaRPr lang="pt-BR" dirty="0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EE7F9E00-EF24-419B-A7FB-496625AF1920}"/>
              </a:ext>
            </a:extLst>
          </p:cNvPr>
          <p:cNvSpPr/>
          <p:nvPr/>
        </p:nvSpPr>
        <p:spPr>
          <a:xfrm>
            <a:off x="4873943" y="2146162"/>
            <a:ext cx="1760048" cy="85252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Servidor /  Nuvem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DA00C368-2900-4336-B960-F24210FB6DF0}"/>
              </a:ext>
            </a:extLst>
          </p:cNvPr>
          <p:cNvSpPr/>
          <p:nvPr/>
        </p:nvSpPr>
        <p:spPr>
          <a:xfrm>
            <a:off x="2555630" y="2145484"/>
            <a:ext cx="1760048" cy="85252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Granja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DE199502-B34A-4A6F-A814-5DB6DCF442E9}"/>
              </a:ext>
            </a:extLst>
          </p:cNvPr>
          <p:cNvSpPr/>
          <p:nvPr/>
        </p:nvSpPr>
        <p:spPr>
          <a:xfrm>
            <a:off x="345105" y="2178655"/>
            <a:ext cx="1760048" cy="85252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Sensor de temperatura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8B062DC-A371-498D-AB61-573DEED4A4D1}"/>
              </a:ext>
            </a:extLst>
          </p:cNvPr>
          <p:cNvSpPr txBox="1"/>
          <p:nvPr/>
        </p:nvSpPr>
        <p:spPr>
          <a:xfrm>
            <a:off x="2356597" y="107579"/>
            <a:ext cx="4430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rgbClr val="FFC000"/>
                </a:solidFill>
                <a:latin typeface="Kulim Park"/>
                <a:sym typeface="Kulim Park"/>
              </a:rPr>
              <a:t>HLD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834537AB-87A1-4D91-8C58-72C52B750D85}"/>
              </a:ext>
            </a:extLst>
          </p:cNvPr>
          <p:cNvSpPr/>
          <p:nvPr/>
        </p:nvSpPr>
        <p:spPr>
          <a:xfrm>
            <a:off x="7084468" y="2145485"/>
            <a:ext cx="1760048" cy="85252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Site para mostrar os dados coletados</a:t>
            </a:r>
          </a:p>
        </p:txBody>
      </p:sp>
      <p:sp>
        <p:nvSpPr>
          <p:cNvPr id="10" name="Seta: Circular 9">
            <a:extLst>
              <a:ext uri="{FF2B5EF4-FFF2-40B4-BE49-F238E27FC236}">
                <a16:creationId xmlns:a16="http://schemas.microsoft.com/office/drawing/2014/main" id="{DBD247D0-1A35-4A42-B011-F381A8E12E99}"/>
              </a:ext>
            </a:extLst>
          </p:cNvPr>
          <p:cNvSpPr/>
          <p:nvPr/>
        </p:nvSpPr>
        <p:spPr>
          <a:xfrm>
            <a:off x="1600202" y="1371599"/>
            <a:ext cx="1270747" cy="1130229"/>
          </a:xfrm>
          <a:prstGeom prst="circular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2" name="Seta: Circular 11">
            <a:extLst>
              <a:ext uri="{FF2B5EF4-FFF2-40B4-BE49-F238E27FC236}">
                <a16:creationId xmlns:a16="http://schemas.microsoft.com/office/drawing/2014/main" id="{FCFA3DF2-A14A-4FAF-8C38-37716A9991A5}"/>
              </a:ext>
            </a:extLst>
          </p:cNvPr>
          <p:cNvSpPr/>
          <p:nvPr/>
        </p:nvSpPr>
        <p:spPr>
          <a:xfrm>
            <a:off x="3936628" y="1371599"/>
            <a:ext cx="1270747" cy="1130229"/>
          </a:xfrm>
          <a:prstGeom prst="circular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" name="Seta: Circular 12">
            <a:extLst>
              <a:ext uri="{FF2B5EF4-FFF2-40B4-BE49-F238E27FC236}">
                <a16:creationId xmlns:a16="http://schemas.microsoft.com/office/drawing/2014/main" id="{A8E562CF-FEC8-4157-B8C3-BF9D8B858E52}"/>
              </a:ext>
            </a:extLst>
          </p:cNvPr>
          <p:cNvSpPr/>
          <p:nvPr/>
        </p:nvSpPr>
        <p:spPr>
          <a:xfrm>
            <a:off x="6243849" y="1371598"/>
            <a:ext cx="1270747" cy="1130229"/>
          </a:xfrm>
          <a:prstGeom prst="circular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4" name="Fluxograma: Conector 13">
            <a:extLst>
              <a:ext uri="{FF2B5EF4-FFF2-40B4-BE49-F238E27FC236}">
                <a16:creationId xmlns:a16="http://schemas.microsoft.com/office/drawing/2014/main" id="{3E576130-D566-4D4D-B563-FF9BFA3F2FED}"/>
              </a:ext>
            </a:extLst>
          </p:cNvPr>
          <p:cNvSpPr/>
          <p:nvPr/>
        </p:nvSpPr>
        <p:spPr>
          <a:xfrm>
            <a:off x="1766047" y="2847296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Fluxograma: Conector 14">
            <a:extLst>
              <a:ext uri="{FF2B5EF4-FFF2-40B4-BE49-F238E27FC236}">
                <a16:creationId xmlns:a16="http://schemas.microsoft.com/office/drawing/2014/main" id="{AF882AC7-C066-4704-B2AF-C45593143DCB}"/>
              </a:ext>
            </a:extLst>
          </p:cNvPr>
          <p:cNvSpPr/>
          <p:nvPr/>
        </p:nvSpPr>
        <p:spPr>
          <a:xfrm>
            <a:off x="3936628" y="2751150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Fluxograma: Conector 15">
            <a:extLst>
              <a:ext uri="{FF2B5EF4-FFF2-40B4-BE49-F238E27FC236}">
                <a16:creationId xmlns:a16="http://schemas.microsoft.com/office/drawing/2014/main" id="{809CD04A-5758-4B15-A7AB-496E4CAB5B8A}"/>
              </a:ext>
            </a:extLst>
          </p:cNvPr>
          <p:cNvSpPr/>
          <p:nvPr/>
        </p:nvSpPr>
        <p:spPr>
          <a:xfrm>
            <a:off x="6338716" y="2731948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Fluxograma: Conector 16">
            <a:extLst>
              <a:ext uri="{FF2B5EF4-FFF2-40B4-BE49-F238E27FC236}">
                <a16:creationId xmlns:a16="http://schemas.microsoft.com/office/drawing/2014/main" id="{47C95A7C-9755-40DF-A091-2E9B467AE156}"/>
              </a:ext>
            </a:extLst>
          </p:cNvPr>
          <p:cNvSpPr/>
          <p:nvPr/>
        </p:nvSpPr>
        <p:spPr>
          <a:xfrm>
            <a:off x="8459660" y="2708038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41F28620-4E9D-42D6-BBAD-86B563C51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322" y="2939517"/>
            <a:ext cx="360000" cy="36000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41F6626F-FB91-47AC-9272-2C9BBE3AC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1903" y="2818007"/>
            <a:ext cx="360000" cy="360000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1619DDB4-50AB-4078-8AD0-531F9704E2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3991" y="2800259"/>
            <a:ext cx="360000" cy="360000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49E937A8-00FE-4222-A797-69C41A38BA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4935" y="2800259"/>
            <a:ext cx="360000" cy="360000"/>
          </a:xfrm>
          <a:prstGeom prst="rect">
            <a:avLst/>
          </a:prstGeom>
        </p:spPr>
      </p:pic>
      <p:sp>
        <p:nvSpPr>
          <p:cNvPr id="24" name="Fluxograma: Conector 23">
            <a:extLst>
              <a:ext uri="{FF2B5EF4-FFF2-40B4-BE49-F238E27FC236}">
                <a16:creationId xmlns:a16="http://schemas.microsoft.com/office/drawing/2014/main" id="{CFBF04EB-2D8F-4C6A-AB80-F97F245DADD5}"/>
              </a:ext>
            </a:extLst>
          </p:cNvPr>
          <p:cNvSpPr/>
          <p:nvPr/>
        </p:nvSpPr>
        <p:spPr>
          <a:xfrm>
            <a:off x="3123116" y="1303457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EE48B573-B25E-4266-A9AC-5E490DAB65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5621" y="1397899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037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95000">
              <a:schemeClr val="bg1"/>
            </a:gs>
            <a:gs pos="90000">
              <a:schemeClr val="bg1"/>
            </a:gs>
            <a:gs pos="100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3F448C55-EFD2-4B47-8F90-C93C9ABA202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907585" y="3620757"/>
            <a:ext cx="909614" cy="645854"/>
          </a:xfrm>
        </p:spPr>
        <p:txBody>
          <a:bodyPr/>
          <a:lstStyle/>
          <a:p>
            <a:fld id="{00000000-1234-1234-1234-123412341234}" type="slidenum">
              <a:rPr lang="pt-BR" smtClean="0"/>
              <a:pPr/>
              <a:t>16</a:t>
            </a:fld>
            <a:endParaRPr lang="pt-BR" dirty="0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82D6C15A-0F0A-4267-ADD4-D84BEF555E85}"/>
              </a:ext>
            </a:extLst>
          </p:cNvPr>
          <p:cNvSpPr/>
          <p:nvPr/>
        </p:nvSpPr>
        <p:spPr>
          <a:xfrm>
            <a:off x="306417" y="1135630"/>
            <a:ext cx="2066032" cy="2059484"/>
          </a:xfrm>
          <a:prstGeom prst="ellips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Google Shape;307;p48">
            <a:extLst>
              <a:ext uri="{FF2B5EF4-FFF2-40B4-BE49-F238E27FC236}">
                <a16:creationId xmlns:a16="http://schemas.microsoft.com/office/drawing/2014/main" id="{4B3BC044-C8CF-4466-97D9-3F08B0FB2524}"/>
              </a:ext>
            </a:extLst>
          </p:cNvPr>
          <p:cNvSpPr txBox="1">
            <a:spLocks/>
          </p:cNvSpPr>
          <p:nvPr/>
        </p:nvSpPr>
        <p:spPr>
          <a:xfrm>
            <a:off x="699513" y="28673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4000" dirty="0">
                <a:solidFill>
                  <a:schemeClr val="accent4"/>
                </a:solidFill>
                <a:latin typeface="Kulim Park" panose="020B0604020202020204" charset="0"/>
              </a:rPr>
              <a:t>High Level Design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4FA9682-EE7A-40CC-8996-34309FC30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397" y="2337095"/>
            <a:ext cx="750711" cy="75071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C476952-A237-48D8-B35E-6A1B36BE8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447" y="1208229"/>
            <a:ext cx="586421" cy="586421"/>
          </a:xfrm>
          <a:prstGeom prst="rect">
            <a:avLst/>
          </a:prstGeom>
        </p:spPr>
      </p:pic>
      <p:grpSp>
        <p:nvGrpSpPr>
          <p:cNvPr id="7" name="Google Shape;9756;p78">
            <a:extLst>
              <a:ext uri="{FF2B5EF4-FFF2-40B4-BE49-F238E27FC236}">
                <a16:creationId xmlns:a16="http://schemas.microsoft.com/office/drawing/2014/main" id="{6AB0E3B3-BC70-4213-A579-ADEA5379E7F9}"/>
              </a:ext>
            </a:extLst>
          </p:cNvPr>
          <p:cNvGrpSpPr/>
          <p:nvPr/>
        </p:nvGrpSpPr>
        <p:grpSpPr>
          <a:xfrm>
            <a:off x="1676828" y="2030407"/>
            <a:ext cx="232955" cy="340318"/>
            <a:chOff x="3662144" y="4135505"/>
            <a:chExt cx="232955" cy="340318"/>
          </a:xfrm>
        </p:grpSpPr>
        <p:sp>
          <p:nvSpPr>
            <p:cNvPr id="8" name="Google Shape;9757;p78">
              <a:extLst>
                <a:ext uri="{FF2B5EF4-FFF2-40B4-BE49-F238E27FC236}">
                  <a16:creationId xmlns:a16="http://schemas.microsoft.com/office/drawing/2014/main" id="{672E1215-3F81-4965-B1A6-F25F57332AA4}"/>
                </a:ext>
              </a:extLst>
            </p:cNvPr>
            <p:cNvSpPr/>
            <p:nvPr/>
          </p:nvSpPr>
          <p:spPr>
            <a:xfrm>
              <a:off x="3662144" y="4135505"/>
              <a:ext cx="163761" cy="340318"/>
            </a:xfrm>
            <a:custGeom>
              <a:avLst/>
              <a:gdLst/>
              <a:ahLst/>
              <a:cxnLst/>
              <a:rect l="l" t="t" r="r" b="b"/>
              <a:pathLst>
                <a:path w="5157" h="10717" extrusionOk="0">
                  <a:moveTo>
                    <a:pt x="2573" y="1"/>
                  </a:moveTo>
                  <a:cubicBezTo>
                    <a:pt x="1715" y="1"/>
                    <a:pt x="1013" y="703"/>
                    <a:pt x="1013" y="1572"/>
                  </a:cubicBezTo>
                  <a:lnTo>
                    <a:pt x="1013" y="6097"/>
                  </a:lnTo>
                  <a:cubicBezTo>
                    <a:pt x="370" y="6585"/>
                    <a:pt x="1" y="7347"/>
                    <a:pt x="1" y="8144"/>
                  </a:cubicBezTo>
                  <a:cubicBezTo>
                    <a:pt x="1" y="9561"/>
                    <a:pt x="1156" y="10716"/>
                    <a:pt x="2573" y="10716"/>
                  </a:cubicBezTo>
                  <a:cubicBezTo>
                    <a:pt x="3990" y="10716"/>
                    <a:pt x="5144" y="9561"/>
                    <a:pt x="5144" y="8144"/>
                  </a:cubicBezTo>
                  <a:cubicBezTo>
                    <a:pt x="5156" y="7323"/>
                    <a:pt x="4775" y="6573"/>
                    <a:pt x="4144" y="6073"/>
                  </a:cubicBezTo>
                  <a:lnTo>
                    <a:pt x="4144" y="3322"/>
                  </a:lnTo>
                  <a:cubicBezTo>
                    <a:pt x="4144" y="3239"/>
                    <a:pt x="4061" y="3156"/>
                    <a:pt x="3978" y="3156"/>
                  </a:cubicBezTo>
                  <a:cubicBezTo>
                    <a:pt x="3882" y="3156"/>
                    <a:pt x="3811" y="3239"/>
                    <a:pt x="3811" y="3322"/>
                  </a:cubicBezTo>
                  <a:lnTo>
                    <a:pt x="3811" y="6168"/>
                  </a:lnTo>
                  <a:cubicBezTo>
                    <a:pt x="3811" y="6216"/>
                    <a:pt x="3847" y="6275"/>
                    <a:pt x="3871" y="6299"/>
                  </a:cubicBezTo>
                  <a:cubicBezTo>
                    <a:pt x="4466" y="6716"/>
                    <a:pt x="4823" y="7418"/>
                    <a:pt x="4823" y="8133"/>
                  </a:cubicBezTo>
                  <a:cubicBezTo>
                    <a:pt x="4823" y="9359"/>
                    <a:pt x="3811" y="10383"/>
                    <a:pt x="2573" y="10383"/>
                  </a:cubicBezTo>
                  <a:cubicBezTo>
                    <a:pt x="1346" y="10383"/>
                    <a:pt x="322" y="9371"/>
                    <a:pt x="322" y="8133"/>
                  </a:cubicBezTo>
                  <a:cubicBezTo>
                    <a:pt x="322" y="7406"/>
                    <a:pt x="680" y="6716"/>
                    <a:pt x="1275" y="6299"/>
                  </a:cubicBezTo>
                  <a:cubicBezTo>
                    <a:pt x="1323" y="6275"/>
                    <a:pt x="1334" y="6228"/>
                    <a:pt x="1334" y="6168"/>
                  </a:cubicBezTo>
                  <a:lnTo>
                    <a:pt x="1334" y="1572"/>
                  </a:lnTo>
                  <a:cubicBezTo>
                    <a:pt x="1334" y="882"/>
                    <a:pt x="1894" y="334"/>
                    <a:pt x="2573" y="334"/>
                  </a:cubicBezTo>
                  <a:cubicBezTo>
                    <a:pt x="3263" y="334"/>
                    <a:pt x="3811" y="882"/>
                    <a:pt x="3811" y="1572"/>
                  </a:cubicBezTo>
                  <a:lnTo>
                    <a:pt x="3811" y="2703"/>
                  </a:lnTo>
                  <a:cubicBezTo>
                    <a:pt x="3811" y="2787"/>
                    <a:pt x="3882" y="2858"/>
                    <a:pt x="3978" y="2858"/>
                  </a:cubicBezTo>
                  <a:cubicBezTo>
                    <a:pt x="4061" y="2858"/>
                    <a:pt x="4132" y="2787"/>
                    <a:pt x="4132" y="2703"/>
                  </a:cubicBezTo>
                  <a:lnTo>
                    <a:pt x="4132" y="1572"/>
                  </a:lnTo>
                  <a:cubicBezTo>
                    <a:pt x="4132" y="703"/>
                    <a:pt x="3442" y="1"/>
                    <a:pt x="257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758;p78">
              <a:extLst>
                <a:ext uri="{FF2B5EF4-FFF2-40B4-BE49-F238E27FC236}">
                  <a16:creationId xmlns:a16="http://schemas.microsoft.com/office/drawing/2014/main" id="{21A7FB85-5B66-4757-B075-E4F980F2D6C3}"/>
                </a:ext>
              </a:extLst>
            </p:cNvPr>
            <p:cNvSpPr/>
            <p:nvPr/>
          </p:nvSpPr>
          <p:spPr>
            <a:xfrm>
              <a:off x="3689771" y="4162719"/>
              <a:ext cx="109650" cy="285859"/>
            </a:xfrm>
            <a:custGeom>
              <a:avLst/>
              <a:gdLst/>
              <a:ahLst/>
              <a:cxnLst/>
              <a:rect l="l" t="t" r="r" b="b"/>
              <a:pathLst>
                <a:path w="3453" h="9002" extrusionOk="0">
                  <a:moveTo>
                    <a:pt x="1727" y="310"/>
                  </a:moveTo>
                  <a:cubicBezTo>
                    <a:pt x="1941" y="310"/>
                    <a:pt x="2108" y="489"/>
                    <a:pt x="2108" y="691"/>
                  </a:cubicBezTo>
                  <a:lnTo>
                    <a:pt x="2108" y="1156"/>
                  </a:lnTo>
                  <a:lnTo>
                    <a:pt x="1322" y="1156"/>
                  </a:lnTo>
                  <a:lnTo>
                    <a:pt x="1322" y="691"/>
                  </a:lnTo>
                  <a:cubicBezTo>
                    <a:pt x="1322" y="489"/>
                    <a:pt x="1500" y="310"/>
                    <a:pt x="1727" y="310"/>
                  </a:cubicBezTo>
                  <a:close/>
                  <a:moveTo>
                    <a:pt x="2108" y="1489"/>
                  </a:moveTo>
                  <a:lnTo>
                    <a:pt x="2108" y="2382"/>
                  </a:lnTo>
                  <a:lnTo>
                    <a:pt x="1322" y="2382"/>
                  </a:lnTo>
                  <a:lnTo>
                    <a:pt x="1322" y="1489"/>
                  </a:lnTo>
                  <a:close/>
                  <a:moveTo>
                    <a:pt x="2108" y="2704"/>
                  </a:moveTo>
                  <a:lnTo>
                    <a:pt x="2108" y="3596"/>
                  </a:lnTo>
                  <a:lnTo>
                    <a:pt x="1322" y="3596"/>
                  </a:lnTo>
                  <a:lnTo>
                    <a:pt x="1322" y="2704"/>
                  </a:lnTo>
                  <a:close/>
                  <a:moveTo>
                    <a:pt x="2108" y="3906"/>
                  </a:moveTo>
                  <a:lnTo>
                    <a:pt x="2108" y="4799"/>
                  </a:lnTo>
                  <a:lnTo>
                    <a:pt x="1322" y="4799"/>
                  </a:lnTo>
                  <a:lnTo>
                    <a:pt x="1322" y="3906"/>
                  </a:lnTo>
                  <a:close/>
                  <a:moveTo>
                    <a:pt x="1727" y="1"/>
                  </a:moveTo>
                  <a:cubicBezTo>
                    <a:pt x="1334" y="1"/>
                    <a:pt x="1012" y="310"/>
                    <a:pt x="1012" y="715"/>
                  </a:cubicBezTo>
                  <a:lnTo>
                    <a:pt x="1012" y="5668"/>
                  </a:lnTo>
                  <a:lnTo>
                    <a:pt x="726" y="5871"/>
                  </a:lnTo>
                  <a:cubicBezTo>
                    <a:pt x="262" y="6204"/>
                    <a:pt x="0" y="6728"/>
                    <a:pt x="0" y="7276"/>
                  </a:cubicBezTo>
                  <a:cubicBezTo>
                    <a:pt x="0" y="7609"/>
                    <a:pt x="95" y="7954"/>
                    <a:pt x="298" y="8240"/>
                  </a:cubicBezTo>
                  <a:cubicBezTo>
                    <a:pt x="321" y="8286"/>
                    <a:pt x="374" y="8312"/>
                    <a:pt x="427" y="8312"/>
                  </a:cubicBezTo>
                  <a:cubicBezTo>
                    <a:pt x="457" y="8312"/>
                    <a:pt x="487" y="8304"/>
                    <a:pt x="512" y="8288"/>
                  </a:cubicBezTo>
                  <a:cubicBezTo>
                    <a:pt x="595" y="8240"/>
                    <a:pt x="607" y="8133"/>
                    <a:pt x="560" y="8061"/>
                  </a:cubicBezTo>
                  <a:cubicBezTo>
                    <a:pt x="393" y="7823"/>
                    <a:pt x="322" y="7549"/>
                    <a:pt x="322" y="7276"/>
                  </a:cubicBezTo>
                  <a:cubicBezTo>
                    <a:pt x="322" y="6811"/>
                    <a:pt x="548" y="6394"/>
                    <a:pt x="917" y="6121"/>
                  </a:cubicBezTo>
                  <a:lnTo>
                    <a:pt x="1274" y="5871"/>
                  </a:lnTo>
                  <a:cubicBezTo>
                    <a:pt x="1322" y="5847"/>
                    <a:pt x="1334" y="5799"/>
                    <a:pt x="1334" y="5740"/>
                  </a:cubicBezTo>
                  <a:lnTo>
                    <a:pt x="1334" y="5132"/>
                  </a:lnTo>
                  <a:lnTo>
                    <a:pt x="2119" y="5132"/>
                  </a:lnTo>
                  <a:lnTo>
                    <a:pt x="2119" y="5740"/>
                  </a:lnTo>
                  <a:cubicBezTo>
                    <a:pt x="2119" y="5787"/>
                    <a:pt x="2155" y="5847"/>
                    <a:pt x="2179" y="5871"/>
                  </a:cubicBezTo>
                  <a:lnTo>
                    <a:pt x="2536" y="6121"/>
                  </a:lnTo>
                  <a:cubicBezTo>
                    <a:pt x="2917" y="6394"/>
                    <a:pt x="3131" y="6823"/>
                    <a:pt x="3131" y="7276"/>
                  </a:cubicBezTo>
                  <a:cubicBezTo>
                    <a:pt x="3120" y="8049"/>
                    <a:pt x="2500" y="8669"/>
                    <a:pt x="1727" y="8669"/>
                  </a:cubicBezTo>
                  <a:cubicBezTo>
                    <a:pt x="1441" y="8669"/>
                    <a:pt x="1155" y="8585"/>
                    <a:pt x="917" y="8419"/>
                  </a:cubicBezTo>
                  <a:cubicBezTo>
                    <a:pt x="892" y="8402"/>
                    <a:pt x="863" y="8394"/>
                    <a:pt x="835" y="8394"/>
                  </a:cubicBezTo>
                  <a:cubicBezTo>
                    <a:pt x="782" y="8394"/>
                    <a:pt x="729" y="8420"/>
                    <a:pt x="691" y="8466"/>
                  </a:cubicBezTo>
                  <a:cubicBezTo>
                    <a:pt x="655" y="8538"/>
                    <a:pt x="667" y="8633"/>
                    <a:pt x="738" y="8692"/>
                  </a:cubicBezTo>
                  <a:cubicBezTo>
                    <a:pt x="1036" y="8895"/>
                    <a:pt x="1369" y="9002"/>
                    <a:pt x="1727" y="9002"/>
                  </a:cubicBezTo>
                  <a:cubicBezTo>
                    <a:pt x="2679" y="9002"/>
                    <a:pt x="3453" y="8228"/>
                    <a:pt x="3453" y="7276"/>
                  </a:cubicBezTo>
                  <a:cubicBezTo>
                    <a:pt x="3453" y="6716"/>
                    <a:pt x="3179" y="6192"/>
                    <a:pt x="2715" y="5871"/>
                  </a:cubicBezTo>
                  <a:lnTo>
                    <a:pt x="2441" y="5668"/>
                  </a:lnTo>
                  <a:lnTo>
                    <a:pt x="2441" y="715"/>
                  </a:lnTo>
                  <a:cubicBezTo>
                    <a:pt x="2441" y="322"/>
                    <a:pt x="2119" y="1"/>
                    <a:pt x="172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759;p78">
              <a:extLst>
                <a:ext uri="{FF2B5EF4-FFF2-40B4-BE49-F238E27FC236}">
                  <a16:creationId xmlns:a16="http://schemas.microsoft.com/office/drawing/2014/main" id="{E7293A08-EC64-4C15-964D-B24CD5477816}"/>
                </a:ext>
              </a:extLst>
            </p:cNvPr>
            <p:cNvSpPr/>
            <p:nvPr/>
          </p:nvSpPr>
          <p:spPr>
            <a:xfrm>
              <a:off x="3838352" y="4182375"/>
              <a:ext cx="56746" cy="94947"/>
            </a:xfrm>
            <a:custGeom>
              <a:avLst/>
              <a:gdLst/>
              <a:ahLst/>
              <a:cxnLst/>
              <a:rect l="l" t="t" r="r" b="b"/>
              <a:pathLst>
                <a:path w="1787" h="2990" extrusionOk="0">
                  <a:moveTo>
                    <a:pt x="881" y="1"/>
                  </a:moveTo>
                  <a:cubicBezTo>
                    <a:pt x="334" y="1"/>
                    <a:pt x="0" y="334"/>
                    <a:pt x="0" y="894"/>
                  </a:cubicBezTo>
                  <a:lnTo>
                    <a:pt x="0" y="2096"/>
                  </a:lnTo>
                  <a:cubicBezTo>
                    <a:pt x="0" y="2394"/>
                    <a:pt x="96" y="2632"/>
                    <a:pt x="262" y="2787"/>
                  </a:cubicBezTo>
                  <a:cubicBezTo>
                    <a:pt x="405" y="2918"/>
                    <a:pt x="619" y="2989"/>
                    <a:pt x="869" y="2989"/>
                  </a:cubicBezTo>
                  <a:cubicBezTo>
                    <a:pt x="1393" y="2989"/>
                    <a:pt x="1751" y="2692"/>
                    <a:pt x="1751" y="2263"/>
                  </a:cubicBezTo>
                  <a:cubicBezTo>
                    <a:pt x="1786" y="2120"/>
                    <a:pt x="1715" y="2073"/>
                    <a:pt x="1596" y="2073"/>
                  </a:cubicBezTo>
                  <a:cubicBezTo>
                    <a:pt x="1489" y="2073"/>
                    <a:pt x="1417" y="2120"/>
                    <a:pt x="1417" y="2192"/>
                  </a:cubicBezTo>
                  <a:cubicBezTo>
                    <a:pt x="1393" y="2382"/>
                    <a:pt x="1358" y="2668"/>
                    <a:pt x="917" y="2668"/>
                  </a:cubicBezTo>
                  <a:cubicBezTo>
                    <a:pt x="560" y="2668"/>
                    <a:pt x="381" y="2489"/>
                    <a:pt x="381" y="2096"/>
                  </a:cubicBezTo>
                  <a:lnTo>
                    <a:pt x="381" y="894"/>
                  </a:lnTo>
                  <a:cubicBezTo>
                    <a:pt x="381" y="525"/>
                    <a:pt x="560" y="334"/>
                    <a:pt x="893" y="334"/>
                  </a:cubicBezTo>
                  <a:cubicBezTo>
                    <a:pt x="1298" y="334"/>
                    <a:pt x="1405" y="584"/>
                    <a:pt x="1405" y="775"/>
                  </a:cubicBezTo>
                  <a:cubicBezTo>
                    <a:pt x="1405" y="846"/>
                    <a:pt x="1477" y="906"/>
                    <a:pt x="1584" y="906"/>
                  </a:cubicBezTo>
                  <a:cubicBezTo>
                    <a:pt x="1703" y="906"/>
                    <a:pt x="1762" y="882"/>
                    <a:pt x="1762" y="715"/>
                  </a:cubicBezTo>
                  <a:cubicBezTo>
                    <a:pt x="1762" y="299"/>
                    <a:pt x="1405" y="1"/>
                    <a:pt x="88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760;p78">
              <a:extLst>
                <a:ext uri="{FF2B5EF4-FFF2-40B4-BE49-F238E27FC236}">
                  <a16:creationId xmlns:a16="http://schemas.microsoft.com/office/drawing/2014/main" id="{06D166FB-63E9-4151-B419-5B46870E48B9}"/>
                </a:ext>
              </a:extLst>
            </p:cNvPr>
            <p:cNvSpPr/>
            <p:nvPr/>
          </p:nvSpPr>
          <p:spPr>
            <a:xfrm>
              <a:off x="3813012" y="4151763"/>
              <a:ext cx="32930" cy="32930"/>
            </a:xfrm>
            <a:custGeom>
              <a:avLst/>
              <a:gdLst/>
              <a:ahLst/>
              <a:cxnLst/>
              <a:rect l="l" t="t" r="r" b="b"/>
              <a:pathLst>
                <a:path w="1037" h="1037" extrusionOk="0">
                  <a:moveTo>
                    <a:pt x="536" y="310"/>
                  </a:moveTo>
                  <a:cubicBezTo>
                    <a:pt x="644" y="310"/>
                    <a:pt x="739" y="405"/>
                    <a:pt x="739" y="524"/>
                  </a:cubicBezTo>
                  <a:cubicBezTo>
                    <a:pt x="727" y="620"/>
                    <a:pt x="644" y="727"/>
                    <a:pt x="536" y="727"/>
                  </a:cubicBezTo>
                  <a:cubicBezTo>
                    <a:pt x="429" y="727"/>
                    <a:pt x="322" y="643"/>
                    <a:pt x="322" y="524"/>
                  </a:cubicBezTo>
                  <a:cubicBezTo>
                    <a:pt x="322" y="417"/>
                    <a:pt x="417" y="310"/>
                    <a:pt x="536" y="310"/>
                  </a:cubicBezTo>
                  <a:close/>
                  <a:moveTo>
                    <a:pt x="524" y="1"/>
                  </a:moveTo>
                  <a:cubicBezTo>
                    <a:pt x="239" y="1"/>
                    <a:pt x="1" y="239"/>
                    <a:pt x="1" y="524"/>
                  </a:cubicBezTo>
                  <a:cubicBezTo>
                    <a:pt x="1" y="798"/>
                    <a:pt x="239" y="1036"/>
                    <a:pt x="524" y="1036"/>
                  </a:cubicBezTo>
                  <a:cubicBezTo>
                    <a:pt x="822" y="1036"/>
                    <a:pt x="1036" y="798"/>
                    <a:pt x="1036" y="524"/>
                  </a:cubicBezTo>
                  <a:cubicBezTo>
                    <a:pt x="1036" y="239"/>
                    <a:pt x="798" y="1"/>
                    <a:pt x="52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" name="Imagem 11">
            <a:extLst>
              <a:ext uri="{FF2B5EF4-FFF2-40B4-BE49-F238E27FC236}">
                <a16:creationId xmlns:a16="http://schemas.microsoft.com/office/drawing/2014/main" id="{2C8521B4-1278-48B6-937B-9F4FE81EFB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906146" y="2712450"/>
            <a:ext cx="242501" cy="24250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3FD061B0-0E18-4F0F-A878-573E1F67DA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008" y="1881746"/>
            <a:ext cx="433943" cy="433943"/>
          </a:xfrm>
          <a:prstGeom prst="rect">
            <a:avLst/>
          </a:prstGeom>
        </p:spPr>
      </p:pic>
      <p:sp>
        <p:nvSpPr>
          <p:cNvPr id="14" name="Google Shape;1390;p72">
            <a:extLst>
              <a:ext uri="{FF2B5EF4-FFF2-40B4-BE49-F238E27FC236}">
                <a16:creationId xmlns:a16="http://schemas.microsoft.com/office/drawing/2014/main" id="{5A3E17AF-3FA8-4D06-8C3A-7DFFE052F8DD}"/>
              </a:ext>
            </a:extLst>
          </p:cNvPr>
          <p:cNvSpPr/>
          <p:nvPr/>
        </p:nvSpPr>
        <p:spPr>
          <a:xfrm rot="10800000">
            <a:off x="1260600" y="1976107"/>
            <a:ext cx="237747" cy="221511"/>
          </a:xfrm>
          <a:custGeom>
            <a:avLst/>
            <a:gdLst/>
            <a:ahLst/>
            <a:cxnLst/>
            <a:rect l="l" t="t" r="r" b="b"/>
            <a:pathLst>
              <a:path w="2756" h="1918" extrusionOk="0">
                <a:moveTo>
                  <a:pt x="1757" y="0"/>
                </a:moveTo>
                <a:cubicBezTo>
                  <a:pt x="1693" y="0"/>
                  <a:pt x="1630" y="25"/>
                  <a:pt x="1580" y="75"/>
                </a:cubicBezTo>
                <a:cubicBezTo>
                  <a:pt x="1479" y="176"/>
                  <a:pt x="1479" y="335"/>
                  <a:pt x="1580" y="436"/>
                </a:cubicBezTo>
                <a:lnTo>
                  <a:pt x="1768" y="623"/>
                </a:lnTo>
                <a:cubicBezTo>
                  <a:pt x="1797" y="652"/>
                  <a:pt x="1775" y="702"/>
                  <a:pt x="1739" y="702"/>
                </a:cubicBezTo>
                <a:lnTo>
                  <a:pt x="253" y="702"/>
                </a:lnTo>
                <a:cubicBezTo>
                  <a:pt x="116" y="702"/>
                  <a:pt x="1" y="818"/>
                  <a:pt x="1" y="962"/>
                </a:cubicBezTo>
                <a:cubicBezTo>
                  <a:pt x="1" y="1099"/>
                  <a:pt x="116" y="1215"/>
                  <a:pt x="253" y="1215"/>
                </a:cubicBezTo>
                <a:lnTo>
                  <a:pt x="1739" y="1215"/>
                </a:lnTo>
                <a:cubicBezTo>
                  <a:pt x="1775" y="1215"/>
                  <a:pt x="1797" y="1265"/>
                  <a:pt x="1768" y="1294"/>
                </a:cubicBezTo>
                <a:lnTo>
                  <a:pt x="1580" y="1481"/>
                </a:lnTo>
                <a:cubicBezTo>
                  <a:pt x="1479" y="1582"/>
                  <a:pt x="1479" y="1741"/>
                  <a:pt x="1580" y="1842"/>
                </a:cubicBezTo>
                <a:cubicBezTo>
                  <a:pt x="1631" y="1892"/>
                  <a:pt x="1696" y="1918"/>
                  <a:pt x="1760" y="1918"/>
                </a:cubicBezTo>
                <a:cubicBezTo>
                  <a:pt x="1825" y="1918"/>
                  <a:pt x="1890" y="1892"/>
                  <a:pt x="1941" y="1842"/>
                </a:cubicBezTo>
                <a:lnTo>
                  <a:pt x="2676" y="1106"/>
                </a:lnTo>
                <a:cubicBezTo>
                  <a:pt x="2756" y="1027"/>
                  <a:pt x="2756" y="897"/>
                  <a:pt x="2676" y="811"/>
                </a:cubicBezTo>
                <a:lnTo>
                  <a:pt x="1941" y="82"/>
                </a:lnTo>
                <a:cubicBezTo>
                  <a:pt x="1889" y="27"/>
                  <a:pt x="1823" y="0"/>
                  <a:pt x="1757" y="0"/>
                </a:cubicBezTo>
                <a:close/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390;p72">
            <a:extLst>
              <a:ext uri="{FF2B5EF4-FFF2-40B4-BE49-F238E27FC236}">
                <a16:creationId xmlns:a16="http://schemas.microsoft.com/office/drawing/2014/main" id="{F9B7C543-1A2F-4C84-ADD3-B57BE46C2ECC}"/>
              </a:ext>
            </a:extLst>
          </p:cNvPr>
          <p:cNvSpPr/>
          <p:nvPr/>
        </p:nvSpPr>
        <p:spPr>
          <a:xfrm rot="20271403">
            <a:off x="792920" y="1622321"/>
            <a:ext cx="237747" cy="221511"/>
          </a:xfrm>
          <a:custGeom>
            <a:avLst/>
            <a:gdLst/>
            <a:ahLst/>
            <a:cxnLst/>
            <a:rect l="l" t="t" r="r" b="b"/>
            <a:pathLst>
              <a:path w="2756" h="1918" extrusionOk="0">
                <a:moveTo>
                  <a:pt x="1757" y="0"/>
                </a:moveTo>
                <a:cubicBezTo>
                  <a:pt x="1693" y="0"/>
                  <a:pt x="1630" y="25"/>
                  <a:pt x="1580" y="75"/>
                </a:cubicBezTo>
                <a:cubicBezTo>
                  <a:pt x="1479" y="176"/>
                  <a:pt x="1479" y="335"/>
                  <a:pt x="1580" y="436"/>
                </a:cubicBezTo>
                <a:lnTo>
                  <a:pt x="1768" y="623"/>
                </a:lnTo>
                <a:cubicBezTo>
                  <a:pt x="1797" y="652"/>
                  <a:pt x="1775" y="702"/>
                  <a:pt x="1739" y="702"/>
                </a:cubicBezTo>
                <a:lnTo>
                  <a:pt x="253" y="702"/>
                </a:lnTo>
                <a:cubicBezTo>
                  <a:pt x="116" y="702"/>
                  <a:pt x="1" y="818"/>
                  <a:pt x="1" y="962"/>
                </a:cubicBezTo>
                <a:cubicBezTo>
                  <a:pt x="1" y="1099"/>
                  <a:pt x="116" y="1215"/>
                  <a:pt x="253" y="1215"/>
                </a:cubicBezTo>
                <a:lnTo>
                  <a:pt x="1739" y="1215"/>
                </a:lnTo>
                <a:cubicBezTo>
                  <a:pt x="1775" y="1215"/>
                  <a:pt x="1797" y="1265"/>
                  <a:pt x="1768" y="1294"/>
                </a:cubicBezTo>
                <a:lnTo>
                  <a:pt x="1580" y="1481"/>
                </a:lnTo>
                <a:cubicBezTo>
                  <a:pt x="1479" y="1582"/>
                  <a:pt x="1479" y="1741"/>
                  <a:pt x="1580" y="1842"/>
                </a:cubicBezTo>
                <a:cubicBezTo>
                  <a:pt x="1631" y="1892"/>
                  <a:pt x="1696" y="1918"/>
                  <a:pt x="1760" y="1918"/>
                </a:cubicBezTo>
                <a:cubicBezTo>
                  <a:pt x="1825" y="1918"/>
                  <a:pt x="1890" y="1892"/>
                  <a:pt x="1941" y="1842"/>
                </a:cubicBezTo>
                <a:lnTo>
                  <a:pt x="2676" y="1106"/>
                </a:lnTo>
                <a:cubicBezTo>
                  <a:pt x="2756" y="1027"/>
                  <a:pt x="2756" y="897"/>
                  <a:pt x="2676" y="811"/>
                </a:cubicBezTo>
                <a:lnTo>
                  <a:pt x="1941" y="82"/>
                </a:lnTo>
                <a:cubicBezTo>
                  <a:pt x="1889" y="27"/>
                  <a:pt x="1823" y="0"/>
                  <a:pt x="1757" y="0"/>
                </a:cubicBezTo>
                <a:close/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9F57CD9E-CB97-45AB-95A9-AB4E5FED04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2402" y="1252112"/>
            <a:ext cx="843836" cy="843836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2E897222-D2D9-4F96-A4DF-153F5C65E122}"/>
              </a:ext>
            </a:extLst>
          </p:cNvPr>
          <p:cNvSpPr txBox="1"/>
          <p:nvPr/>
        </p:nvSpPr>
        <p:spPr>
          <a:xfrm>
            <a:off x="2564097" y="2093819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accent1"/>
                </a:solidFill>
                <a:latin typeface="Poiret One"/>
                <a:ea typeface="Poiret One"/>
                <a:cs typeface="Poiret One"/>
                <a:sym typeface="Poiret One"/>
              </a:rPr>
              <a:t>Nuvem</a:t>
            </a:r>
            <a:endParaRPr lang="pt-BR" sz="1400" dirty="0">
              <a:solidFill>
                <a:schemeClr val="accent1"/>
              </a:solidFill>
              <a:latin typeface="Poiret One"/>
              <a:ea typeface="Poiret One"/>
              <a:cs typeface="Poiret One"/>
              <a:sym typeface="Poiret One"/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EA9556AC-6CCB-4E1F-A950-9B01F1D239B4}"/>
              </a:ext>
            </a:extLst>
          </p:cNvPr>
          <p:cNvSpPr/>
          <p:nvPr/>
        </p:nvSpPr>
        <p:spPr>
          <a:xfrm>
            <a:off x="6384492" y="2712450"/>
            <a:ext cx="2252329" cy="2059483"/>
          </a:xfrm>
          <a:prstGeom prst="ellips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795889E3-949D-4C28-8A1E-0CAC1CD6CCEB}"/>
              </a:ext>
            </a:extLst>
          </p:cNvPr>
          <p:cNvSpPr/>
          <p:nvPr/>
        </p:nvSpPr>
        <p:spPr>
          <a:xfrm>
            <a:off x="2002768" y="3052237"/>
            <a:ext cx="1775945" cy="1666126"/>
          </a:xfrm>
          <a:prstGeom prst="ellips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0D23364-8057-438A-9FE3-41EEC17F8197}"/>
              </a:ext>
            </a:extLst>
          </p:cNvPr>
          <p:cNvSpPr txBox="1"/>
          <p:nvPr/>
        </p:nvSpPr>
        <p:spPr>
          <a:xfrm>
            <a:off x="5224656" y="4716757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chemeClr val="accent1"/>
                </a:solidFill>
                <a:latin typeface="Poiret One"/>
                <a:ea typeface="Poiret One"/>
                <a:cs typeface="Poiret One"/>
                <a:sym typeface="Poiret One"/>
              </a:rPr>
              <a:t>Página </a:t>
            </a:r>
            <a:r>
              <a:rPr lang="pt-BR" dirty="0">
                <a:solidFill>
                  <a:schemeClr val="accent1"/>
                </a:solidFill>
                <a:latin typeface="Poiret One"/>
                <a:ea typeface="Poiret One"/>
                <a:cs typeface="Poiret One"/>
                <a:sym typeface="Poiret One"/>
              </a:rPr>
              <a:t>Web</a:t>
            </a:r>
            <a:endParaRPr lang="pt-BR" sz="1400" dirty="0">
              <a:solidFill>
                <a:schemeClr val="accent1"/>
              </a:solidFill>
              <a:latin typeface="Poiret One"/>
              <a:ea typeface="Poiret One"/>
              <a:cs typeface="Poiret One"/>
              <a:sym typeface="Poiret One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178AA61-E912-4F9E-969A-E941E406ECDC}"/>
              </a:ext>
            </a:extLst>
          </p:cNvPr>
          <p:cNvSpPr txBox="1"/>
          <p:nvPr/>
        </p:nvSpPr>
        <p:spPr>
          <a:xfrm>
            <a:off x="635008" y="4711403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chemeClr val="accent1"/>
                </a:solidFill>
                <a:latin typeface="Poiret One"/>
                <a:ea typeface="Poiret One"/>
                <a:cs typeface="Poiret One"/>
                <a:sym typeface="Poiret One"/>
              </a:rPr>
              <a:t>Empresa TecChicken</a:t>
            </a: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2C5F6830-5243-443E-9242-8ADD4E3461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36637" y="3671385"/>
            <a:ext cx="835976" cy="835976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B7A197BC-F7A7-4516-8F7E-5ADF6673A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192" y="3053067"/>
            <a:ext cx="586421" cy="586421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5CFC9013-ABB8-4AB1-A491-003D363356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38485" y="3574022"/>
            <a:ext cx="1144341" cy="1144341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EAEF9063-9D02-4799-A629-141A8929BE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10282" y="2996644"/>
            <a:ext cx="600746" cy="600746"/>
          </a:xfrm>
          <a:prstGeom prst="rect">
            <a:avLst/>
          </a:prstGeom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id="{849D9125-BCA8-47AB-B726-857200571B8B}"/>
              </a:ext>
            </a:extLst>
          </p:cNvPr>
          <p:cNvSpPr txBox="1"/>
          <p:nvPr/>
        </p:nvSpPr>
        <p:spPr>
          <a:xfrm>
            <a:off x="-958852" y="322701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accent1"/>
                </a:solidFill>
                <a:latin typeface="Poiret One"/>
                <a:ea typeface="Poiret One"/>
                <a:cs typeface="Poiret One"/>
                <a:sym typeface="Poiret One"/>
              </a:rPr>
              <a:t>Granja</a:t>
            </a:r>
            <a:endParaRPr lang="pt-BR" sz="1400" dirty="0">
              <a:solidFill>
                <a:schemeClr val="accent1"/>
              </a:solidFill>
              <a:latin typeface="Poiret One"/>
              <a:ea typeface="Poiret One"/>
              <a:cs typeface="Poiret One"/>
              <a:sym typeface="Poiret One"/>
            </a:endParaRPr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6F5A9EF9-013D-4FF1-A6A3-C08CE2555F9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55854" y="2197618"/>
            <a:ext cx="650694" cy="650694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5AE6A8CE-9C85-4CC1-9DE9-A2743BE75E3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6197774" y="2275491"/>
            <a:ext cx="650694" cy="650694"/>
          </a:xfrm>
          <a:prstGeom prst="rect">
            <a:avLst/>
          </a:prstGeom>
        </p:spPr>
      </p:pic>
      <p:grpSp>
        <p:nvGrpSpPr>
          <p:cNvPr id="33" name="Google Shape;8180;p74">
            <a:extLst>
              <a:ext uri="{FF2B5EF4-FFF2-40B4-BE49-F238E27FC236}">
                <a16:creationId xmlns:a16="http://schemas.microsoft.com/office/drawing/2014/main" id="{359C85E7-AC08-4617-A91E-B802E0CFA0ED}"/>
              </a:ext>
            </a:extLst>
          </p:cNvPr>
          <p:cNvGrpSpPr/>
          <p:nvPr/>
        </p:nvGrpSpPr>
        <p:grpSpPr>
          <a:xfrm rot="12973498" flipV="1">
            <a:off x="5522718" y="2034761"/>
            <a:ext cx="747222" cy="45719"/>
            <a:chOff x="1464850" y="436376"/>
            <a:chExt cx="6001362" cy="222300"/>
          </a:xfrm>
        </p:grpSpPr>
        <p:sp>
          <p:nvSpPr>
            <p:cNvPr id="34" name="Google Shape;8181;p74">
              <a:extLst>
                <a:ext uri="{FF2B5EF4-FFF2-40B4-BE49-F238E27FC236}">
                  <a16:creationId xmlns:a16="http://schemas.microsoft.com/office/drawing/2014/main" id="{F437D8E7-4AA7-4F97-B736-3276F93EB671}"/>
                </a:ext>
              </a:extLst>
            </p:cNvPr>
            <p:cNvSpPr/>
            <p:nvPr/>
          </p:nvSpPr>
          <p:spPr>
            <a:xfrm>
              <a:off x="1464850" y="436376"/>
              <a:ext cx="222300" cy="222300"/>
            </a:xfrm>
            <a:prstGeom prst="diamond">
              <a:avLst/>
            </a:prstGeom>
            <a:noFill/>
            <a:ln w="9525" cap="flat" cmpd="sng">
              <a:solidFill>
                <a:srgbClr val="374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182;p74">
              <a:extLst>
                <a:ext uri="{FF2B5EF4-FFF2-40B4-BE49-F238E27FC236}">
                  <a16:creationId xmlns:a16="http://schemas.microsoft.com/office/drawing/2014/main" id="{EB5728A3-79CC-445B-858B-66EA9D5B644C}"/>
                </a:ext>
              </a:extLst>
            </p:cNvPr>
            <p:cNvSpPr/>
            <p:nvPr/>
          </p:nvSpPr>
          <p:spPr>
            <a:xfrm>
              <a:off x="4410215" y="436376"/>
              <a:ext cx="222300" cy="222300"/>
            </a:xfrm>
            <a:prstGeom prst="diamond">
              <a:avLst/>
            </a:prstGeom>
            <a:noFill/>
            <a:ln w="9525" cap="flat" cmpd="sng">
              <a:solidFill>
                <a:srgbClr val="374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183;p74">
              <a:extLst>
                <a:ext uri="{FF2B5EF4-FFF2-40B4-BE49-F238E27FC236}">
                  <a16:creationId xmlns:a16="http://schemas.microsoft.com/office/drawing/2014/main" id="{7E1F275C-D035-48FA-9E62-77758E31A923}"/>
                </a:ext>
              </a:extLst>
            </p:cNvPr>
            <p:cNvSpPr/>
            <p:nvPr/>
          </p:nvSpPr>
          <p:spPr>
            <a:xfrm>
              <a:off x="7243912" y="436376"/>
              <a:ext cx="222300" cy="222300"/>
            </a:xfrm>
            <a:prstGeom prst="diamond">
              <a:avLst/>
            </a:prstGeom>
            <a:noFill/>
            <a:ln w="9525" cap="flat" cmpd="sng">
              <a:solidFill>
                <a:srgbClr val="374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8184;p74">
              <a:extLst>
                <a:ext uri="{FF2B5EF4-FFF2-40B4-BE49-F238E27FC236}">
                  <a16:creationId xmlns:a16="http://schemas.microsoft.com/office/drawing/2014/main" id="{0E98056A-E642-4A21-84F5-2AEBD0B55367}"/>
                </a:ext>
              </a:extLst>
            </p:cNvPr>
            <p:cNvSpPr/>
            <p:nvPr/>
          </p:nvSpPr>
          <p:spPr>
            <a:xfrm>
              <a:off x="2920366" y="436376"/>
              <a:ext cx="222300" cy="222300"/>
            </a:xfrm>
            <a:prstGeom prst="diamond">
              <a:avLst/>
            </a:prstGeom>
            <a:noFill/>
            <a:ln w="9525" cap="flat" cmpd="sng">
              <a:solidFill>
                <a:srgbClr val="374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8185;p74">
              <a:extLst>
                <a:ext uri="{FF2B5EF4-FFF2-40B4-BE49-F238E27FC236}">
                  <a16:creationId xmlns:a16="http://schemas.microsoft.com/office/drawing/2014/main" id="{AD38323B-C373-4347-BE0B-DE75D05F8AD1}"/>
                </a:ext>
              </a:extLst>
            </p:cNvPr>
            <p:cNvSpPr/>
            <p:nvPr/>
          </p:nvSpPr>
          <p:spPr>
            <a:xfrm>
              <a:off x="5831847" y="436376"/>
              <a:ext cx="222300" cy="222300"/>
            </a:xfrm>
            <a:prstGeom prst="diamond">
              <a:avLst/>
            </a:prstGeom>
            <a:noFill/>
            <a:ln w="9525" cap="flat" cmpd="sng">
              <a:solidFill>
                <a:srgbClr val="374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9" name="Google Shape;8186;p74">
              <a:extLst>
                <a:ext uri="{FF2B5EF4-FFF2-40B4-BE49-F238E27FC236}">
                  <a16:creationId xmlns:a16="http://schemas.microsoft.com/office/drawing/2014/main" id="{60C2460D-1FE0-4F46-953F-D04FBD4CEBA0}"/>
                </a:ext>
              </a:extLst>
            </p:cNvPr>
            <p:cNvCxnSpPr/>
            <p:nvPr/>
          </p:nvCxnSpPr>
          <p:spPr>
            <a:xfrm>
              <a:off x="1798637" y="547513"/>
              <a:ext cx="988200" cy="0"/>
            </a:xfrm>
            <a:prstGeom prst="straightConnector1">
              <a:avLst/>
            </a:pr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" name="Google Shape;8187;p74">
              <a:extLst>
                <a:ext uri="{FF2B5EF4-FFF2-40B4-BE49-F238E27FC236}">
                  <a16:creationId xmlns:a16="http://schemas.microsoft.com/office/drawing/2014/main" id="{D4BF44F0-2C46-4E9D-AE7E-20468903A71E}"/>
                </a:ext>
              </a:extLst>
            </p:cNvPr>
            <p:cNvCxnSpPr/>
            <p:nvPr/>
          </p:nvCxnSpPr>
          <p:spPr>
            <a:xfrm>
              <a:off x="3276248" y="547513"/>
              <a:ext cx="988200" cy="0"/>
            </a:xfrm>
            <a:prstGeom prst="straightConnector1">
              <a:avLst/>
            </a:pr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" name="Google Shape;8188;p74">
              <a:extLst>
                <a:ext uri="{FF2B5EF4-FFF2-40B4-BE49-F238E27FC236}">
                  <a16:creationId xmlns:a16="http://schemas.microsoft.com/office/drawing/2014/main" id="{730AEF90-D99D-4FAA-8A6F-60EA331FD3BD}"/>
                </a:ext>
              </a:extLst>
            </p:cNvPr>
            <p:cNvCxnSpPr/>
            <p:nvPr/>
          </p:nvCxnSpPr>
          <p:spPr>
            <a:xfrm>
              <a:off x="4753898" y="547513"/>
              <a:ext cx="988200" cy="0"/>
            </a:xfrm>
            <a:prstGeom prst="straightConnector1">
              <a:avLst/>
            </a:pr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" name="Google Shape;8189;p74">
              <a:extLst>
                <a:ext uri="{FF2B5EF4-FFF2-40B4-BE49-F238E27FC236}">
                  <a16:creationId xmlns:a16="http://schemas.microsoft.com/office/drawing/2014/main" id="{C908C2B5-2DE3-46F5-B0D3-99FAFFAE8B04}"/>
                </a:ext>
              </a:extLst>
            </p:cNvPr>
            <p:cNvCxnSpPr/>
            <p:nvPr/>
          </p:nvCxnSpPr>
          <p:spPr>
            <a:xfrm>
              <a:off x="6143961" y="547513"/>
              <a:ext cx="988200" cy="0"/>
            </a:xfrm>
            <a:prstGeom prst="straightConnector1">
              <a:avLst/>
            </a:pr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3" name="Google Shape;8180;p74">
            <a:extLst>
              <a:ext uri="{FF2B5EF4-FFF2-40B4-BE49-F238E27FC236}">
                <a16:creationId xmlns:a16="http://schemas.microsoft.com/office/drawing/2014/main" id="{A27889FB-ACED-419A-A0B5-44FE4534334F}"/>
              </a:ext>
            </a:extLst>
          </p:cNvPr>
          <p:cNvGrpSpPr/>
          <p:nvPr/>
        </p:nvGrpSpPr>
        <p:grpSpPr>
          <a:xfrm rot="19653876">
            <a:off x="3290086" y="1997348"/>
            <a:ext cx="861012" cy="52681"/>
            <a:chOff x="1464850" y="436375"/>
            <a:chExt cx="6001364" cy="222301"/>
          </a:xfrm>
        </p:grpSpPr>
        <p:sp>
          <p:nvSpPr>
            <p:cNvPr id="44" name="Google Shape;8181;p74">
              <a:extLst>
                <a:ext uri="{FF2B5EF4-FFF2-40B4-BE49-F238E27FC236}">
                  <a16:creationId xmlns:a16="http://schemas.microsoft.com/office/drawing/2014/main" id="{BB915BB8-0D28-49CF-95B4-96A373681AB5}"/>
                </a:ext>
              </a:extLst>
            </p:cNvPr>
            <p:cNvSpPr/>
            <p:nvPr/>
          </p:nvSpPr>
          <p:spPr>
            <a:xfrm>
              <a:off x="1464850" y="436376"/>
              <a:ext cx="222300" cy="222300"/>
            </a:xfrm>
            <a:prstGeom prst="diamond">
              <a:avLst/>
            </a:prstGeom>
            <a:noFill/>
            <a:ln w="9525" cap="flat" cmpd="sng">
              <a:solidFill>
                <a:srgbClr val="374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182;p74">
              <a:extLst>
                <a:ext uri="{FF2B5EF4-FFF2-40B4-BE49-F238E27FC236}">
                  <a16:creationId xmlns:a16="http://schemas.microsoft.com/office/drawing/2014/main" id="{D4EE5960-C23E-4199-9142-8948095479E3}"/>
                </a:ext>
              </a:extLst>
            </p:cNvPr>
            <p:cNvSpPr/>
            <p:nvPr/>
          </p:nvSpPr>
          <p:spPr>
            <a:xfrm>
              <a:off x="4410215" y="436376"/>
              <a:ext cx="222300" cy="222300"/>
            </a:xfrm>
            <a:prstGeom prst="diamond">
              <a:avLst/>
            </a:prstGeom>
            <a:noFill/>
            <a:ln w="9525" cap="flat" cmpd="sng">
              <a:solidFill>
                <a:srgbClr val="374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8183;p74">
              <a:extLst>
                <a:ext uri="{FF2B5EF4-FFF2-40B4-BE49-F238E27FC236}">
                  <a16:creationId xmlns:a16="http://schemas.microsoft.com/office/drawing/2014/main" id="{1619FC61-9327-4F5F-B827-9D3A018B7FC1}"/>
                </a:ext>
              </a:extLst>
            </p:cNvPr>
            <p:cNvSpPr/>
            <p:nvPr/>
          </p:nvSpPr>
          <p:spPr>
            <a:xfrm>
              <a:off x="7243912" y="436375"/>
              <a:ext cx="222302" cy="222300"/>
            </a:xfrm>
            <a:prstGeom prst="diamond">
              <a:avLst/>
            </a:prstGeom>
            <a:noFill/>
            <a:ln w="9525" cap="flat" cmpd="sng">
              <a:solidFill>
                <a:srgbClr val="374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8184;p74">
              <a:extLst>
                <a:ext uri="{FF2B5EF4-FFF2-40B4-BE49-F238E27FC236}">
                  <a16:creationId xmlns:a16="http://schemas.microsoft.com/office/drawing/2014/main" id="{0455FD50-19AB-480C-BF2A-348523A1711E}"/>
                </a:ext>
              </a:extLst>
            </p:cNvPr>
            <p:cNvSpPr/>
            <p:nvPr/>
          </p:nvSpPr>
          <p:spPr>
            <a:xfrm>
              <a:off x="2920366" y="436376"/>
              <a:ext cx="222300" cy="222300"/>
            </a:xfrm>
            <a:prstGeom prst="diamond">
              <a:avLst/>
            </a:prstGeom>
            <a:noFill/>
            <a:ln w="9525" cap="flat" cmpd="sng">
              <a:solidFill>
                <a:srgbClr val="374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8185;p74">
              <a:extLst>
                <a:ext uri="{FF2B5EF4-FFF2-40B4-BE49-F238E27FC236}">
                  <a16:creationId xmlns:a16="http://schemas.microsoft.com/office/drawing/2014/main" id="{18B1E05E-494B-45B4-B999-9CA49EABDD1B}"/>
                </a:ext>
              </a:extLst>
            </p:cNvPr>
            <p:cNvSpPr/>
            <p:nvPr/>
          </p:nvSpPr>
          <p:spPr>
            <a:xfrm>
              <a:off x="5831847" y="436376"/>
              <a:ext cx="222300" cy="222300"/>
            </a:xfrm>
            <a:prstGeom prst="diamond">
              <a:avLst/>
            </a:prstGeom>
            <a:noFill/>
            <a:ln w="9525" cap="flat" cmpd="sng">
              <a:solidFill>
                <a:srgbClr val="374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" name="Google Shape;8186;p74">
              <a:extLst>
                <a:ext uri="{FF2B5EF4-FFF2-40B4-BE49-F238E27FC236}">
                  <a16:creationId xmlns:a16="http://schemas.microsoft.com/office/drawing/2014/main" id="{6C191010-3DD0-4346-A3D3-92940CA3F5DB}"/>
                </a:ext>
              </a:extLst>
            </p:cNvPr>
            <p:cNvCxnSpPr/>
            <p:nvPr/>
          </p:nvCxnSpPr>
          <p:spPr>
            <a:xfrm>
              <a:off x="1798637" y="547513"/>
              <a:ext cx="988200" cy="0"/>
            </a:xfrm>
            <a:prstGeom prst="straightConnector1">
              <a:avLst/>
            </a:pr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Google Shape;8187;p74">
              <a:extLst>
                <a:ext uri="{FF2B5EF4-FFF2-40B4-BE49-F238E27FC236}">
                  <a16:creationId xmlns:a16="http://schemas.microsoft.com/office/drawing/2014/main" id="{28C4B0E8-D67A-42A2-8DE8-E4A0DED66813}"/>
                </a:ext>
              </a:extLst>
            </p:cNvPr>
            <p:cNvCxnSpPr/>
            <p:nvPr/>
          </p:nvCxnSpPr>
          <p:spPr>
            <a:xfrm>
              <a:off x="3276248" y="547513"/>
              <a:ext cx="988200" cy="0"/>
            </a:xfrm>
            <a:prstGeom prst="straightConnector1">
              <a:avLst/>
            </a:pr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Google Shape;8188;p74">
              <a:extLst>
                <a:ext uri="{FF2B5EF4-FFF2-40B4-BE49-F238E27FC236}">
                  <a16:creationId xmlns:a16="http://schemas.microsoft.com/office/drawing/2014/main" id="{EE591289-43F8-48AD-8B2F-43CD0CFE744C}"/>
                </a:ext>
              </a:extLst>
            </p:cNvPr>
            <p:cNvCxnSpPr/>
            <p:nvPr/>
          </p:nvCxnSpPr>
          <p:spPr>
            <a:xfrm>
              <a:off x="4753898" y="547513"/>
              <a:ext cx="988200" cy="0"/>
            </a:xfrm>
            <a:prstGeom prst="straightConnector1">
              <a:avLst/>
            </a:pr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Google Shape;8189;p74">
              <a:extLst>
                <a:ext uri="{FF2B5EF4-FFF2-40B4-BE49-F238E27FC236}">
                  <a16:creationId xmlns:a16="http://schemas.microsoft.com/office/drawing/2014/main" id="{92421C5A-8F1E-4432-8463-F62C1B42BB21}"/>
                </a:ext>
              </a:extLst>
            </p:cNvPr>
            <p:cNvCxnSpPr/>
            <p:nvPr/>
          </p:nvCxnSpPr>
          <p:spPr>
            <a:xfrm>
              <a:off x="6143961" y="547513"/>
              <a:ext cx="988200" cy="0"/>
            </a:xfrm>
            <a:prstGeom prst="straightConnector1">
              <a:avLst/>
            </a:pr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952652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FD709210-B8DB-45BF-98F7-A3C6DBCED62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80585" y="4749853"/>
            <a:ext cx="463658" cy="332597"/>
          </a:xfrm>
        </p:spPr>
        <p:txBody>
          <a:bodyPr/>
          <a:lstStyle/>
          <a:p>
            <a:fld id="{00000000-1234-1234-1234-123412341234}" type="slidenum">
              <a:rPr lang="pt-BR" sz="1100"/>
              <a:pPr/>
              <a:t>17</a:t>
            </a:fld>
            <a:endParaRPr lang="pt-BR" sz="1100" dirty="0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EE7F9E00-EF24-419B-A7FB-496625AF1920}"/>
              </a:ext>
            </a:extLst>
          </p:cNvPr>
          <p:cNvSpPr/>
          <p:nvPr/>
        </p:nvSpPr>
        <p:spPr>
          <a:xfrm>
            <a:off x="3828370" y="1125376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Servidor /  Nuvem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DA00C368-2900-4336-B960-F24210FB6DF0}"/>
              </a:ext>
            </a:extLst>
          </p:cNvPr>
          <p:cNvSpPr/>
          <p:nvPr/>
        </p:nvSpPr>
        <p:spPr>
          <a:xfrm>
            <a:off x="362074" y="1209278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Arduíno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DE199502-B34A-4A6F-A814-5DB6DCF442E9}"/>
              </a:ext>
            </a:extLst>
          </p:cNvPr>
          <p:cNvSpPr/>
          <p:nvPr/>
        </p:nvSpPr>
        <p:spPr>
          <a:xfrm>
            <a:off x="354864" y="453337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Sensor de temperatura (LM35)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8B062DC-A371-498D-AB61-573DEED4A4D1}"/>
              </a:ext>
            </a:extLst>
          </p:cNvPr>
          <p:cNvSpPr txBox="1"/>
          <p:nvPr/>
        </p:nvSpPr>
        <p:spPr>
          <a:xfrm>
            <a:off x="2699962" y="111963"/>
            <a:ext cx="3744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rgbClr val="FFC000"/>
                </a:solidFill>
                <a:latin typeface="Kulim Park"/>
                <a:sym typeface="Kulim Park"/>
              </a:rPr>
              <a:t>LLD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834537AB-87A1-4D91-8C58-72C52B750D85}"/>
              </a:ext>
            </a:extLst>
          </p:cNvPr>
          <p:cNvSpPr/>
          <p:nvPr/>
        </p:nvSpPr>
        <p:spPr>
          <a:xfrm>
            <a:off x="7456984" y="2319988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Site para mostrar os dados coletados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3C556A10-6B1C-419D-BD32-2D9D7D1DEB6F}"/>
              </a:ext>
            </a:extLst>
          </p:cNvPr>
          <p:cNvSpPr/>
          <p:nvPr/>
        </p:nvSpPr>
        <p:spPr>
          <a:xfrm>
            <a:off x="2065020" y="3567932"/>
            <a:ext cx="1581026" cy="113327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Roteador</a:t>
            </a:r>
          </a:p>
          <a:p>
            <a:pPr algn="ctr"/>
            <a:r>
              <a:rPr lang="pt-BR" sz="1100" dirty="0"/>
              <a:t>TP-Link Tl-WR840N</a:t>
            </a:r>
          </a:p>
          <a:p>
            <a:pPr algn="ctr"/>
            <a:r>
              <a:rPr lang="pt-BR" sz="1100" dirty="0"/>
              <a:t>300mbps</a:t>
            </a:r>
          </a:p>
          <a:p>
            <a:pPr algn="ctr"/>
            <a:r>
              <a:rPr lang="pt-BR" sz="1100" dirty="0"/>
              <a:t>(Conexão 50mb)</a:t>
            </a:r>
          </a:p>
        </p:txBody>
      </p:sp>
      <p:sp>
        <p:nvSpPr>
          <p:cNvPr id="7" name="Seta: Curva para a Esquerda 6">
            <a:extLst>
              <a:ext uri="{FF2B5EF4-FFF2-40B4-BE49-F238E27FC236}">
                <a16:creationId xmlns:a16="http://schemas.microsoft.com/office/drawing/2014/main" id="{59971874-B2BC-405D-BEEA-81395BE983E5}"/>
              </a:ext>
            </a:extLst>
          </p:cNvPr>
          <p:cNvSpPr/>
          <p:nvPr/>
        </p:nvSpPr>
        <p:spPr>
          <a:xfrm>
            <a:off x="2016014" y="1111141"/>
            <a:ext cx="634942" cy="1843792"/>
          </a:xfrm>
          <a:prstGeom prst="curvedLef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D5A8620B-0C85-4D6F-87A7-7F29EEA387D2}"/>
              </a:ext>
            </a:extLst>
          </p:cNvPr>
          <p:cNvSpPr/>
          <p:nvPr/>
        </p:nvSpPr>
        <p:spPr>
          <a:xfrm>
            <a:off x="362074" y="2493441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Coleta de dados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EAD8D1B2-83DB-473D-A41F-B32F55C7D089}"/>
              </a:ext>
            </a:extLst>
          </p:cNvPr>
          <p:cNvSpPr/>
          <p:nvPr/>
        </p:nvSpPr>
        <p:spPr>
          <a:xfrm>
            <a:off x="3828369" y="1874046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API</a:t>
            </a:r>
          </a:p>
          <a:p>
            <a:pPr algn="ctr"/>
            <a:r>
              <a:rPr lang="pt-BR" sz="1100" dirty="0"/>
              <a:t>(Node.JS)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F146E32B-FF26-4707-884E-76F09E1DA1D7}"/>
              </a:ext>
            </a:extLst>
          </p:cNvPr>
          <p:cNvSpPr/>
          <p:nvPr/>
        </p:nvSpPr>
        <p:spPr>
          <a:xfrm>
            <a:off x="5969725" y="815305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Síntese dos dados</a:t>
            </a:r>
          </a:p>
          <a:p>
            <a:pPr algn="ctr"/>
            <a:r>
              <a:rPr lang="pt-BR" sz="1100" dirty="0"/>
              <a:t>HTML, CSS, JS, Node.JS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519F9132-A572-4471-972E-59F35189DA9D}"/>
              </a:ext>
            </a:extLst>
          </p:cNvPr>
          <p:cNvSpPr/>
          <p:nvPr/>
        </p:nvSpPr>
        <p:spPr>
          <a:xfrm>
            <a:off x="5969725" y="3824671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Cliente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E515D1EF-3F2F-47C1-B56B-4713095C9BDA}"/>
              </a:ext>
            </a:extLst>
          </p:cNvPr>
          <p:cNvSpPr/>
          <p:nvPr/>
        </p:nvSpPr>
        <p:spPr>
          <a:xfrm>
            <a:off x="3828369" y="2613835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Banco de Dados</a:t>
            </a:r>
          </a:p>
          <a:p>
            <a:pPr algn="ctr"/>
            <a:r>
              <a:rPr lang="pt-BR" sz="1100" dirty="0"/>
              <a:t>SQL Server 8.0</a:t>
            </a:r>
          </a:p>
        </p:txBody>
      </p:sp>
      <p:sp>
        <p:nvSpPr>
          <p:cNvPr id="26" name="Seta: Dobrada 25">
            <a:extLst>
              <a:ext uri="{FF2B5EF4-FFF2-40B4-BE49-F238E27FC236}">
                <a16:creationId xmlns:a16="http://schemas.microsoft.com/office/drawing/2014/main" id="{69855F6C-155D-4379-8E19-E15504DB445A}"/>
              </a:ext>
            </a:extLst>
          </p:cNvPr>
          <p:cNvSpPr/>
          <p:nvPr/>
        </p:nvSpPr>
        <p:spPr>
          <a:xfrm rot="10800000" flipH="1">
            <a:off x="1143000" y="3506972"/>
            <a:ext cx="662940" cy="720391"/>
          </a:xfrm>
          <a:prstGeom prst="ben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8" name="Seta: Dobrada 27">
            <a:extLst>
              <a:ext uri="{FF2B5EF4-FFF2-40B4-BE49-F238E27FC236}">
                <a16:creationId xmlns:a16="http://schemas.microsoft.com/office/drawing/2014/main" id="{B6FD9753-6A85-494D-A179-59DC19C30C85}"/>
              </a:ext>
            </a:extLst>
          </p:cNvPr>
          <p:cNvSpPr/>
          <p:nvPr/>
        </p:nvSpPr>
        <p:spPr>
          <a:xfrm>
            <a:off x="2983106" y="2103120"/>
            <a:ext cx="662940" cy="1333337"/>
          </a:xfrm>
          <a:prstGeom prst="ben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9" name="Seta: Dobrada 28">
            <a:extLst>
              <a:ext uri="{FF2B5EF4-FFF2-40B4-BE49-F238E27FC236}">
                <a16:creationId xmlns:a16="http://schemas.microsoft.com/office/drawing/2014/main" id="{F3251006-0E1D-407B-8D47-1BCE4870CC0D}"/>
              </a:ext>
            </a:extLst>
          </p:cNvPr>
          <p:cNvSpPr/>
          <p:nvPr/>
        </p:nvSpPr>
        <p:spPr>
          <a:xfrm rot="5400000" flipH="1">
            <a:off x="5769851" y="1451619"/>
            <a:ext cx="662940" cy="1162836"/>
          </a:xfrm>
          <a:prstGeom prst="ben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0" name="Seta: Dobrada 29">
            <a:extLst>
              <a:ext uri="{FF2B5EF4-FFF2-40B4-BE49-F238E27FC236}">
                <a16:creationId xmlns:a16="http://schemas.microsoft.com/office/drawing/2014/main" id="{12568B9A-4B68-4C36-ADA7-234C84195238}"/>
              </a:ext>
            </a:extLst>
          </p:cNvPr>
          <p:cNvSpPr/>
          <p:nvPr/>
        </p:nvSpPr>
        <p:spPr>
          <a:xfrm rot="5400000">
            <a:off x="7615089" y="1241780"/>
            <a:ext cx="991980" cy="730703"/>
          </a:xfrm>
          <a:prstGeom prst="ben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1" name="Seta: Dobrada 30">
            <a:extLst>
              <a:ext uri="{FF2B5EF4-FFF2-40B4-BE49-F238E27FC236}">
                <a16:creationId xmlns:a16="http://schemas.microsoft.com/office/drawing/2014/main" id="{BEE83C21-E99E-4C3E-A0F9-F7B84EC44C10}"/>
              </a:ext>
            </a:extLst>
          </p:cNvPr>
          <p:cNvSpPr/>
          <p:nvPr/>
        </p:nvSpPr>
        <p:spPr>
          <a:xfrm rot="10800000">
            <a:off x="7745727" y="3213830"/>
            <a:ext cx="675748" cy="1133275"/>
          </a:xfrm>
          <a:prstGeom prst="ben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Fluxograma: Conector 7">
            <a:extLst>
              <a:ext uri="{FF2B5EF4-FFF2-40B4-BE49-F238E27FC236}">
                <a16:creationId xmlns:a16="http://schemas.microsoft.com/office/drawing/2014/main" id="{7152056F-35AA-4723-8F0E-53D19B5E705A}"/>
              </a:ext>
            </a:extLst>
          </p:cNvPr>
          <p:cNvSpPr/>
          <p:nvPr/>
        </p:nvSpPr>
        <p:spPr>
          <a:xfrm>
            <a:off x="1474470" y="213852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Fluxograma: Conector 20">
            <a:extLst>
              <a:ext uri="{FF2B5EF4-FFF2-40B4-BE49-F238E27FC236}">
                <a16:creationId xmlns:a16="http://schemas.microsoft.com/office/drawing/2014/main" id="{42539B6F-AC24-47E9-8B29-1B6E6E673744}"/>
              </a:ext>
            </a:extLst>
          </p:cNvPr>
          <p:cNvSpPr/>
          <p:nvPr/>
        </p:nvSpPr>
        <p:spPr>
          <a:xfrm>
            <a:off x="1483740" y="2270447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Fluxograma: Conector 21">
            <a:extLst>
              <a:ext uri="{FF2B5EF4-FFF2-40B4-BE49-F238E27FC236}">
                <a16:creationId xmlns:a16="http://schemas.microsoft.com/office/drawing/2014/main" id="{7009CCD1-A119-472A-A8DB-332F477C98FC}"/>
              </a:ext>
            </a:extLst>
          </p:cNvPr>
          <p:cNvSpPr/>
          <p:nvPr/>
        </p:nvSpPr>
        <p:spPr>
          <a:xfrm>
            <a:off x="3350771" y="4428988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Fluxograma: Conector 26">
            <a:extLst>
              <a:ext uri="{FF2B5EF4-FFF2-40B4-BE49-F238E27FC236}">
                <a16:creationId xmlns:a16="http://schemas.microsoft.com/office/drawing/2014/main" id="{23383CF0-7236-4E0E-BB8D-407EF0F3695A}"/>
              </a:ext>
            </a:extLst>
          </p:cNvPr>
          <p:cNvSpPr/>
          <p:nvPr/>
        </p:nvSpPr>
        <p:spPr>
          <a:xfrm>
            <a:off x="3533094" y="869401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Fluxograma: Conector 31">
            <a:extLst>
              <a:ext uri="{FF2B5EF4-FFF2-40B4-BE49-F238E27FC236}">
                <a16:creationId xmlns:a16="http://schemas.microsoft.com/office/drawing/2014/main" id="{86FE25F9-4899-4485-BEEC-116FF8D3D991}"/>
              </a:ext>
            </a:extLst>
          </p:cNvPr>
          <p:cNvSpPr/>
          <p:nvPr/>
        </p:nvSpPr>
        <p:spPr>
          <a:xfrm>
            <a:off x="5020353" y="3035559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Fluxograma: Conector 33">
            <a:extLst>
              <a:ext uri="{FF2B5EF4-FFF2-40B4-BE49-F238E27FC236}">
                <a16:creationId xmlns:a16="http://schemas.microsoft.com/office/drawing/2014/main" id="{30540EAA-0F5B-430C-84F5-A3DCCA863103}"/>
              </a:ext>
            </a:extLst>
          </p:cNvPr>
          <p:cNvSpPr/>
          <p:nvPr/>
        </p:nvSpPr>
        <p:spPr>
          <a:xfrm>
            <a:off x="7150987" y="2078572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DA895185-2F0D-42D6-85AF-62A7CCC9D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745" y="306073"/>
            <a:ext cx="360000" cy="36000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A246AE94-FA3A-4FA9-A3AD-A04F604A0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9997" y="4521209"/>
            <a:ext cx="360000" cy="36000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6B265D2F-39CD-4D5A-9722-CFF8C7B0E5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9997" y="956170"/>
            <a:ext cx="360000" cy="360000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CA9C9577-4AF5-4B07-95D0-07D80C101F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7951" y="3097114"/>
            <a:ext cx="360000" cy="360000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1977B395-3A24-4B41-9A08-054101FA7B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6262" y="2161964"/>
            <a:ext cx="360000" cy="360000"/>
          </a:xfrm>
          <a:prstGeom prst="rect">
            <a:avLst/>
          </a:prstGeom>
        </p:spPr>
      </p:pic>
      <p:sp>
        <p:nvSpPr>
          <p:cNvPr id="41" name="Fluxograma: Conector 40">
            <a:extLst>
              <a:ext uri="{FF2B5EF4-FFF2-40B4-BE49-F238E27FC236}">
                <a16:creationId xmlns:a16="http://schemas.microsoft.com/office/drawing/2014/main" id="{6D574B52-2142-4930-B112-6028D39FE27B}"/>
              </a:ext>
            </a:extLst>
          </p:cNvPr>
          <p:cNvSpPr/>
          <p:nvPr/>
        </p:nvSpPr>
        <p:spPr>
          <a:xfrm>
            <a:off x="157799" y="1596373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5" name="Imagem 44">
            <a:extLst>
              <a:ext uri="{FF2B5EF4-FFF2-40B4-BE49-F238E27FC236}">
                <a16:creationId xmlns:a16="http://schemas.microsoft.com/office/drawing/2014/main" id="{F73F6648-7CC3-4631-B2F1-4A70000498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89745" y="2366728"/>
            <a:ext cx="360000" cy="360000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EDDE3483-5C00-4860-B061-45AE550562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0965" y="1665767"/>
            <a:ext cx="360000" cy="360000"/>
          </a:xfrm>
          <a:prstGeom prst="rect">
            <a:avLst/>
          </a:prstGeom>
        </p:spPr>
      </p:pic>
      <p:sp>
        <p:nvSpPr>
          <p:cNvPr id="50" name="Fluxograma: Conector 49">
            <a:extLst>
              <a:ext uri="{FF2B5EF4-FFF2-40B4-BE49-F238E27FC236}">
                <a16:creationId xmlns:a16="http://schemas.microsoft.com/office/drawing/2014/main" id="{3DBA4428-950A-4E9E-B4C8-78E6B0852535}"/>
              </a:ext>
            </a:extLst>
          </p:cNvPr>
          <p:cNvSpPr/>
          <p:nvPr/>
        </p:nvSpPr>
        <p:spPr>
          <a:xfrm>
            <a:off x="2833279" y="1524400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2" name="Imagem 51">
            <a:extLst>
              <a:ext uri="{FF2B5EF4-FFF2-40B4-BE49-F238E27FC236}">
                <a16:creationId xmlns:a16="http://schemas.microsoft.com/office/drawing/2014/main" id="{439EFBCE-1972-4485-AB6F-55999CFDF2C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65784" y="1618842"/>
            <a:ext cx="360000" cy="360000"/>
          </a:xfrm>
          <a:prstGeom prst="rect">
            <a:avLst/>
          </a:prstGeom>
        </p:spPr>
      </p:pic>
      <p:sp>
        <p:nvSpPr>
          <p:cNvPr id="55" name="Fluxograma: Conector 54">
            <a:extLst>
              <a:ext uri="{FF2B5EF4-FFF2-40B4-BE49-F238E27FC236}">
                <a16:creationId xmlns:a16="http://schemas.microsoft.com/office/drawing/2014/main" id="{5DB8C286-B3E3-408C-BB44-13E4327CA356}"/>
              </a:ext>
            </a:extLst>
          </p:cNvPr>
          <p:cNvSpPr/>
          <p:nvPr/>
        </p:nvSpPr>
        <p:spPr>
          <a:xfrm>
            <a:off x="5997859" y="379723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7" name="Imagem 56">
            <a:extLst>
              <a:ext uri="{FF2B5EF4-FFF2-40B4-BE49-F238E27FC236}">
                <a16:creationId xmlns:a16="http://schemas.microsoft.com/office/drawing/2014/main" id="{75E3795A-CF88-4B78-8DEF-1DA4D11E704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2472" y="478032"/>
            <a:ext cx="360000" cy="360000"/>
          </a:xfrm>
          <a:prstGeom prst="rect">
            <a:avLst/>
          </a:prstGeom>
        </p:spPr>
      </p:pic>
      <p:sp>
        <p:nvSpPr>
          <p:cNvPr id="58" name="Fluxograma: Conector 57">
            <a:extLst>
              <a:ext uri="{FF2B5EF4-FFF2-40B4-BE49-F238E27FC236}">
                <a16:creationId xmlns:a16="http://schemas.microsoft.com/office/drawing/2014/main" id="{A3ABAD59-8E27-4510-8D18-200B405CE286}"/>
              </a:ext>
            </a:extLst>
          </p:cNvPr>
          <p:cNvSpPr/>
          <p:nvPr/>
        </p:nvSpPr>
        <p:spPr>
          <a:xfrm>
            <a:off x="6452472" y="383481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Fluxograma: Conector 58">
            <a:extLst>
              <a:ext uri="{FF2B5EF4-FFF2-40B4-BE49-F238E27FC236}">
                <a16:creationId xmlns:a16="http://schemas.microsoft.com/office/drawing/2014/main" id="{DF1B539D-CB4F-4C05-AF7C-670C1117BE55}"/>
              </a:ext>
            </a:extLst>
          </p:cNvPr>
          <p:cNvSpPr/>
          <p:nvPr/>
        </p:nvSpPr>
        <p:spPr>
          <a:xfrm>
            <a:off x="6892567" y="380971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1" name="Imagem 60">
            <a:extLst>
              <a:ext uri="{FF2B5EF4-FFF2-40B4-BE49-F238E27FC236}">
                <a16:creationId xmlns:a16="http://schemas.microsoft.com/office/drawing/2014/main" id="{DDA4241F-25C4-466B-8637-086D42BCC7E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67747" y="473192"/>
            <a:ext cx="360000" cy="360000"/>
          </a:xfrm>
          <a:prstGeom prst="rect">
            <a:avLst/>
          </a:prstGeom>
        </p:spPr>
      </p:pic>
      <p:pic>
        <p:nvPicPr>
          <p:cNvPr id="63" name="Imagem 62">
            <a:extLst>
              <a:ext uri="{FF2B5EF4-FFF2-40B4-BE49-F238E27FC236}">
                <a16:creationId xmlns:a16="http://schemas.microsoft.com/office/drawing/2014/main" id="{DD143A50-DB3C-4F9B-8E26-196889C2261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07842" y="473192"/>
            <a:ext cx="360000" cy="360000"/>
          </a:xfrm>
          <a:prstGeom prst="rect">
            <a:avLst/>
          </a:prstGeom>
        </p:spPr>
      </p:pic>
      <p:sp>
        <p:nvSpPr>
          <p:cNvPr id="64" name="Fluxograma: Conector 63">
            <a:extLst>
              <a:ext uri="{FF2B5EF4-FFF2-40B4-BE49-F238E27FC236}">
                <a16:creationId xmlns:a16="http://schemas.microsoft.com/office/drawing/2014/main" id="{94854CB1-86F6-46D8-87A7-16A0AD1B01B1}"/>
              </a:ext>
            </a:extLst>
          </p:cNvPr>
          <p:cNvSpPr/>
          <p:nvPr/>
        </p:nvSpPr>
        <p:spPr>
          <a:xfrm>
            <a:off x="5434006" y="1481325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6" name="Imagem 65">
            <a:extLst>
              <a:ext uri="{FF2B5EF4-FFF2-40B4-BE49-F238E27FC236}">
                <a16:creationId xmlns:a16="http://schemas.microsoft.com/office/drawing/2014/main" id="{24FF3B8F-ABCC-4F9D-8E0C-6429F852199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540168" y="1569473"/>
            <a:ext cx="360000" cy="360000"/>
          </a:xfrm>
          <a:prstGeom prst="rect">
            <a:avLst/>
          </a:prstGeom>
        </p:spPr>
      </p:pic>
      <p:sp>
        <p:nvSpPr>
          <p:cNvPr id="68" name="Fluxograma: Conector 67">
            <a:extLst>
              <a:ext uri="{FF2B5EF4-FFF2-40B4-BE49-F238E27FC236}">
                <a16:creationId xmlns:a16="http://schemas.microsoft.com/office/drawing/2014/main" id="{F793AC01-0DA8-42F5-8BC5-A2B73458CB19}"/>
              </a:ext>
            </a:extLst>
          </p:cNvPr>
          <p:cNvSpPr/>
          <p:nvPr/>
        </p:nvSpPr>
        <p:spPr>
          <a:xfrm>
            <a:off x="5674450" y="4272841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Fluxograma: Conector 68">
            <a:extLst>
              <a:ext uri="{FF2B5EF4-FFF2-40B4-BE49-F238E27FC236}">
                <a16:creationId xmlns:a16="http://schemas.microsoft.com/office/drawing/2014/main" id="{E9421613-F61B-4265-87A3-E4F68FC58197}"/>
              </a:ext>
            </a:extLst>
          </p:cNvPr>
          <p:cNvSpPr/>
          <p:nvPr/>
        </p:nvSpPr>
        <p:spPr>
          <a:xfrm>
            <a:off x="7355091" y="2905033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Fluxograma: Conector 69">
            <a:extLst>
              <a:ext uri="{FF2B5EF4-FFF2-40B4-BE49-F238E27FC236}">
                <a16:creationId xmlns:a16="http://schemas.microsoft.com/office/drawing/2014/main" id="{23B775CE-0F58-4132-8866-C1196B5BC517}"/>
              </a:ext>
            </a:extLst>
          </p:cNvPr>
          <p:cNvSpPr/>
          <p:nvPr/>
        </p:nvSpPr>
        <p:spPr>
          <a:xfrm>
            <a:off x="7815804" y="2912672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Fluxograma: Conector 72">
            <a:extLst>
              <a:ext uri="{FF2B5EF4-FFF2-40B4-BE49-F238E27FC236}">
                <a16:creationId xmlns:a16="http://schemas.microsoft.com/office/drawing/2014/main" id="{8713A316-A7EF-421D-A06A-1E2321D0000D}"/>
              </a:ext>
            </a:extLst>
          </p:cNvPr>
          <p:cNvSpPr/>
          <p:nvPr/>
        </p:nvSpPr>
        <p:spPr>
          <a:xfrm>
            <a:off x="6190877" y="4490816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Fluxograma: Conector 73">
            <a:extLst>
              <a:ext uri="{FF2B5EF4-FFF2-40B4-BE49-F238E27FC236}">
                <a16:creationId xmlns:a16="http://schemas.microsoft.com/office/drawing/2014/main" id="{4A7BF868-DCA8-4809-ADF4-EA49D9865409}"/>
              </a:ext>
            </a:extLst>
          </p:cNvPr>
          <p:cNvSpPr/>
          <p:nvPr/>
        </p:nvSpPr>
        <p:spPr>
          <a:xfrm>
            <a:off x="6615666" y="4506052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Fluxograma: Conector 74">
            <a:extLst>
              <a:ext uri="{FF2B5EF4-FFF2-40B4-BE49-F238E27FC236}">
                <a16:creationId xmlns:a16="http://schemas.microsoft.com/office/drawing/2014/main" id="{31D1E21D-4301-497D-9425-9E1DBACE1546}"/>
              </a:ext>
            </a:extLst>
          </p:cNvPr>
          <p:cNvSpPr/>
          <p:nvPr/>
        </p:nvSpPr>
        <p:spPr>
          <a:xfrm>
            <a:off x="7050697" y="4493106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7" name="Imagem 76">
            <a:extLst>
              <a:ext uri="{FF2B5EF4-FFF2-40B4-BE49-F238E27FC236}">
                <a16:creationId xmlns:a16="http://schemas.microsoft.com/office/drawing/2014/main" id="{802EE589-49CD-47BD-AD79-2731069914B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799292" y="4329962"/>
            <a:ext cx="360000" cy="360000"/>
          </a:xfrm>
          <a:prstGeom prst="rect">
            <a:avLst/>
          </a:prstGeom>
        </p:spPr>
      </p:pic>
      <p:pic>
        <p:nvPicPr>
          <p:cNvPr id="79" name="Imagem 78">
            <a:extLst>
              <a:ext uri="{FF2B5EF4-FFF2-40B4-BE49-F238E27FC236}">
                <a16:creationId xmlns:a16="http://schemas.microsoft.com/office/drawing/2014/main" id="{6E74C3F4-B52A-454B-B450-200A3D2BA8E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50987" y="4582529"/>
            <a:ext cx="360000" cy="360000"/>
          </a:xfrm>
          <a:prstGeom prst="rect">
            <a:avLst/>
          </a:prstGeom>
        </p:spPr>
      </p:pic>
      <p:pic>
        <p:nvPicPr>
          <p:cNvPr id="81" name="Imagem 80">
            <a:extLst>
              <a:ext uri="{FF2B5EF4-FFF2-40B4-BE49-F238E27FC236}">
                <a16:creationId xmlns:a16="http://schemas.microsoft.com/office/drawing/2014/main" id="{FB5ACA45-9D9C-4775-9900-C98A8DA0EA2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700588" y="4580019"/>
            <a:ext cx="360000" cy="360000"/>
          </a:xfrm>
          <a:prstGeom prst="rect">
            <a:avLst/>
          </a:prstGeom>
        </p:spPr>
      </p:pic>
      <p:pic>
        <p:nvPicPr>
          <p:cNvPr id="83" name="Imagem 82">
            <a:extLst>
              <a:ext uri="{FF2B5EF4-FFF2-40B4-BE49-F238E27FC236}">
                <a16:creationId xmlns:a16="http://schemas.microsoft.com/office/drawing/2014/main" id="{AD54A447-B5ED-41C9-89DC-2B5BED3FFF7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266191" y="4585777"/>
            <a:ext cx="360000" cy="360000"/>
          </a:xfrm>
          <a:prstGeom prst="rect">
            <a:avLst/>
          </a:prstGeom>
        </p:spPr>
      </p:pic>
      <p:pic>
        <p:nvPicPr>
          <p:cNvPr id="87" name="Imagem 86">
            <a:extLst>
              <a:ext uri="{FF2B5EF4-FFF2-40B4-BE49-F238E27FC236}">
                <a16:creationId xmlns:a16="http://schemas.microsoft.com/office/drawing/2014/main" id="{3B06179C-9968-4ED7-807A-432CE7436C4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450452" y="2960478"/>
            <a:ext cx="360000" cy="360000"/>
          </a:xfrm>
          <a:prstGeom prst="rect">
            <a:avLst/>
          </a:prstGeom>
        </p:spPr>
      </p:pic>
      <p:sp>
        <p:nvSpPr>
          <p:cNvPr id="88" name="Fluxograma: Conector 87">
            <a:extLst>
              <a:ext uri="{FF2B5EF4-FFF2-40B4-BE49-F238E27FC236}">
                <a16:creationId xmlns:a16="http://schemas.microsoft.com/office/drawing/2014/main" id="{D411F4B0-65FA-47E9-B8EB-608D48CA27E8}"/>
              </a:ext>
            </a:extLst>
          </p:cNvPr>
          <p:cNvSpPr/>
          <p:nvPr/>
        </p:nvSpPr>
        <p:spPr>
          <a:xfrm>
            <a:off x="8301801" y="2926182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0" name="Imagem 89">
            <a:extLst>
              <a:ext uri="{FF2B5EF4-FFF2-40B4-BE49-F238E27FC236}">
                <a16:creationId xmlns:a16="http://schemas.microsoft.com/office/drawing/2014/main" id="{4DAE574C-3081-4B90-A490-595FBB82B5A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919195" y="3004893"/>
            <a:ext cx="360000" cy="360000"/>
          </a:xfrm>
          <a:prstGeom prst="rect">
            <a:avLst/>
          </a:prstGeom>
        </p:spPr>
      </p:pic>
      <p:pic>
        <p:nvPicPr>
          <p:cNvPr id="92" name="Imagem 91">
            <a:extLst>
              <a:ext uri="{FF2B5EF4-FFF2-40B4-BE49-F238E27FC236}">
                <a16:creationId xmlns:a16="http://schemas.microsoft.com/office/drawing/2014/main" id="{4516718A-A703-43A2-90C8-B0991971DF05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412886" y="3003852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909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>
            <a:spLocks noGrp="1"/>
          </p:cNvSpPr>
          <p:nvPr>
            <p:ph type="title"/>
          </p:nvPr>
        </p:nvSpPr>
        <p:spPr>
          <a:xfrm>
            <a:off x="457201" y="384538"/>
            <a:ext cx="2772300" cy="1170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pt-BR" sz="6000" dirty="0">
                <a:solidFill>
                  <a:schemeClr val="accent5"/>
                </a:solidFill>
              </a:rPr>
              <a:t>Q</a:t>
            </a:r>
            <a:r>
              <a:rPr lang="en" sz="6000" dirty="0">
                <a:solidFill>
                  <a:schemeClr val="accent5"/>
                </a:solidFill>
              </a:rPr>
              <a:t>uem somos?</a:t>
            </a:r>
            <a:endParaRPr sz="6000" dirty="0">
              <a:solidFill>
                <a:schemeClr val="accent5"/>
              </a:solidFill>
            </a:endParaRPr>
          </a:p>
        </p:txBody>
      </p:sp>
      <p:sp>
        <p:nvSpPr>
          <p:cNvPr id="162" name="Google Shape;162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chemeClr val="accent1"/>
                </a:solidFill>
                <a:latin typeface="Kulim Park"/>
                <a:ea typeface="Kulim Park"/>
                <a:cs typeface="Kulim Park"/>
                <a:sym typeface="Kulim Park"/>
              </a:rPr>
              <a:t>A Tec`Chicken é uma startup com foco no bem estar de sua produção </a:t>
            </a:r>
            <a:r>
              <a:rPr lang="pt-BR" b="1" dirty="0" err="1">
                <a:solidFill>
                  <a:schemeClr val="accent1"/>
                </a:solidFill>
                <a:latin typeface="Kulim Park"/>
                <a:ea typeface="Kulim Park"/>
                <a:cs typeface="Kulim Park"/>
                <a:sym typeface="Kulim Park"/>
              </a:rPr>
              <a:t>granjeira</a:t>
            </a:r>
            <a:r>
              <a:rPr lang="pt-BR" b="1" dirty="0">
                <a:solidFill>
                  <a:schemeClr val="accent1"/>
                </a:solidFill>
                <a:latin typeface="Kulim Park"/>
                <a:ea typeface="Kulim Park"/>
                <a:cs typeface="Kulim Park"/>
                <a:sym typeface="Kulim Park"/>
              </a:rPr>
              <a:t>.</a:t>
            </a:r>
          </a:p>
          <a:p>
            <a:pPr marL="0" indent="0">
              <a:buNone/>
            </a:pPr>
            <a:endParaRPr lang="pt-BR" b="1" dirty="0"/>
          </a:p>
        </p:txBody>
      </p:sp>
      <p:sp>
        <p:nvSpPr>
          <p:cNvPr id="163" name="Google Shape;163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 dirty="0"/>
          </a:p>
        </p:txBody>
      </p: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890C7D8E-2DF3-4F3A-8DFD-02DC1838D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696" y="238685"/>
            <a:ext cx="5029200" cy="5029200"/>
          </a:xfrm>
          <a:prstGeom prst="rect">
            <a:avLst/>
          </a:prstGeom>
        </p:spPr>
      </p:pic>
      <p:pic>
        <p:nvPicPr>
          <p:cNvPr id="7" name="Gráfico 6" descr="Galo estrutura de tópicos">
            <a:extLst>
              <a:ext uri="{FF2B5EF4-FFF2-40B4-BE49-F238E27FC236}">
                <a16:creationId xmlns:a16="http://schemas.microsoft.com/office/drawing/2014/main" id="{64B68D0D-FB4E-4B6F-B6EB-932F3A0446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4229101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dirty="0">
                <a:solidFill>
                  <a:schemeClr val="accent5"/>
                </a:solidFill>
              </a:rPr>
              <a:t>CONTEXTO</a:t>
            </a:r>
            <a:endParaRPr dirty="0"/>
          </a:p>
        </p:txBody>
      </p:sp>
      <p:sp>
        <p:nvSpPr>
          <p:cNvPr id="170" name="Google Shape;170;p17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pt-BR" b="1" dirty="0"/>
              <a:t>Por que a </a:t>
            </a:r>
            <a:r>
              <a:rPr lang="pt-BR" b="1" dirty="0" err="1"/>
              <a:t>Tec`Chicken</a:t>
            </a:r>
            <a:r>
              <a:rPr lang="pt-BR" b="1" dirty="0"/>
              <a:t> nasceu? </a:t>
            </a:r>
          </a:p>
          <a:p>
            <a:pPr marL="0" indent="0"/>
            <a:endParaRPr b="1" dirty="0"/>
          </a:p>
        </p:txBody>
      </p:sp>
      <p:pic>
        <p:nvPicPr>
          <p:cNvPr id="3" name="Gráfico 2" descr="Galo estrutura de tópicos">
            <a:extLst>
              <a:ext uri="{FF2B5EF4-FFF2-40B4-BE49-F238E27FC236}">
                <a16:creationId xmlns:a16="http://schemas.microsoft.com/office/drawing/2014/main" id="{86E8DE5E-D280-40F9-94B5-D1354F82BF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4229101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 txBox="1">
            <a:spLocks noGrp="1"/>
          </p:cNvSpPr>
          <p:nvPr>
            <p:ph type="title"/>
          </p:nvPr>
        </p:nvSpPr>
        <p:spPr>
          <a:xfrm>
            <a:off x="329453" y="606101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dirty="0">
                <a:solidFill>
                  <a:schemeClr val="accent5"/>
                </a:solidFill>
              </a:rPr>
              <a:t>Segmento de Mercado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185" name="Google Shape;185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pt-BR" b="1" dirty="0">
                <a:solidFill>
                  <a:schemeClr val="bg2"/>
                </a:solidFill>
              </a:rPr>
              <a:t>Avicultura.</a:t>
            </a:r>
          </a:p>
          <a:p>
            <a:r>
              <a:rPr lang="pt-BR" b="1" dirty="0">
                <a:solidFill>
                  <a:schemeClr val="bg2"/>
                </a:solidFill>
              </a:rPr>
              <a:t>Criação de frangos para consumo de carne e ovos.</a:t>
            </a:r>
          </a:p>
          <a:p>
            <a:r>
              <a:rPr lang="pt-BR" b="1" dirty="0">
                <a:solidFill>
                  <a:schemeClr val="bg2"/>
                </a:solidFill>
              </a:rPr>
              <a:t>O Brasil é um dos maiores países  nesse segmento.</a:t>
            </a:r>
            <a:endParaRPr b="1" dirty="0">
              <a:solidFill>
                <a:schemeClr val="bg2"/>
              </a:solidFill>
            </a:endParaRPr>
          </a:p>
        </p:txBody>
      </p:sp>
      <p:sp>
        <p:nvSpPr>
          <p:cNvPr id="186" name="Google Shape;186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 dirty="0"/>
          </a:p>
        </p:txBody>
      </p:sp>
      <p:pic>
        <p:nvPicPr>
          <p:cNvPr id="6" name="Gráfico 5" descr="Galo estrutura de tópicos">
            <a:extLst>
              <a:ext uri="{FF2B5EF4-FFF2-40B4-BE49-F238E27FC236}">
                <a16:creationId xmlns:a16="http://schemas.microsoft.com/office/drawing/2014/main" id="{20244AFA-C221-45B2-BFB8-802E00B300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512" y="4292651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1FF890-D2ED-40D1-9239-6B3E5B169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6101"/>
            <a:ext cx="5215200" cy="716400"/>
          </a:xfrm>
        </p:spPr>
        <p:txBody>
          <a:bodyPr/>
          <a:lstStyle/>
          <a:p>
            <a:r>
              <a:rPr lang="pt-BR" dirty="0">
                <a:solidFill>
                  <a:schemeClr val="accent5"/>
                </a:solidFill>
              </a:rPr>
              <a:t>Contexto de Negocio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475109-7880-4C4A-B506-591DD6838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5171"/>
            <a:ext cx="5215200" cy="2944800"/>
          </a:xfrm>
        </p:spPr>
        <p:txBody>
          <a:bodyPr/>
          <a:lstStyle/>
          <a:p>
            <a:r>
              <a:rPr lang="pt-BR" dirty="0">
                <a:solidFill>
                  <a:schemeClr val="bg2"/>
                </a:solidFill>
                <a:latin typeface="Kulim Park Light" panose="020B0604020202020204" charset="0"/>
              </a:rPr>
              <a:t>3</a:t>
            </a:r>
            <a:r>
              <a:rPr lang="pt-BR" sz="1800" dirty="0">
                <a:solidFill>
                  <a:schemeClr val="bg2"/>
                </a:solidFill>
                <a:latin typeface="Kulim Park Light" panose="020B0604020202020204" charset="0"/>
                <a:ea typeface="Yu Mincho" panose="02020400000000000000" pitchFamily="18" charset="-128"/>
              </a:rPr>
              <a:t>ª maior produto de carne de frango no mundo.</a:t>
            </a:r>
          </a:p>
          <a:p>
            <a:r>
              <a:rPr lang="pt-BR" sz="1800" dirty="0">
                <a:solidFill>
                  <a:schemeClr val="bg2"/>
                </a:solidFill>
                <a:latin typeface="Kulim Park Light" panose="020B0604020202020204" charset="0"/>
                <a:ea typeface="Yu Mincho" panose="02020400000000000000" pitchFamily="18" charset="-128"/>
              </a:rPr>
              <a:t>Essa área requer diversos processos e cuidados um deles é a temperatura.</a:t>
            </a:r>
          </a:p>
          <a:p>
            <a:r>
              <a:rPr lang="pt-BR" sz="1800" dirty="0">
                <a:solidFill>
                  <a:schemeClr val="bg2"/>
                </a:solidFill>
                <a:latin typeface="Kulim Park Light" panose="020B0604020202020204" charset="0"/>
                <a:ea typeface="Yu Mincho" panose="02020400000000000000" pitchFamily="18" charset="-128"/>
              </a:rPr>
              <a:t>Apenas em São Paulo, mais de 1 MILHÃO  de galinhas morreram devido altas temperaturas em 2020.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0AFEF2C-A131-450D-9DC0-636FD3578A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5</a:t>
            </a:fld>
            <a:endParaRPr lang="pt-BR" dirty="0"/>
          </a:p>
        </p:txBody>
      </p:sp>
      <p:pic>
        <p:nvPicPr>
          <p:cNvPr id="5" name="Gráfico 4" descr="Galo estrutura de tópicos">
            <a:extLst>
              <a:ext uri="{FF2B5EF4-FFF2-40B4-BE49-F238E27FC236}">
                <a16:creationId xmlns:a16="http://schemas.microsoft.com/office/drawing/2014/main" id="{CC63DB24-6FEF-4851-88B3-FAAAE72DC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60512" y="429265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652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dirty="0">
                <a:solidFill>
                  <a:schemeClr val="accent5"/>
                </a:solidFill>
              </a:rPr>
              <a:t>Nossa solução 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225" name="Google Shape;225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rgbClr val="00B0F0"/>
                </a:solidFill>
              </a:rPr>
              <a:t>Monitoramento</a:t>
            </a:r>
            <a:endParaRPr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chemeClr val="bg2"/>
                </a:solidFill>
              </a:rPr>
              <a:t>U</a:t>
            </a:r>
            <a:r>
              <a:rPr lang="en" dirty="0">
                <a:solidFill>
                  <a:schemeClr val="bg2"/>
                </a:solidFill>
              </a:rPr>
              <a:t>m gráfico informa em tempo real a temperatura de sua granja, com indicações visuais de quando algo está errado errado.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226" name="Google Shape;226;p22"/>
          <p:cNvSpPr txBox="1">
            <a:spLocks noGrp="1"/>
          </p:cNvSpPr>
          <p:nvPr>
            <p:ph type="body" idx="2"/>
          </p:nvPr>
        </p:nvSpPr>
        <p:spPr>
          <a:xfrm>
            <a:off x="2549511" y="1592601"/>
            <a:ext cx="18078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chemeClr val="accent2"/>
                </a:solidFill>
              </a:rPr>
              <a:t>Prevenção</a:t>
            </a:r>
          </a:p>
          <a:p>
            <a:pPr marL="0" indent="0">
              <a:buNone/>
            </a:pPr>
            <a:r>
              <a:rPr lang="pt-BR" dirty="0">
                <a:solidFill>
                  <a:schemeClr val="bg2"/>
                </a:solidFill>
              </a:rPr>
              <a:t>Nosso site conta com uma previsão do tempo para você se preparar com antecedência para qualquer eventualidade.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227" name="Google Shape;227;p22"/>
          <p:cNvSpPr txBox="1">
            <a:spLocks noGrp="1"/>
          </p:cNvSpPr>
          <p:nvPr>
            <p:ph type="body" idx="3"/>
          </p:nvPr>
        </p:nvSpPr>
        <p:spPr>
          <a:xfrm>
            <a:off x="4641823" y="1592601"/>
            <a:ext cx="18078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chemeClr val="accent3"/>
                </a:solidFill>
              </a:rPr>
              <a:t>Automatização</a:t>
            </a:r>
          </a:p>
          <a:p>
            <a:pPr marL="0" indent="0">
              <a:buNone/>
            </a:pPr>
            <a:r>
              <a:rPr lang="pt-BR" dirty="0">
                <a:solidFill>
                  <a:schemeClr val="bg2"/>
                </a:solidFill>
              </a:rPr>
              <a:t>Em casos críticos nosso sistema entrara em ação. Agindo, quando possível, no seu sistema de controle de temperatura.</a:t>
            </a:r>
          </a:p>
        </p:txBody>
      </p:sp>
      <p:sp>
        <p:nvSpPr>
          <p:cNvPr id="228" name="Google Shape;228;p2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 dirty="0"/>
          </a:p>
        </p:txBody>
      </p:sp>
      <p:grpSp>
        <p:nvGrpSpPr>
          <p:cNvPr id="229" name="Google Shape;229;p22"/>
          <p:cNvGrpSpPr/>
          <p:nvPr/>
        </p:nvGrpSpPr>
        <p:grpSpPr>
          <a:xfrm>
            <a:off x="8080824" y="2188999"/>
            <a:ext cx="799520" cy="1262776"/>
            <a:chOff x="1979475" y="4289300"/>
            <a:chExt cx="322400" cy="509225"/>
          </a:xfrm>
        </p:grpSpPr>
        <p:sp>
          <p:nvSpPr>
            <p:cNvPr id="230" name="Google Shape;230;p22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00025" dist="76200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231" name="Google Shape;231;p22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00025" dist="76200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232" name="Google Shape;232;p22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00025" dist="76200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>
                <a:solidFill>
                  <a:schemeClr val="dk1"/>
                </a:solidFill>
              </a:endParaRPr>
            </a:p>
          </p:txBody>
        </p:sp>
      </p:grpSp>
      <p:pic>
        <p:nvPicPr>
          <p:cNvPr id="11" name="Gráfico 10" descr="Galo estrutura de tópicos">
            <a:extLst>
              <a:ext uri="{FF2B5EF4-FFF2-40B4-BE49-F238E27FC236}">
                <a16:creationId xmlns:a16="http://schemas.microsoft.com/office/drawing/2014/main" id="{094EC4E7-49F8-4461-A7E8-13A116CE00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512" y="4292651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" grpId="0" build="p"/>
      <p:bldP spid="226" grpId="0" build="p"/>
      <p:bldP spid="22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5FB4565-E0C6-4A41-BBCC-066C87B2C7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CB3ADACC-6939-4623-8CAB-9F0D4E3D8F2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D4D33D13-F2C2-4836-AA27-37674997D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" y="2"/>
            <a:ext cx="9142541" cy="514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148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37000">
              <a:schemeClr val="dk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pt-BR" dirty="0">
                <a:solidFill>
                  <a:schemeClr val="accent5"/>
                </a:solidFill>
              </a:rPr>
              <a:t>P</a:t>
            </a:r>
            <a:r>
              <a:rPr lang="en" dirty="0">
                <a:solidFill>
                  <a:schemeClr val="accent5"/>
                </a:solidFill>
              </a:rPr>
              <a:t>rototipo do site institucional</a:t>
            </a:r>
            <a:endParaRPr dirty="0"/>
          </a:p>
        </p:txBody>
      </p:sp>
      <p:sp>
        <p:nvSpPr>
          <p:cNvPr id="170" name="Google Shape;170;p17"/>
          <p:cNvSpPr txBox="1">
            <a:spLocks noGrp="1" noChangeAspect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endParaRPr dirty="0"/>
          </a:p>
        </p:txBody>
      </p:sp>
      <p:pic>
        <p:nvPicPr>
          <p:cNvPr id="3" name="Gráfico 2" descr="Galo estrutura de tópicos">
            <a:extLst>
              <a:ext uri="{FF2B5EF4-FFF2-40B4-BE49-F238E27FC236}">
                <a16:creationId xmlns:a16="http://schemas.microsoft.com/office/drawing/2014/main" id="{86E8DE5E-D280-40F9-94B5-D1354F82BF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422910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275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1FF890-D2ED-40D1-9239-6B3E5B169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6101"/>
            <a:ext cx="5215200" cy="716400"/>
          </a:xfrm>
        </p:spPr>
        <p:txBody>
          <a:bodyPr/>
          <a:lstStyle/>
          <a:p>
            <a:r>
              <a:rPr lang="pt-BR" dirty="0">
                <a:solidFill>
                  <a:schemeClr val="accent5"/>
                </a:solidFill>
              </a:rPr>
              <a:t>GitHub e ferramenta de gestão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475109-7880-4C4A-B506-591DD68380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Usamos o GitHub para versionar o código de nossa aplicação</a:t>
            </a:r>
            <a:endParaRPr lang="pt-BR" sz="1800" dirty="0">
              <a:latin typeface="Arial" panose="020B0604020202020204" pitchFamily="34" charset="0"/>
              <a:ea typeface="Yu Mincho" panose="02020400000000000000" pitchFamily="18" charset="-128"/>
            </a:endParaRPr>
          </a:p>
          <a:p>
            <a:r>
              <a:rPr lang="pt-BR" dirty="0"/>
              <a:t>A ferramenta Trello nos ajuda na organização das tarefas e mostra os trabalhos a serem feitos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0AFEF2C-A131-450D-9DC0-636FD3578A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9</a:t>
            </a:fld>
            <a:endParaRPr lang="pt-BR" dirty="0"/>
          </a:p>
        </p:txBody>
      </p:sp>
      <p:pic>
        <p:nvPicPr>
          <p:cNvPr id="5" name="Gráfico 4" descr="Galo estrutura de tópicos">
            <a:extLst>
              <a:ext uri="{FF2B5EF4-FFF2-40B4-BE49-F238E27FC236}">
                <a16:creationId xmlns:a16="http://schemas.microsoft.com/office/drawing/2014/main" id="{CC63DB24-6FEF-4851-88B3-FAAAE72DC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60512" y="429265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884945"/>
      </p:ext>
    </p:extLst>
  </p:cSld>
  <p:clrMapOvr>
    <a:masterClrMapping/>
  </p:clrMapOvr>
</p:sld>
</file>

<file path=ppt/theme/theme1.xml><?xml version="1.0" encoding="utf-8"?>
<a:theme xmlns:a="http://schemas.openxmlformats.org/drawingml/2006/main" name="Volumnia template">
  <a:themeElements>
    <a:clrScheme name="Custom 347">
      <a:dk1>
        <a:srgbClr val="39273F"/>
      </a:dk1>
      <a:lt1>
        <a:srgbClr val="FFFFFF"/>
      </a:lt1>
      <a:dk2>
        <a:srgbClr val="5E1B53"/>
      </a:dk2>
      <a:lt2>
        <a:srgbClr val="F1EEF1"/>
      </a:lt2>
      <a:accent1>
        <a:srgbClr val="940D7F"/>
      </a:accent1>
      <a:accent2>
        <a:srgbClr val="CE0063"/>
      </a:accent2>
      <a:accent3>
        <a:srgbClr val="ED2B2B"/>
      </a:accent3>
      <a:accent4>
        <a:srgbClr val="F97830"/>
      </a:accent4>
      <a:accent5>
        <a:srgbClr val="FFBF31"/>
      </a:accent5>
      <a:accent6>
        <a:srgbClr val="FEFDCA"/>
      </a:accent6>
      <a:hlink>
        <a:srgbClr val="5E1B5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39273F"/>
    </a:dk1>
    <a:lt1>
      <a:srgbClr val="FFFFFF"/>
    </a:lt1>
    <a:dk2>
      <a:srgbClr val="5E1B53"/>
    </a:dk2>
    <a:lt2>
      <a:srgbClr val="F1EEF1"/>
    </a:lt2>
    <a:accent1>
      <a:srgbClr val="940D7F"/>
    </a:accent1>
    <a:accent2>
      <a:srgbClr val="CE0063"/>
    </a:accent2>
    <a:accent3>
      <a:srgbClr val="ED2B2B"/>
    </a:accent3>
    <a:accent4>
      <a:srgbClr val="F97830"/>
    </a:accent4>
    <a:accent5>
      <a:srgbClr val="FFBF31"/>
    </a:accent5>
    <a:accent6>
      <a:srgbClr val="FEFDCA"/>
    </a:accent6>
    <a:hlink>
      <a:srgbClr val="5E1B53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681</TotalTime>
  <Words>395</Words>
  <Application>Microsoft Office PowerPoint</Application>
  <PresentationFormat>Apresentação na tela (16:9)</PresentationFormat>
  <Paragraphs>94</Paragraphs>
  <Slides>17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4" baseType="lpstr">
      <vt:lpstr>Kulim Park</vt:lpstr>
      <vt:lpstr>Kulim Park Light</vt:lpstr>
      <vt:lpstr>Poiret One</vt:lpstr>
      <vt:lpstr>arial</vt:lpstr>
      <vt:lpstr>Calibri</vt:lpstr>
      <vt:lpstr>arial</vt:lpstr>
      <vt:lpstr>Volumnia template</vt:lpstr>
      <vt:lpstr>Tec`Chicken Na temperatura certa</vt:lpstr>
      <vt:lpstr>Quem somos?</vt:lpstr>
      <vt:lpstr>CONTEXTO</vt:lpstr>
      <vt:lpstr>Segmento de Mercado</vt:lpstr>
      <vt:lpstr>Contexto de Negocio </vt:lpstr>
      <vt:lpstr>Nossa solução </vt:lpstr>
      <vt:lpstr>Apresentação do PowerPoint</vt:lpstr>
      <vt:lpstr>Prototipo do site institucional</vt:lpstr>
      <vt:lpstr>GitHub e ferramenta de gestão</vt:lpstr>
      <vt:lpstr>SIMULADOR FINANCEIRO</vt:lpstr>
      <vt:lpstr>Tabelas do banco de dados</vt:lpstr>
      <vt:lpstr>Sensores utilizados</vt:lpstr>
      <vt:lpstr>API NODE</vt:lpstr>
      <vt:lpstr>Obrigado 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Tec`Chicken since 2021</dc:title>
  <dc:creator>Pedro Henrique Klein de Almeida</dc:creator>
  <cp:lastModifiedBy>rose castigrini</cp:lastModifiedBy>
  <cp:revision>38</cp:revision>
  <dcterms:modified xsi:type="dcterms:W3CDTF">2021-04-08T21:11:02Z</dcterms:modified>
</cp:coreProperties>
</file>