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304" r:id="rId5"/>
    <p:sldId id="303" r:id="rId6"/>
    <p:sldId id="261" r:id="rId7"/>
    <p:sldId id="297" r:id="rId8"/>
    <p:sldId id="305" r:id="rId9"/>
    <p:sldId id="286" r:id="rId10"/>
    <p:sldId id="264" r:id="rId11"/>
    <p:sldId id="295" r:id="rId12"/>
    <p:sldId id="298" r:id="rId13"/>
    <p:sldId id="27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Kulim Park" panose="020B0604020202020204" charset="0"/>
      <p:regular r:id="rId20"/>
      <p:bold r:id="rId21"/>
      <p:italic r:id="rId22"/>
      <p:boldItalic r:id="rId23"/>
    </p:embeddedFont>
    <p:embeddedFont>
      <p:font typeface="Kulim Park Light" panose="020B0604020202020204" charset="0"/>
      <p:regular r:id="rId24"/>
      <p:bold r:id="rId25"/>
      <p:italic r:id="rId26"/>
      <p:boldItalic r:id="rId27"/>
    </p:embeddedFont>
    <p:embeddedFont>
      <p:font typeface="Poiret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304"/>
            <p14:sldId id="303"/>
            <p14:sldId id="261"/>
            <p14:sldId id="297"/>
            <p14:sldId id="305"/>
            <p14:sldId id="286"/>
            <p14:sldId id="264"/>
            <p14:sldId id="295"/>
            <p14:sldId id="29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F80"/>
    <a:srgbClr val="FFCE94"/>
    <a:srgbClr val="DA6810"/>
    <a:srgbClr val="B5580B"/>
    <a:srgbClr val="60556B"/>
    <a:srgbClr val="231F27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2B115-15C6-4C0D-B32F-A400AFDF04AE}" v="4" dt="2021-04-20T20:30:48.033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0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HENRIQUE OLIVEIRA NARDI" userId="54a15446-c1be-4471-a17c-fe3ace9286ff" providerId="ADAL" clId="{1082B115-15C6-4C0D-B32F-A400AFDF04AE}"/>
    <pc:docChg chg="undo custSel modSld">
      <pc:chgData name="LUIZ HENRIQUE OLIVEIRA NARDI" userId="54a15446-c1be-4471-a17c-fe3ace9286ff" providerId="ADAL" clId="{1082B115-15C6-4C0D-B32F-A400AFDF04AE}" dt="2021-04-20T20:30:48.033" v="5" actId="14100"/>
      <pc:docMkLst>
        <pc:docMk/>
      </pc:docMkLst>
      <pc:sldChg chg="modSp mod">
        <pc:chgData name="LUIZ HENRIQUE OLIVEIRA NARDI" userId="54a15446-c1be-4471-a17c-fe3ace9286ff" providerId="ADAL" clId="{1082B115-15C6-4C0D-B32F-A400AFDF04AE}" dt="2021-04-20T20:30:48.033" v="5" actId="14100"/>
        <pc:sldMkLst>
          <pc:docMk/>
          <pc:sldMk cId="953804295" sldId="298"/>
        </pc:sldMkLst>
        <pc:spChg chg="mod">
          <ac:chgData name="LUIZ HENRIQUE OLIVEIRA NARDI" userId="54a15446-c1be-4471-a17c-fe3ace9286ff" providerId="ADAL" clId="{1082B115-15C6-4C0D-B32F-A400AFDF04AE}" dt="2021-04-20T20:30:08.643" v="2" actId="207"/>
          <ac:spMkLst>
            <pc:docMk/>
            <pc:sldMk cId="953804295" sldId="298"/>
            <ac:spMk id="169" creationId="{00000000-0000-0000-0000-000000000000}"/>
          </ac:spMkLst>
        </pc:spChg>
        <pc:picChg chg="mod">
          <ac:chgData name="LUIZ HENRIQUE OLIVEIRA NARDI" userId="54a15446-c1be-4471-a17c-fe3ace9286ff" providerId="ADAL" clId="{1082B115-15C6-4C0D-B32F-A400AFDF04AE}" dt="2021-04-20T20:30:48.033" v="5" actId="14100"/>
          <ac:picMkLst>
            <pc:docMk/>
            <pc:sldMk cId="953804295" sldId="298"/>
            <ac:picMk id="7" creationId="{48E2266C-1EB5-44F4-BB86-CD5B5B93C0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906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424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" y="-13"/>
            <a:ext cx="7710767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1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7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1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1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68291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377" lvl="1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566" lvl="2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754" lvl="3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5943" lvl="4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131" lvl="5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320" lvl="6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509" lvl="7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697" lvl="8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8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2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2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6" y="-10"/>
            <a:ext cx="9145331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3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732864" y="658650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/>
              <a:t>TecChicken</a:t>
            </a:r>
            <a:br>
              <a:rPr lang="pt-BR" dirty="0"/>
            </a:br>
            <a:r>
              <a:rPr lang="pt-BR" sz="2800" i="1" dirty="0">
                <a:solidFill>
                  <a:schemeClr val="accent1"/>
                </a:solidFill>
              </a:rPr>
              <a:t>Na temperatura certa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4000" dirty="0">
                <a:solidFill>
                  <a:schemeClr val="accent5"/>
                </a:solidFill>
              </a:rPr>
              <a:t>API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LM35</a:t>
            </a:r>
            <a:endParaRPr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Sensor conectado a uma placa Arduino com a função de capturar dados de temperatura para serem, posteriormente, exibidos.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549511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Temperatura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O controle de temperatura é essencial para manter a qualidade do que é produzido dentro da granja.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641823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3"/>
                </a:solidFill>
              </a:rPr>
              <a:t>Padrões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Os padrões definidos no Analytics foram definidos no arquivo sensor.js.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dirty="0"/>
          </a:p>
        </p:txBody>
      </p: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8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512" y="128498"/>
            <a:ext cx="5214938" cy="717550"/>
          </a:xfrm>
        </p:spPr>
        <p:txBody>
          <a:bodyPr/>
          <a:lstStyle/>
          <a:p>
            <a:pPr algn="ctr"/>
            <a:r>
              <a:rPr lang="pt-BR" sz="3600" dirty="0">
                <a:solidFill>
                  <a:schemeClr val="accent5"/>
                </a:solidFill>
              </a:rPr>
              <a:t>Modelo lógico e tabelas</a:t>
            </a:r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735" y="4104017"/>
            <a:ext cx="914400" cy="914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C81C4F4-CBDD-4C26-B72A-7953EF3B3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089" y="1078494"/>
            <a:ext cx="6006682" cy="37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143932" y="577376"/>
            <a:ext cx="4924777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Repositórios do Projeto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7" name="Picture 2" descr="GitHub - larabeatrizms/github-explorer: Pesquisa de repositórios no github  com API">
            <a:extLst>
              <a:ext uri="{FF2B5EF4-FFF2-40B4-BE49-F238E27FC236}">
                <a16:creationId xmlns:a16="http://schemas.microsoft.com/office/drawing/2014/main" id="{48E2266C-1EB5-44F4-BB86-CD5B5B93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89" y="1527410"/>
            <a:ext cx="4699720" cy="279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80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002118" y="1801815"/>
            <a:ext cx="4864100" cy="769937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39950" y="2571752"/>
            <a:ext cx="4864100" cy="107315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3" y="889883"/>
            <a:ext cx="1055595" cy="1055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1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666750" y="1970777"/>
            <a:ext cx="2368998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Antonio Monteiro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Brunno Castigrini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Gustavo Quaresma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Luiz Henrique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Vitória Eleutério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292072" y="501653"/>
            <a:ext cx="4676421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CONTEXTO RESUMIDO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402193" y="1268676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Smart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Transformações Climáticas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Avicultura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Aves morrendo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Decisões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Visão Ampla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Controle de temperatura</a:t>
            </a:r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5000">
              <a:schemeClr val="bg1"/>
            </a:gs>
            <a:gs pos="90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448C55-EFD2-4B47-8F90-C93C9ABA202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07585" y="3620757"/>
            <a:ext cx="909614" cy="645854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2D6C15A-0F0A-4267-ADD4-D84BEF555E85}"/>
              </a:ext>
            </a:extLst>
          </p:cNvPr>
          <p:cNvSpPr/>
          <p:nvPr/>
        </p:nvSpPr>
        <p:spPr>
          <a:xfrm>
            <a:off x="306417" y="1135630"/>
            <a:ext cx="2066032" cy="2059484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Google Shape;307;p48">
            <a:extLst>
              <a:ext uri="{FF2B5EF4-FFF2-40B4-BE49-F238E27FC236}">
                <a16:creationId xmlns:a16="http://schemas.microsoft.com/office/drawing/2014/main" id="{4B3BC044-C8CF-4466-97D9-3F08B0FB2524}"/>
              </a:ext>
            </a:extLst>
          </p:cNvPr>
          <p:cNvSpPr txBox="1">
            <a:spLocks/>
          </p:cNvSpPr>
          <p:nvPr/>
        </p:nvSpPr>
        <p:spPr>
          <a:xfrm>
            <a:off x="972320" y="2078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000" dirty="0">
                <a:solidFill>
                  <a:schemeClr val="accent4"/>
                </a:solidFill>
                <a:latin typeface="Kulim Park" panose="020B0604020202020204" charset="0"/>
              </a:rPr>
              <a:t>High Level Design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FA9682-EE7A-40CC-8996-34309FC3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97" y="2337095"/>
            <a:ext cx="750711" cy="7507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476952-A237-48D8-B35E-6A1B36BE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47" y="1208229"/>
            <a:ext cx="586421" cy="586421"/>
          </a:xfrm>
          <a:prstGeom prst="rect">
            <a:avLst/>
          </a:prstGeom>
        </p:spPr>
      </p:pic>
      <p:grpSp>
        <p:nvGrpSpPr>
          <p:cNvPr id="7" name="Google Shape;9756;p78">
            <a:extLst>
              <a:ext uri="{FF2B5EF4-FFF2-40B4-BE49-F238E27FC236}">
                <a16:creationId xmlns:a16="http://schemas.microsoft.com/office/drawing/2014/main" id="{6AB0E3B3-BC70-4213-A579-ADEA5379E7F9}"/>
              </a:ext>
            </a:extLst>
          </p:cNvPr>
          <p:cNvGrpSpPr/>
          <p:nvPr/>
        </p:nvGrpSpPr>
        <p:grpSpPr>
          <a:xfrm>
            <a:off x="1676828" y="2030407"/>
            <a:ext cx="232955" cy="340318"/>
            <a:chOff x="3662144" y="4135505"/>
            <a:chExt cx="232955" cy="340318"/>
          </a:xfrm>
        </p:grpSpPr>
        <p:sp>
          <p:nvSpPr>
            <p:cNvPr id="8" name="Google Shape;9757;p78">
              <a:extLst>
                <a:ext uri="{FF2B5EF4-FFF2-40B4-BE49-F238E27FC236}">
                  <a16:creationId xmlns:a16="http://schemas.microsoft.com/office/drawing/2014/main" id="{672E1215-3F81-4965-B1A6-F25F57332AA4}"/>
                </a:ext>
              </a:extLst>
            </p:cNvPr>
            <p:cNvSpPr/>
            <p:nvPr/>
          </p:nvSpPr>
          <p:spPr>
            <a:xfrm>
              <a:off x="3662144" y="4135505"/>
              <a:ext cx="163761" cy="340318"/>
            </a:xfrm>
            <a:custGeom>
              <a:avLst/>
              <a:gdLst/>
              <a:ahLst/>
              <a:cxnLst/>
              <a:rect l="l" t="t" r="r" b="b"/>
              <a:pathLst>
                <a:path w="5157" h="10717" extrusionOk="0">
                  <a:moveTo>
                    <a:pt x="2573" y="1"/>
                  </a:moveTo>
                  <a:cubicBezTo>
                    <a:pt x="1715" y="1"/>
                    <a:pt x="1013" y="703"/>
                    <a:pt x="1013" y="1572"/>
                  </a:cubicBezTo>
                  <a:lnTo>
                    <a:pt x="1013" y="6097"/>
                  </a:lnTo>
                  <a:cubicBezTo>
                    <a:pt x="370" y="6585"/>
                    <a:pt x="1" y="7347"/>
                    <a:pt x="1" y="8144"/>
                  </a:cubicBezTo>
                  <a:cubicBezTo>
                    <a:pt x="1" y="9561"/>
                    <a:pt x="1156" y="10716"/>
                    <a:pt x="2573" y="10716"/>
                  </a:cubicBezTo>
                  <a:cubicBezTo>
                    <a:pt x="3990" y="10716"/>
                    <a:pt x="5144" y="9561"/>
                    <a:pt x="5144" y="8144"/>
                  </a:cubicBezTo>
                  <a:cubicBezTo>
                    <a:pt x="5156" y="7323"/>
                    <a:pt x="4775" y="6573"/>
                    <a:pt x="4144" y="6073"/>
                  </a:cubicBezTo>
                  <a:lnTo>
                    <a:pt x="4144" y="3322"/>
                  </a:lnTo>
                  <a:cubicBezTo>
                    <a:pt x="4144" y="3239"/>
                    <a:pt x="4061" y="3156"/>
                    <a:pt x="3978" y="3156"/>
                  </a:cubicBezTo>
                  <a:cubicBezTo>
                    <a:pt x="3882" y="3156"/>
                    <a:pt x="3811" y="3239"/>
                    <a:pt x="3811" y="3322"/>
                  </a:cubicBezTo>
                  <a:lnTo>
                    <a:pt x="3811" y="6168"/>
                  </a:lnTo>
                  <a:cubicBezTo>
                    <a:pt x="3811" y="6216"/>
                    <a:pt x="3847" y="6275"/>
                    <a:pt x="3871" y="6299"/>
                  </a:cubicBezTo>
                  <a:cubicBezTo>
                    <a:pt x="4466" y="6716"/>
                    <a:pt x="4823" y="7418"/>
                    <a:pt x="4823" y="8133"/>
                  </a:cubicBezTo>
                  <a:cubicBezTo>
                    <a:pt x="4823" y="9359"/>
                    <a:pt x="3811" y="10383"/>
                    <a:pt x="2573" y="10383"/>
                  </a:cubicBezTo>
                  <a:cubicBezTo>
                    <a:pt x="1346" y="10383"/>
                    <a:pt x="322" y="9371"/>
                    <a:pt x="322" y="8133"/>
                  </a:cubicBezTo>
                  <a:cubicBezTo>
                    <a:pt x="322" y="7406"/>
                    <a:pt x="680" y="6716"/>
                    <a:pt x="1275" y="6299"/>
                  </a:cubicBezTo>
                  <a:cubicBezTo>
                    <a:pt x="1323" y="6275"/>
                    <a:pt x="1334" y="6228"/>
                    <a:pt x="1334" y="6168"/>
                  </a:cubicBezTo>
                  <a:lnTo>
                    <a:pt x="1334" y="1572"/>
                  </a:lnTo>
                  <a:cubicBezTo>
                    <a:pt x="1334" y="882"/>
                    <a:pt x="1894" y="334"/>
                    <a:pt x="2573" y="334"/>
                  </a:cubicBezTo>
                  <a:cubicBezTo>
                    <a:pt x="3263" y="334"/>
                    <a:pt x="3811" y="882"/>
                    <a:pt x="3811" y="1572"/>
                  </a:cubicBezTo>
                  <a:lnTo>
                    <a:pt x="3811" y="2703"/>
                  </a:lnTo>
                  <a:cubicBezTo>
                    <a:pt x="3811" y="2787"/>
                    <a:pt x="3882" y="2858"/>
                    <a:pt x="3978" y="2858"/>
                  </a:cubicBezTo>
                  <a:cubicBezTo>
                    <a:pt x="4061" y="2858"/>
                    <a:pt x="4132" y="2787"/>
                    <a:pt x="4132" y="2703"/>
                  </a:cubicBezTo>
                  <a:lnTo>
                    <a:pt x="4132" y="1572"/>
                  </a:lnTo>
                  <a:cubicBezTo>
                    <a:pt x="4132" y="703"/>
                    <a:pt x="3442" y="1"/>
                    <a:pt x="2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58;p78">
              <a:extLst>
                <a:ext uri="{FF2B5EF4-FFF2-40B4-BE49-F238E27FC236}">
                  <a16:creationId xmlns:a16="http://schemas.microsoft.com/office/drawing/2014/main" id="{21A7FB85-5B66-4757-B075-E4F980F2D6C3}"/>
                </a:ext>
              </a:extLst>
            </p:cNvPr>
            <p:cNvSpPr/>
            <p:nvPr/>
          </p:nvSpPr>
          <p:spPr>
            <a:xfrm>
              <a:off x="3689771" y="4162719"/>
              <a:ext cx="109650" cy="285859"/>
            </a:xfrm>
            <a:custGeom>
              <a:avLst/>
              <a:gdLst/>
              <a:ahLst/>
              <a:cxnLst/>
              <a:rect l="l" t="t" r="r" b="b"/>
              <a:pathLst>
                <a:path w="3453" h="9002" extrusionOk="0">
                  <a:moveTo>
                    <a:pt x="1727" y="310"/>
                  </a:moveTo>
                  <a:cubicBezTo>
                    <a:pt x="1941" y="310"/>
                    <a:pt x="2108" y="489"/>
                    <a:pt x="2108" y="691"/>
                  </a:cubicBezTo>
                  <a:lnTo>
                    <a:pt x="2108" y="1156"/>
                  </a:lnTo>
                  <a:lnTo>
                    <a:pt x="1322" y="1156"/>
                  </a:lnTo>
                  <a:lnTo>
                    <a:pt x="1322" y="691"/>
                  </a:lnTo>
                  <a:cubicBezTo>
                    <a:pt x="1322" y="489"/>
                    <a:pt x="1500" y="310"/>
                    <a:pt x="1727" y="310"/>
                  </a:cubicBezTo>
                  <a:close/>
                  <a:moveTo>
                    <a:pt x="2108" y="1489"/>
                  </a:moveTo>
                  <a:lnTo>
                    <a:pt x="2108" y="2382"/>
                  </a:lnTo>
                  <a:lnTo>
                    <a:pt x="1322" y="2382"/>
                  </a:lnTo>
                  <a:lnTo>
                    <a:pt x="1322" y="1489"/>
                  </a:lnTo>
                  <a:close/>
                  <a:moveTo>
                    <a:pt x="2108" y="2704"/>
                  </a:moveTo>
                  <a:lnTo>
                    <a:pt x="2108" y="3596"/>
                  </a:lnTo>
                  <a:lnTo>
                    <a:pt x="1322" y="3596"/>
                  </a:lnTo>
                  <a:lnTo>
                    <a:pt x="1322" y="2704"/>
                  </a:lnTo>
                  <a:close/>
                  <a:moveTo>
                    <a:pt x="2108" y="3906"/>
                  </a:moveTo>
                  <a:lnTo>
                    <a:pt x="2108" y="4799"/>
                  </a:lnTo>
                  <a:lnTo>
                    <a:pt x="1322" y="4799"/>
                  </a:lnTo>
                  <a:lnTo>
                    <a:pt x="1322" y="3906"/>
                  </a:lnTo>
                  <a:close/>
                  <a:moveTo>
                    <a:pt x="1727" y="1"/>
                  </a:moveTo>
                  <a:cubicBezTo>
                    <a:pt x="1334" y="1"/>
                    <a:pt x="1012" y="310"/>
                    <a:pt x="1012" y="715"/>
                  </a:cubicBezTo>
                  <a:lnTo>
                    <a:pt x="1012" y="5668"/>
                  </a:lnTo>
                  <a:lnTo>
                    <a:pt x="726" y="5871"/>
                  </a:lnTo>
                  <a:cubicBezTo>
                    <a:pt x="262" y="6204"/>
                    <a:pt x="0" y="6728"/>
                    <a:pt x="0" y="7276"/>
                  </a:cubicBezTo>
                  <a:cubicBezTo>
                    <a:pt x="0" y="7609"/>
                    <a:pt x="95" y="7954"/>
                    <a:pt x="298" y="8240"/>
                  </a:cubicBezTo>
                  <a:cubicBezTo>
                    <a:pt x="321" y="8286"/>
                    <a:pt x="374" y="8312"/>
                    <a:pt x="427" y="8312"/>
                  </a:cubicBezTo>
                  <a:cubicBezTo>
                    <a:pt x="457" y="8312"/>
                    <a:pt x="487" y="8304"/>
                    <a:pt x="512" y="8288"/>
                  </a:cubicBezTo>
                  <a:cubicBezTo>
                    <a:pt x="595" y="8240"/>
                    <a:pt x="607" y="8133"/>
                    <a:pt x="560" y="8061"/>
                  </a:cubicBezTo>
                  <a:cubicBezTo>
                    <a:pt x="393" y="7823"/>
                    <a:pt x="322" y="7549"/>
                    <a:pt x="322" y="7276"/>
                  </a:cubicBezTo>
                  <a:cubicBezTo>
                    <a:pt x="322" y="6811"/>
                    <a:pt x="548" y="6394"/>
                    <a:pt x="917" y="6121"/>
                  </a:cubicBezTo>
                  <a:lnTo>
                    <a:pt x="1274" y="5871"/>
                  </a:lnTo>
                  <a:cubicBezTo>
                    <a:pt x="1322" y="5847"/>
                    <a:pt x="1334" y="5799"/>
                    <a:pt x="1334" y="5740"/>
                  </a:cubicBezTo>
                  <a:lnTo>
                    <a:pt x="1334" y="5132"/>
                  </a:lnTo>
                  <a:lnTo>
                    <a:pt x="2119" y="5132"/>
                  </a:lnTo>
                  <a:lnTo>
                    <a:pt x="2119" y="5740"/>
                  </a:lnTo>
                  <a:cubicBezTo>
                    <a:pt x="2119" y="5787"/>
                    <a:pt x="2155" y="5847"/>
                    <a:pt x="2179" y="5871"/>
                  </a:cubicBezTo>
                  <a:lnTo>
                    <a:pt x="2536" y="6121"/>
                  </a:lnTo>
                  <a:cubicBezTo>
                    <a:pt x="2917" y="6394"/>
                    <a:pt x="3131" y="6823"/>
                    <a:pt x="3131" y="7276"/>
                  </a:cubicBezTo>
                  <a:cubicBezTo>
                    <a:pt x="3120" y="8049"/>
                    <a:pt x="2500" y="8669"/>
                    <a:pt x="1727" y="8669"/>
                  </a:cubicBezTo>
                  <a:cubicBezTo>
                    <a:pt x="1441" y="8669"/>
                    <a:pt x="1155" y="8585"/>
                    <a:pt x="917" y="8419"/>
                  </a:cubicBezTo>
                  <a:cubicBezTo>
                    <a:pt x="892" y="8402"/>
                    <a:pt x="863" y="8394"/>
                    <a:pt x="835" y="8394"/>
                  </a:cubicBezTo>
                  <a:cubicBezTo>
                    <a:pt x="782" y="8394"/>
                    <a:pt x="729" y="8420"/>
                    <a:pt x="691" y="8466"/>
                  </a:cubicBezTo>
                  <a:cubicBezTo>
                    <a:pt x="655" y="8538"/>
                    <a:pt x="667" y="8633"/>
                    <a:pt x="738" y="8692"/>
                  </a:cubicBezTo>
                  <a:cubicBezTo>
                    <a:pt x="1036" y="8895"/>
                    <a:pt x="1369" y="9002"/>
                    <a:pt x="1727" y="9002"/>
                  </a:cubicBezTo>
                  <a:cubicBezTo>
                    <a:pt x="2679" y="9002"/>
                    <a:pt x="3453" y="8228"/>
                    <a:pt x="3453" y="7276"/>
                  </a:cubicBezTo>
                  <a:cubicBezTo>
                    <a:pt x="3453" y="6716"/>
                    <a:pt x="3179" y="6192"/>
                    <a:pt x="2715" y="5871"/>
                  </a:cubicBezTo>
                  <a:lnTo>
                    <a:pt x="2441" y="5668"/>
                  </a:lnTo>
                  <a:lnTo>
                    <a:pt x="2441" y="715"/>
                  </a:lnTo>
                  <a:cubicBezTo>
                    <a:pt x="2441" y="322"/>
                    <a:pt x="2119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59;p78">
              <a:extLst>
                <a:ext uri="{FF2B5EF4-FFF2-40B4-BE49-F238E27FC236}">
                  <a16:creationId xmlns:a16="http://schemas.microsoft.com/office/drawing/2014/main" id="{E7293A08-EC64-4C15-964D-B24CD5477816}"/>
                </a:ext>
              </a:extLst>
            </p:cNvPr>
            <p:cNvSpPr/>
            <p:nvPr/>
          </p:nvSpPr>
          <p:spPr>
            <a:xfrm>
              <a:off x="3838352" y="4182375"/>
              <a:ext cx="56746" cy="94947"/>
            </a:xfrm>
            <a:custGeom>
              <a:avLst/>
              <a:gdLst/>
              <a:ahLst/>
              <a:cxnLst/>
              <a:rect l="l" t="t" r="r" b="b"/>
              <a:pathLst>
                <a:path w="1787" h="2990" extrusionOk="0">
                  <a:moveTo>
                    <a:pt x="881" y="1"/>
                  </a:moveTo>
                  <a:cubicBezTo>
                    <a:pt x="334" y="1"/>
                    <a:pt x="0" y="334"/>
                    <a:pt x="0" y="894"/>
                  </a:cubicBezTo>
                  <a:lnTo>
                    <a:pt x="0" y="2096"/>
                  </a:lnTo>
                  <a:cubicBezTo>
                    <a:pt x="0" y="2394"/>
                    <a:pt x="96" y="2632"/>
                    <a:pt x="262" y="2787"/>
                  </a:cubicBezTo>
                  <a:cubicBezTo>
                    <a:pt x="405" y="2918"/>
                    <a:pt x="619" y="2989"/>
                    <a:pt x="869" y="2989"/>
                  </a:cubicBezTo>
                  <a:cubicBezTo>
                    <a:pt x="1393" y="2989"/>
                    <a:pt x="1751" y="2692"/>
                    <a:pt x="1751" y="2263"/>
                  </a:cubicBezTo>
                  <a:cubicBezTo>
                    <a:pt x="1786" y="2120"/>
                    <a:pt x="1715" y="2073"/>
                    <a:pt x="1596" y="2073"/>
                  </a:cubicBezTo>
                  <a:cubicBezTo>
                    <a:pt x="1489" y="2073"/>
                    <a:pt x="1417" y="2120"/>
                    <a:pt x="1417" y="2192"/>
                  </a:cubicBezTo>
                  <a:cubicBezTo>
                    <a:pt x="1393" y="2382"/>
                    <a:pt x="1358" y="2668"/>
                    <a:pt x="917" y="2668"/>
                  </a:cubicBezTo>
                  <a:cubicBezTo>
                    <a:pt x="560" y="2668"/>
                    <a:pt x="381" y="2489"/>
                    <a:pt x="381" y="2096"/>
                  </a:cubicBezTo>
                  <a:lnTo>
                    <a:pt x="381" y="894"/>
                  </a:lnTo>
                  <a:cubicBezTo>
                    <a:pt x="381" y="525"/>
                    <a:pt x="560" y="334"/>
                    <a:pt x="893" y="334"/>
                  </a:cubicBezTo>
                  <a:cubicBezTo>
                    <a:pt x="1298" y="334"/>
                    <a:pt x="1405" y="584"/>
                    <a:pt x="1405" y="775"/>
                  </a:cubicBezTo>
                  <a:cubicBezTo>
                    <a:pt x="1405" y="846"/>
                    <a:pt x="1477" y="906"/>
                    <a:pt x="1584" y="906"/>
                  </a:cubicBezTo>
                  <a:cubicBezTo>
                    <a:pt x="1703" y="906"/>
                    <a:pt x="1762" y="882"/>
                    <a:pt x="1762" y="715"/>
                  </a:cubicBezTo>
                  <a:cubicBezTo>
                    <a:pt x="1762" y="299"/>
                    <a:pt x="1405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60;p78">
              <a:extLst>
                <a:ext uri="{FF2B5EF4-FFF2-40B4-BE49-F238E27FC236}">
                  <a16:creationId xmlns:a16="http://schemas.microsoft.com/office/drawing/2014/main" id="{06D166FB-63E9-4151-B419-5B46870E48B9}"/>
                </a:ext>
              </a:extLst>
            </p:cNvPr>
            <p:cNvSpPr/>
            <p:nvPr/>
          </p:nvSpPr>
          <p:spPr>
            <a:xfrm>
              <a:off x="3813012" y="4151763"/>
              <a:ext cx="32930" cy="32930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36" y="310"/>
                  </a:moveTo>
                  <a:cubicBezTo>
                    <a:pt x="644" y="310"/>
                    <a:pt x="739" y="405"/>
                    <a:pt x="739" y="524"/>
                  </a:cubicBezTo>
                  <a:cubicBezTo>
                    <a:pt x="727" y="620"/>
                    <a:pt x="644" y="727"/>
                    <a:pt x="536" y="727"/>
                  </a:cubicBezTo>
                  <a:cubicBezTo>
                    <a:pt x="429" y="727"/>
                    <a:pt x="322" y="643"/>
                    <a:pt x="322" y="524"/>
                  </a:cubicBezTo>
                  <a:cubicBezTo>
                    <a:pt x="322" y="417"/>
                    <a:pt x="417" y="310"/>
                    <a:pt x="536" y="310"/>
                  </a:cubicBez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22" y="1036"/>
                    <a:pt x="1036" y="798"/>
                    <a:pt x="1036" y="524"/>
                  </a:cubicBezTo>
                  <a:cubicBezTo>
                    <a:pt x="1036" y="239"/>
                    <a:pt x="79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2C8521B4-1278-48B6-937B-9F4FE81EF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6146" y="2712450"/>
            <a:ext cx="242501" cy="2425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D061B0-0E18-4F0F-A878-573E1F67D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8" y="1881746"/>
            <a:ext cx="433943" cy="433943"/>
          </a:xfrm>
          <a:prstGeom prst="rect">
            <a:avLst/>
          </a:prstGeom>
        </p:spPr>
      </p:pic>
      <p:sp>
        <p:nvSpPr>
          <p:cNvPr id="14" name="Google Shape;1390;p72">
            <a:extLst>
              <a:ext uri="{FF2B5EF4-FFF2-40B4-BE49-F238E27FC236}">
                <a16:creationId xmlns:a16="http://schemas.microsoft.com/office/drawing/2014/main" id="{5A3E17AF-3FA8-4D06-8C3A-7DFFE052F8DD}"/>
              </a:ext>
            </a:extLst>
          </p:cNvPr>
          <p:cNvSpPr/>
          <p:nvPr/>
        </p:nvSpPr>
        <p:spPr>
          <a:xfrm rot="10800000">
            <a:off x="1260600" y="1976107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90;p72">
            <a:extLst>
              <a:ext uri="{FF2B5EF4-FFF2-40B4-BE49-F238E27FC236}">
                <a16:creationId xmlns:a16="http://schemas.microsoft.com/office/drawing/2014/main" id="{F9B7C543-1A2F-4C84-ADD3-B57BE46C2ECC}"/>
              </a:ext>
            </a:extLst>
          </p:cNvPr>
          <p:cNvSpPr/>
          <p:nvPr/>
        </p:nvSpPr>
        <p:spPr>
          <a:xfrm rot="20271403">
            <a:off x="792920" y="1622321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F57CD9E-CB97-45AB-95A9-AB4E5FED0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402" y="1252112"/>
            <a:ext cx="843836" cy="8438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897222-D2D9-4F96-A4DF-153F5C65E122}"/>
              </a:ext>
            </a:extLst>
          </p:cNvPr>
          <p:cNvSpPr txBox="1"/>
          <p:nvPr/>
        </p:nvSpPr>
        <p:spPr>
          <a:xfrm>
            <a:off x="2564097" y="20938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Nuvem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A9556AC-6CCB-4E1F-A950-9B01F1D239B4}"/>
              </a:ext>
            </a:extLst>
          </p:cNvPr>
          <p:cNvSpPr/>
          <p:nvPr/>
        </p:nvSpPr>
        <p:spPr>
          <a:xfrm>
            <a:off x="6504374" y="2724097"/>
            <a:ext cx="2252329" cy="205948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5889E3-949D-4C28-8A1E-0CAC1CD6CCEB}"/>
              </a:ext>
            </a:extLst>
          </p:cNvPr>
          <p:cNvSpPr/>
          <p:nvPr/>
        </p:nvSpPr>
        <p:spPr>
          <a:xfrm>
            <a:off x="2002768" y="3052237"/>
            <a:ext cx="1775945" cy="1666126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D23364-8057-438A-9FE3-41EEC17F8197}"/>
              </a:ext>
            </a:extLst>
          </p:cNvPr>
          <p:cNvSpPr txBox="1"/>
          <p:nvPr/>
        </p:nvSpPr>
        <p:spPr>
          <a:xfrm>
            <a:off x="5403233" y="473021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Página </a:t>
            </a: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Web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78AA61-E912-4F9E-969A-E941E406ECDC}"/>
              </a:ext>
            </a:extLst>
          </p:cNvPr>
          <p:cNvSpPr txBox="1"/>
          <p:nvPr/>
        </p:nvSpPr>
        <p:spPr>
          <a:xfrm>
            <a:off x="635008" y="471140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Empresa TecChicken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C5F6830-5243-443E-9242-8ADD4E346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637" y="3671385"/>
            <a:ext cx="835976" cy="8359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7A197BC-F7A7-4516-8F7E-5ADF6673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92" y="3053067"/>
            <a:ext cx="586421" cy="58642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CFC9013-ABB8-4AB1-A491-003D3633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063" y="3584903"/>
            <a:ext cx="1144341" cy="114434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AEF9063-9D02-4799-A629-141A8929BE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2392" y="3012114"/>
            <a:ext cx="600746" cy="600746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849D9125-BCA8-47AB-B726-857200571B8B}"/>
              </a:ext>
            </a:extLst>
          </p:cNvPr>
          <p:cNvSpPr txBox="1"/>
          <p:nvPr/>
        </p:nvSpPr>
        <p:spPr>
          <a:xfrm>
            <a:off x="950621" y="3209377"/>
            <a:ext cx="923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Granja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6F5A9EF9-013D-4FF1-A6A3-C08CE2555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8722" y="2253847"/>
            <a:ext cx="650694" cy="65069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AE6A8CE-9C85-4CC1-9DE9-A2743BE75E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6197774" y="2275491"/>
            <a:ext cx="650694" cy="650694"/>
          </a:xfrm>
          <a:prstGeom prst="rect">
            <a:avLst/>
          </a:prstGeom>
        </p:spPr>
      </p:pic>
      <p:grpSp>
        <p:nvGrpSpPr>
          <p:cNvPr id="33" name="Google Shape;8180;p74">
            <a:extLst>
              <a:ext uri="{FF2B5EF4-FFF2-40B4-BE49-F238E27FC236}">
                <a16:creationId xmlns:a16="http://schemas.microsoft.com/office/drawing/2014/main" id="{359C85E7-AC08-4617-A91E-B802E0CFA0ED}"/>
              </a:ext>
            </a:extLst>
          </p:cNvPr>
          <p:cNvGrpSpPr/>
          <p:nvPr/>
        </p:nvGrpSpPr>
        <p:grpSpPr>
          <a:xfrm rot="12973498" flipV="1">
            <a:off x="5522718" y="2034761"/>
            <a:ext cx="747222" cy="45719"/>
            <a:chOff x="1464850" y="436376"/>
            <a:chExt cx="6001362" cy="222300"/>
          </a:xfrm>
        </p:grpSpPr>
        <p:sp>
          <p:nvSpPr>
            <p:cNvPr id="34" name="Google Shape;8181;p74">
              <a:extLst>
                <a:ext uri="{FF2B5EF4-FFF2-40B4-BE49-F238E27FC236}">
                  <a16:creationId xmlns:a16="http://schemas.microsoft.com/office/drawing/2014/main" id="{F437D8E7-4AA7-4F97-B736-3276F93EB671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82;p74">
              <a:extLst>
                <a:ext uri="{FF2B5EF4-FFF2-40B4-BE49-F238E27FC236}">
                  <a16:creationId xmlns:a16="http://schemas.microsoft.com/office/drawing/2014/main" id="{EB5728A3-79CC-445B-858B-66EA9D5B644C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183;p74">
              <a:extLst>
                <a:ext uri="{FF2B5EF4-FFF2-40B4-BE49-F238E27FC236}">
                  <a16:creationId xmlns:a16="http://schemas.microsoft.com/office/drawing/2014/main" id="{7E1F275C-D035-48FA-9E62-77758E31A923}"/>
                </a:ext>
              </a:extLst>
            </p:cNvPr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84;p74">
              <a:extLst>
                <a:ext uri="{FF2B5EF4-FFF2-40B4-BE49-F238E27FC236}">
                  <a16:creationId xmlns:a16="http://schemas.microsoft.com/office/drawing/2014/main" id="{0E98056A-E642-4A21-84F5-2AEBD0B55367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85;p74">
              <a:extLst>
                <a:ext uri="{FF2B5EF4-FFF2-40B4-BE49-F238E27FC236}">
                  <a16:creationId xmlns:a16="http://schemas.microsoft.com/office/drawing/2014/main" id="{AD38323B-C373-4347-BE0B-DE75D05F8AD1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8186;p74">
              <a:extLst>
                <a:ext uri="{FF2B5EF4-FFF2-40B4-BE49-F238E27FC236}">
                  <a16:creationId xmlns:a16="http://schemas.microsoft.com/office/drawing/2014/main" id="{60C2460D-1FE0-4F46-953F-D04FBD4CEBA0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8187;p74">
              <a:extLst>
                <a:ext uri="{FF2B5EF4-FFF2-40B4-BE49-F238E27FC236}">
                  <a16:creationId xmlns:a16="http://schemas.microsoft.com/office/drawing/2014/main" id="{D4BF44F0-2C46-4E9D-AE7E-20468903A71E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8188;p74">
              <a:extLst>
                <a:ext uri="{FF2B5EF4-FFF2-40B4-BE49-F238E27FC236}">
                  <a16:creationId xmlns:a16="http://schemas.microsoft.com/office/drawing/2014/main" id="{730AEF90-D99D-4FAA-8A6F-60EA331FD3BD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8189;p74">
              <a:extLst>
                <a:ext uri="{FF2B5EF4-FFF2-40B4-BE49-F238E27FC236}">
                  <a16:creationId xmlns:a16="http://schemas.microsoft.com/office/drawing/2014/main" id="{C908C2B5-2DE3-46F5-B0D3-99FAFFAE8B04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8180;p74">
            <a:extLst>
              <a:ext uri="{FF2B5EF4-FFF2-40B4-BE49-F238E27FC236}">
                <a16:creationId xmlns:a16="http://schemas.microsoft.com/office/drawing/2014/main" id="{A27889FB-ACED-419A-A0B5-44FE4534334F}"/>
              </a:ext>
            </a:extLst>
          </p:cNvPr>
          <p:cNvGrpSpPr/>
          <p:nvPr/>
        </p:nvGrpSpPr>
        <p:grpSpPr>
          <a:xfrm rot="19653876">
            <a:off x="3252960" y="2034642"/>
            <a:ext cx="861012" cy="52681"/>
            <a:chOff x="1464850" y="436375"/>
            <a:chExt cx="6001364" cy="222301"/>
          </a:xfrm>
        </p:grpSpPr>
        <p:sp>
          <p:nvSpPr>
            <p:cNvPr id="44" name="Google Shape;8181;p74">
              <a:extLst>
                <a:ext uri="{FF2B5EF4-FFF2-40B4-BE49-F238E27FC236}">
                  <a16:creationId xmlns:a16="http://schemas.microsoft.com/office/drawing/2014/main" id="{BB915BB8-0D28-49CF-95B4-96A373681AB5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82;p74">
              <a:extLst>
                <a:ext uri="{FF2B5EF4-FFF2-40B4-BE49-F238E27FC236}">
                  <a16:creationId xmlns:a16="http://schemas.microsoft.com/office/drawing/2014/main" id="{D4EE5960-C23E-4199-9142-8948095479E3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83;p74">
              <a:extLst>
                <a:ext uri="{FF2B5EF4-FFF2-40B4-BE49-F238E27FC236}">
                  <a16:creationId xmlns:a16="http://schemas.microsoft.com/office/drawing/2014/main" id="{1619FC61-9327-4F5F-B827-9D3A018B7FC1}"/>
                </a:ext>
              </a:extLst>
            </p:cNvPr>
            <p:cNvSpPr/>
            <p:nvPr/>
          </p:nvSpPr>
          <p:spPr>
            <a:xfrm>
              <a:off x="7243912" y="436375"/>
              <a:ext cx="222302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84;p74">
              <a:extLst>
                <a:ext uri="{FF2B5EF4-FFF2-40B4-BE49-F238E27FC236}">
                  <a16:creationId xmlns:a16="http://schemas.microsoft.com/office/drawing/2014/main" id="{0455FD50-19AB-480C-BF2A-348523A1711E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85;p74">
              <a:extLst>
                <a:ext uri="{FF2B5EF4-FFF2-40B4-BE49-F238E27FC236}">
                  <a16:creationId xmlns:a16="http://schemas.microsoft.com/office/drawing/2014/main" id="{18B1E05E-494B-45B4-B999-9CA49EABDD1B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8186;p74">
              <a:extLst>
                <a:ext uri="{FF2B5EF4-FFF2-40B4-BE49-F238E27FC236}">
                  <a16:creationId xmlns:a16="http://schemas.microsoft.com/office/drawing/2014/main" id="{6C191010-3DD0-4346-A3D3-92940CA3F5DB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8187;p74">
              <a:extLst>
                <a:ext uri="{FF2B5EF4-FFF2-40B4-BE49-F238E27FC236}">
                  <a16:creationId xmlns:a16="http://schemas.microsoft.com/office/drawing/2014/main" id="{28C4B0E8-D67A-42A2-8DE8-E4A0DED66813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8188;p74">
              <a:extLst>
                <a:ext uri="{FF2B5EF4-FFF2-40B4-BE49-F238E27FC236}">
                  <a16:creationId xmlns:a16="http://schemas.microsoft.com/office/drawing/2014/main" id="{EE591289-43F8-48AD-8B2F-43CD0CFE744C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8189;p74">
              <a:extLst>
                <a:ext uri="{FF2B5EF4-FFF2-40B4-BE49-F238E27FC236}">
                  <a16:creationId xmlns:a16="http://schemas.microsoft.com/office/drawing/2014/main" id="{92421C5A-8F1E-4432-8463-F62C1B42BB21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526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7" grpId="0"/>
      <p:bldP spid="18" grpId="0" animBg="1"/>
      <p:bldP spid="19" grpId="0" animBg="1"/>
      <p:bldP spid="20" grpId="0"/>
      <p:bldP spid="21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5" y="4749853"/>
            <a:ext cx="463658" cy="332597"/>
          </a:xfrm>
        </p:spPr>
        <p:txBody>
          <a:bodyPr/>
          <a:lstStyle/>
          <a:p>
            <a:fld id="{00000000-1234-1234-1234-123412341234}" type="slidenum">
              <a:rPr lang="pt-BR" sz="1100"/>
              <a:pPr/>
              <a:t>5</a:t>
            </a:fld>
            <a:endParaRPr lang="pt-BR" sz="11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3828370" y="112537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362074" y="120927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Arduíno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54864" y="453337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Sensor de temperatura (LM35)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699962" y="111963"/>
            <a:ext cx="3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LLD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456984" y="231998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Site para mostrar os dados coletados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556A10-6B1C-419D-BD32-2D9D7D1DEB6F}"/>
              </a:ext>
            </a:extLst>
          </p:cNvPr>
          <p:cNvSpPr/>
          <p:nvPr/>
        </p:nvSpPr>
        <p:spPr>
          <a:xfrm>
            <a:off x="2065020" y="3567932"/>
            <a:ext cx="1581026" cy="11332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Roteador</a:t>
            </a:r>
          </a:p>
          <a:p>
            <a:pPr algn="ctr"/>
            <a:r>
              <a:rPr lang="pt-BR" sz="1100" dirty="0"/>
              <a:t>TP-Link Tl-WR840N</a:t>
            </a:r>
          </a:p>
          <a:p>
            <a:pPr algn="ctr"/>
            <a:r>
              <a:rPr lang="pt-BR" sz="1100" dirty="0"/>
              <a:t>300mbps</a:t>
            </a:r>
          </a:p>
          <a:p>
            <a:pPr algn="ctr"/>
            <a:r>
              <a:rPr lang="pt-BR" sz="1100" dirty="0"/>
              <a:t>(Conexão 50mb)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59971874-B2BC-405D-BEEA-81395BE983E5}"/>
              </a:ext>
            </a:extLst>
          </p:cNvPr>
          <p:cNvSpPr/>
          <p:nvPr/>
        </p:nvSpPr>
        <p:spPr>
          <a:xfrm>
            <a:off x="2016014" y="1111141"/>
            <a:ext cx="634942" cy="1843792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5A8620B-0C85-4D6F-87A7-7F29EEA387D2}"/>
              </a:ext>
            </a:extLst>
          </p:cNvPr>
          <p:cNvSpPr/>
          <p:nvPr/>
        </p:nvSpPr>
        <p:spPr>
          <a:xfrm>
            <a:off x="362074" y="249344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Coleta de dados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AD8D1B2-83DB-473D-A41F-B32F55C7D089}"/>
              </a:ext>
            </a:extLst>
          </p:cNvPr>
          <p:cNvSpPr/>
          <p:nvPr/>
        </p:nvSpPr>
        <p:spPr>
          <a:xfrm>
            <a:off x="3828369" y="187404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API</a:t>
            </a:r>
          </a:p>
          <a:p>
            <a:pPr algn="ctr"/>
            <a:r>
              <a:rPr lang="pt-BR" sz="1100" dirty="0"/>
              <a:t>(Node.JS)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46E32B-FF26-4707-884E-76F09E1DA1D7}"/>
              </a:ext>
            </a:extLst>
          </p:cNvPr>
          <p:cNvSpPr/>
          <p:nvPr/>
        </p:nvSpPr>
        <p:spPr>
          <a:xfrm>
            <a:off x="5969725" y="81530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Síntese dos dados</a:t>
            </a:r>
          </a:p>
          <a:p>
            <a:pPr algn="ctr"/>
            <a:r>
              <a:rPr lang="pt-BR" sz="1100" dirty="0"/>
              <a:t>HTML, CSS, JS, Node.JS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9F9132-A572-4471-972E-59F35189DA9D}"/>
              </a:ext>
            </a:extLst>
          </p:cNvPr>
          <p:cNvSpPr/>
          <p:nvPr/>
        </p:nvSpPr>
        <p:spPr>
          <a:xfrm>
            <a:off x="5969725" y="382467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Cliente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515D1EF-3F2F-47C1-B56B-4713095C9BDA}"/>
              </a:ext>
            </a:extLst>
          </p:cNvPr>
          <p:cNvSpPr/>
          <p:nvPr/>
        </p:nvSpPr>
        <p:spPr>
          <a:xfrm>
            <a:off x="3828369" y="261383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Banco de Dados</a:t>
            </a:r>
          </a:p>
          <a:p>
            <a:pPr algn="ctr"/>
            <a:r>
              <a:rPr lang="pt-BR" sz="1100" dirty="0"/>
              <a:t>SQL Server 8.0</a:t>
            </a: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69855F6C-155D-4379-8E19-E15504DB445A}"/>
              </a:ext>
            </a:extLst>
          </p:cNvPr>
          <p:cNvSpPr/>
          <p:nvPr/>
        </p:nvSpPr>
        <p:spPr>
          <a:xfrm rot="10800000" flipH="1">
            <a:off x="1143000" y="3506972"/>
            <a:ext cx="662940" cy="720391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B6FD9753-6A85-494D-A179-59DC19C30C85}"/>
              </a:ext>
            </a:extLst>
          </p:cNvPr>
          <p:cNvSpPr/>
          <p:nvPr/>
        </p:nvSpPr>
        <p:spPr>
          <a:xfrm>
            <a:off x="2983106" y="2103120"/>
            <a:ext cx="662940" cy="1333337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3251006-0E1D-407B-8D47-1BCE4870CC0D}"/>
              </a:ext>
            </a:extLst>
          </p:cNvPr>
          <p:cNvSpPr/>
          <p:nvPr/>
        </p:nvSpPr>
        <p:spPr>
          <a:xfrm rot="5400000" flipH="1">
            <a:off x="5769851" y="1451619"/>
            <a:ext cx="662940" cy="1162836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12568B9A-4B68-4C36-ADA7-234C84195238}"/>
              </a:ext>
            </a:extLst>
          </p:cNvPr>
          <p:cNvSpPr/>
          <p:nvPr/>
        </p:nvSpPr>
        <p:spPr>
          <a:xfrm rot="5400000">
            <a:off x="7615089" y="1241780"/>
            <a:ext cx="991980" cy="7307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: Dobrada 30">
            <a:extLst>
              <a:ext uri="{FF2B5EF4-FFF2-40B4-BE49-F238E27FC236}">
                <a16:creationId xmlns:a16="http://schemas.microsoft.com/office/drawing/2014/main" id="{BEE83C21-E99E-4C3E-A0F9-F7B84EC44C10}"/>
              </a:ext>
            </a:extLst>
          </p:cNvPr>
          <p:cNvSpPr/>
          <p:nvPr/>
        </p:nvSpPr>
        <p:spPr>
          <a:xfrm rot="10800000">
            <a:off x="7745727" y="3213830"/>
            <a:ext cx="675748" cy="1133275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52056F-35AA-4723-8F0E-53D19B5E705A}"/>
              </a:ext>
            </a:extLst>
          </p:cNvPr>
          <p:cNvSpPr/>
          <p:nvPr/>
        </p:nvSpPr>
        <p:spPr>
          <a:xfrm>
            <a:off x="1474470" y="2138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42539B6F-AC24-47E9-8B29-1B6E6E673744}"/>
              </a:ext>
            </a:extLst>
          </p:cNvPr>
          <p:cNvSpPr/>
          <p:nvPr/>
        </p:nvSpPr>
        <p:spPr>
          <a:xfrm>
            <a:off x="1483740" y="227044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>
            <a:extLst>
              <a:ext uri="{FF2B5EF4-FFF2-40B4-BE49-F238E27FC236}">
                <a16:creationId xmlns:a16="http://schemas.microsoft.com/office/drawing/2014/main" id="{7009CCD1-A119-472A-A8DB-332F477C98FC}"/>
              </a:ext>
            </a:extLst>
          </p:cNvPr>
          <p:cNvSpPr/>
          <p:nvPr/>
        </p:nvSpPr>
        <p:spPr>
          <a:xfrm>
            <a:off x="3350771" y="442898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23383CF0-7236-4E0E-BB8D-407EF0F3695A}"/>
              </a:ext>
            </a:extLst>
          </p:cNvPr>
          <p:cNvSpPr/>
          <p:nvPr/>
        </p:nvSpPr>
        <p:spPr>
          <a:xfrm>
            <a:off x="3533094" y="86940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86FE25F9-4899-4485-BEEC-116FF8D3D991}"/>
              </a:ext>
            </a:extLst>
          </p:cNvPr>
          <p:cNvSpPr/>
          <p:nvPr/>
        </p:nvSpPr>
        <p:spPr>
          <a:xfrm>
            <a:off x="5020353" y="3035559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30540EAA-0F5B-430C-84F5-A3DCCA863103}"/>
              </a:ext>
            </a:extLst>
          </p:cNvPr>
          <p:cNvSpPr/>
          <p:nvPr/>
        </p:nvSpPr>
        <p:spPr>
          <a:xfrm>
            <a:off x="7150987" y="20785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895185-2F0D-42D6-85AF-62A7CCC9D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745" y="306073"/>
            <a:ext cx="360000" cy="3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46AE94-FA3A-4FA9-A3AD-A04F604A0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997" y="4521209"/>
            <a:ext cx="360000" cy="3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B265D2F-39CD-4D5A-9722-CFF8C7B0E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997" y="956170"/>
            <a:ext cx="360000" cy="360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A9C9577-4AF5-4B07-95D0-07D80C101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951" y="3097114"/>
            <a:ext cx="360000" cy="3600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977B395-3A24-4B41-9A08-054101FA7B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6262" y="2161964"/>
            <a:ext cx="360000" cy="360000"/>
          </a:xfrm>
          <a:prstGeom prst="rect">
            <a:avLst/>
          </a:prstGeom>
        </p:spPr>
      </p:pic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6D574B52-2142-4930-B112-6028D39FE27B}"/>
              </a:ext>
            </a:extLst>
          </p:cNvPr>
          <p:cNvSpPr/>
          <p:nvPr/>
        </p:nvSpPr>
        <p:spPr>
          <a:xfrm>
            <a:off x="157799" y="159637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F73F6648-7CC3-4631-B2F1-4A70000498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9745" y="2366728"/>
            <a:ext cx="360000" cy="360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EDDE3483-5C00-4860-B061-45AE550562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965" y="1665767"/>
            <a:ext cx="360000" cy="360000"/>
          </a:xfrm>
          <a:prstGeom prst="rect">
            <a:avLst/>
          </a:prstGeom>
        </p:spPr>
      </p:pic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3DBA4428-950A-4E9E-B4C8-78E6B0852535}"/>
              </a:ext>
            </a:extLst>
          </p:cNvPr>
          <p:cNvSpPr/>
          <p:nvPr/>
        </p:nvSpPr>
        <p:spPr>
          <a:xfrm>
            <a:off x="2833279" y="152440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39EFBCE-1972-4485-AB6F-55999CFDF2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5784" y="1618842"/>
            <a:ext cx="360000" cy="360000"/>
          </a:xfrm>
          <a:prstGeom prst="rect">
            <a:avLst/>
          </a:prstGeom>
        </p:spPr>
      </p:pic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5DB8C286-B3E3-408C-BB44-13E4327CA356}"/>
              </a:ext>
            </a:extLst>
          </p:cNvPr>
          <p:cNvSpPr/>
          <p:nvPr/>
        </p:nvSpPr>
        <p:spPr>
          <a:xfrm>
            <a:off x="5997859" y="37972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75E3795A-CF88-4B78-8DEF-1DA4D11E70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2472" y="478032"/>
            <a:ext cx="360000" cy="360000"/>
          </a:xfrm>
          <a:prstGeom prst="rect">
            <a:avLst/>
          </a:prstGeom>
        </p:spPr>
      </p:pic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A3ABAD59-8E27-4510-8D18-200B405CE286}"/>
              </a:ext>
            </a:extLst>
          </p:cNvPr>
          <p:cNvSpPr/>
          <p:nvPr/>
        </p:nvSpPr>
        <p:spPr>
          <a:xfrm>
            <a:off x="6452472" y="38348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DF1B539D-CB4F-4C05-AF7C-670C1117BE55}"/>
              </a:ext>
            </a:extLst>
          </p:cNvPr>
          <p:cNvSpPr/>
          <p:nvPr/>
        </p:nvSpPr>
        <p:spPr>
          <a:xfrm>
            <a:off x="6892567" y="38097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DDA4241F-25C4-466B-8637-086D42BCC7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7747" y="473192"/>
            <a:ext cx="360000" cy="3600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D143A50-DB3C-4F9B-8E26-196889C226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7842" y="473192"/>
            <a:ext cx="360000" cy="360000"/>
          </a:xfrm>
          <a:prstGeom prst="rect">
            <a:avLst/>
          </a:prstGeom>
        </p:spPr>
      </p:pic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94854CB1-86F6-46D8-87A7-16A0AD1B01B1}"/>
              </a:ext>
            </a:extLst>
          </p:cNvPr>
          <p:cNvSpPr/>
          <p:nvPr/>
        </p:nvSpPr>
        <p:spPr>
          <a:xfrm>
            <a:off x="5434006" y="1481325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24FF3B8F-ABCC-4F9D-8E0C-6429F85219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40168" y="1569473"/>
            <a:ext cx="360000" cy="360000"/>
          </a:xfrm>
          <a:prstGeom prst="rect">
            <a:avLst/>
          </a:prstGeom>
        </p:spPr>
      </p:pic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F793AC01-0DA8-42F5-8BC5-A2B73458CB19}"/>
              </a:ext>
            </a:extLst>
          </p:cNvPr>
          <p:cNvSpPr/>
          <p:nvPr/>
        </p:nvSpPr>
        <p:spPr>
          <a:xfrm>
            <a:off x="5674450" y="427284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E9421613-F61B-4265-87A3-E4F68FC58197}"/>
              </a:ext>
            </a:extLst>
          </p:cNvPr>
          <p:cNvSpPr/>
          <p:nvPr/>
        </p:nvSpPr>
        <p:spPr>
          <a:xfrm>
            <a:off x="7355091" y="290503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23B775CE-0F58-4132-8866-C1196B5BC517}"/>
              </a:ext>
            </a:extLst>
          </p:cNvPr>
          <p:cNvSpPr/>
          <p:nvPr/>
        </p:nvSpPr>
        <p:spPr>
          <a:xfrm>
            <a:off x="7815804" y="29126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8713A316-A7EF-421D-A06A-1E2321D0000D}"/>
              </a:ext>
            </a:extLst>
          </p:cNvPr>
          <p:cNvSpPr/>
          <p:nvPr/>
        </p:nvSpPr>
        <p:spPr>
          <a:xfrm>
            <a:off x="6190877" y="449081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4A7BF868-DCA8-4809-ADF4-EA49D9865409}"/>
              </a:ext>
            </a:extLst>
          </p:cNvPr>
          <p:cNvSpPr/>
          <p:nvPr/>
        </p:nvSpPr>
        <p:spPr>
          <a:xfrm>
            <a:off x="6615666" y="45060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31D1E21D-4301-497D-9425-9E1DBACE1546}"/>
              </a:ext>
            </a:extLst>
          </p:cNvPr>
          <p:cNvSpPr/>
          <p:nvPr/>
        </p:nvSpPr>
        <p:spPr>
          <a:xfrm>
            <a:off x="7050697" y="449310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802EE589-49CD-47BD-AD79-2731069914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99292" y="4329962"/>
            <a:ext cx="360000" cy="3600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6E74C3F4-B52A-454B-B450-200A3D2BA8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50987" y="4582529"/>
            <a:ext cx="360000" cy="360000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B5ACA45-9D9C-4775-9900-C98A8DA0EA2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00588" y="4580019"/>
            <a:ext cx="360000" cy="3600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D54A447-B5ED-41C9-89DC-2B5BED3FFF7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66191" y="4585777"/>
            <a:ext cx="360000" cy="360000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3B06179C-9968-4ED7-807A-432CE7436C4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50452" y="2960478"/>
            <a:ext cx="360000" cy="360000"/>
          </a:xfrm>
          <a:prstGeom prst="rect">
            <a:avLst/>
          </a:prstGeom>
        </p:spPr>
      </p:pic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411F4B0-65FA-47E9-B8EB-608D48CA27E8}"/>
              </a:ext>
            </a:extLst>
          </p:cNvPr>
          <p:cNvSpPr/>
          <p:nvPr/>
        </p:nvSpPr>
        <p:spPr>
          <a:xfrm>
            <a:off x="8301801" y="292618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4DAE574C-3081-4B90-A490-595FBB82B5A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19195" y="3004893"/>
            <a:ext cx="360000" cy="360000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4516718A-A703-43A2-90C8-B0991971DF0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12886" y="30038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1" grpId="0" animBg="1"/>
      <p:bldP spid="7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8" grpId="0" animBg="1"/>
      <p:bldP spid="21" grpId="0" animBg="1"/>
      <p:bldP spid="22" grpId="0" animBg="1"/>
      <p:bldP spid="27" grpId="0" animBg="1"/>
      <p:bldP spid="32" grpId="0" animBg="1"/>
      <p:bldP spid="34" grpId="0" animBg="1"/>
      <p:bldP spid="41" grpId="0" animBg="1"/>
      <p:bldP spid="50" grpId="0" animBg="1"/>
      <p:bldP spid="55" grpId="0" animBg="1"/>
      <p:bldP spid="58" grpId="0" animBg="1"/>
      <p:bldP spid="59" grpId="0" animBg="1"/>
      <p:bldP spid="64" grpId="0" animBg="1"/>
      <p:bldP spid="68" grpId="0" animBg="1"/>
      <p:bldP spid="69" grpId="0" animBg="1"/>
      <p:bldP spid="70" grpId="0" animBg="1"/>
      <p:bldP spid="73" grpId="0" animBg="1"/>
      <p:bldP spid="74" grpId="0" animBg="1"/>
      <p:bldP spid="75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90310" y="1140348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3600" dirty="0">
                <a:solidFill>
                  <a:schemeClr val="accent5"/>
                </a:solidFill>
              </a:rPr>
              <a:t>Principais requisitos</a:t>
            </a:r>
            <a:br>
              <a:rPr lang="en" sz="3600" dirty="0">
                <a:solidFill>
                  <a:schemeClr val="accent5"/>
                </a:solidFill>
              </a:rPr>
            </a:br>
            <a:br>
              <a:rPr lang="en" dirty="0">
                <a:solidFill>
                  <a:schemeClr val="accent5"/>
                </a:solidFill>
              </a:rPr>
            </a:br>
            <a:r>
              <a:rPr lang="en" i="1" dirty="0">
                <a:solidFill>
                  <a:schemeClr val="accent1"/>
                </a:solidFill>
              </a:rPr>
              <a:t>Backlog, Sprints e Planilha de riscos</a:t>
            </a:r>
            <a:endParaRPr i="1" dirty="0">
              <a:solidFill>
                <a:schemeClr val="accent1"/>
              </a:solidFill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E6F19CF-CFE1-4989-8C47-64F49A60A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310" y="2009775"/>
            <a:ext cx="5438990" cy="2073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453697" y="98069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Site institucional </a:t>
            </a:r>
            <a:br>
              <a:rPr lang="en" dirty="0">
                <a:solidFill>
                  <a:schemeClr val="accent5"/>
                </a:solidFill>
              </a:rPr>
            </a:br>
            <a:r>
              <a:rPr lang="en" dirty="0">
                <a:solidFill>
                  <a:schemeClr val="accent5"/>
                </a:solidFill>
              </a:rPr>
              <a:t>Login/Cadastro</a:t>
            </a:r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E64CAA7-1074-435F-AAC2-1A1089C47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216045"/>
            <a:ext cx="3644895" cy="346191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B82A358-E598-4AF2-92EB-F23886BCF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888" y="1957005"/>
            <a:ext cx="2847956" cy="16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457200" y="631379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DashBoard ChartJS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C52534A-70A2-44CE-B0C6-9DBC38ED6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089" y="1435101"/>
            <a:ext cx="2794000" cy="2794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6EF847E-140A-4DBD-897C-0742C61C5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8112" y="3312444"/>
            <a:ext cx="1033888" cy="10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2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8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261055"/>
            <a:ext cx="9144000" cy="715963"/>
          </a:xfrm>
        </p:spPr>
        <p:txBody>
          <a:bodyPr/>
          <a:lstStyle/>
          <a:p>
            <a:pPr algn="ctr"/>
            <a:r>
              <a:rPr lang="pt-BR" sz="4800" dirty="0">
                <a:solidFill>
                  <a:schemeClr val="accent5"/>
                </a:solidFill>
              </a:rPr>
              <a:t>Analytics</a:t>
            </a:r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311" y="4292651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2F233E-80CF-47F0-ADAD-B9B94D98A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88" y="2304065"/>
            <a:ext cx="8208823" cy="11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9273F"/>
    </a:dk1>
    <a:lt1>
      <a:srgbClr val="FFFFFF"/>
    </a:lt1>
    <a:dk2>
      <a:srgbClr val="5E1B53"/>
    </a:dk2>
    <a:lt2>
      <a:srgbClr val="F1EEF1"/>
    </a:lt2>
    <a:accent1>
      <a:srgbClr val="940D7F"/>
    </a:accent1>
    <a:accent2>
      <a:srgbClr val="CE0063"/>
    </a:accent2>
    <a:accent3>
      <a:srgbClr val="ED2B2B"/>
    </a:accent3>
    <a:accent4>
      <a:srgbClr val="F97830"/>
    </a:accent4>
    <a:accent5>
      <a:srgbClr val="FFBF31"/>
    </a:accent5>
    <a:accent6>
      <a:srgbClr val="FEFDCA"/>
    </a:accent6>
    <a:hlink>
      <a:srgbClr val="5E1B5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204</Words>
  <Application>Microsoft Office PowerPoint</Application>
  <PresentationFormat>Apresentação na tela (16:9)</PresentationFormat>
  <Paragraphs>56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Poiret One</vt:lpstr>
      <vt:lpstr>Calibri</vt:lpstr>
      <vt:lpstr>Arial</vt:lpstr>
      <vt:lpstr>Kulim Park</vt:lpstr>
      <vt:lpstr>Kulim Park Light</vt:lpstr>
      <vt:lpstr>Volumnia template</vt:lpstr>
      <vt:lpstr>TecChicken Na temperatura certa</vt:lpstr>
      <vt:lpstr>Quem somos?</vt:lpstr>
      <vt:lpstr>CONTEXTO RESUMIDO</vt:lpstr>
      <vt:lpstr>Apresentação do PowerPoint</vt:lpstr>
      <vt:lpstr>Apresentação do PowerPoint</vt:lpstr>
      <vt:lpstr>Principais requisitos  Backlog, Sprints e Planilha de riscos</vt:lpstr>
      <vt:lpstr>Site institucional  Login/Cadastro</vt:lpstr>
      <vt:lpstr>DashBoard ChartJS</vt:lpstr>
      <vt:lpstr>Analytics</vt:lpstr>
      <vt:lpstr>API</vt:lpstr>
      <vt:lpstr>Modelo lógico e tabelas</vt:lpstr>
      <vt:lpstr>Repositórios do Projeto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rose castigrini</cp:lastModifiedBy>
  <cp:revision>74</cp:revision>
  <dcterms:modified xsi:type="dcterms:W3CDTF">2021-04-21T18:39:31Z</dcterms:modified>
</cp:coreProperties>
</file>