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304" r:id="rId5"/>
    <p:sldId id="303" r:id="rId6"/>
    <p:sldId id="261" r:id="rId7"/>
    <p:sldId id="297" r:id="rId8"/>
    <p:sldId id="305" r:id="rId9"/>
    <p:sldId id="286" r:id="rId10"/>
    <p:sldId id="264" r:id="rId11"/>
    <p:sldId id="295" r:id="rId12"/>
    <p:sldId id="298" r:id="rId13"/>
    <p:sldId id="292" r:id="rId14"/>
    <p:sldId id="293" r:id="rId15"/>
    <p:sldId id="299" r:id="rId16"/>
    <p:sldId id="27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Kulim Park" panose="020B0604020202020204" charset="0"/>
      <p:regular r:id="rId23"/>
      <p:bold r:id="rId24"/>
      <p:italic r:id="rId25"/>
      <p:boldItalic r:id="rId26"/>
    </p:embeddedFont>
    <p:embeddedFont>
      <p:font typeface="Kulim Park Light" panose="020B0604020202020204" charset="0"/>
      <p:regular r:id="rId27"/>
      <p:bold r:id="rId28"/>
      <p:italic r:id="rId29"/>
      <p:boldItalic r:id="rId30"/>
    </p:embeddedFont>
    <p:embeddedFont>
      <p:font typeface="Poiret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304"/>
            <p14:sldId id="303"/>
            <p14:sldId id="261"/>
            <p14:sldId id="297"/>
            <p14:sldId id="305"/>
            <p14:sldId id="286"/>
            <p14:sldId id="264"/>
            <p14:sldId id="295"/>
            <p14:sldId id="298"/>
            <p14:sldId id="292"/>
            <p14:sldId id="293"/>
            <p14:sldId id="29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2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>
                <a:solidFill>
                  <a:schemeClr val="accent5"/>
                </a:solidFill>
              </a:rPr>
              <a:t>API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LM35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Sensor conectado a uma placa Arduino com a função de capturar dados de temperatura para serem, posteriormente, exibidos.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Temperatura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 controle de temperatura é essencial para manter a qualidade do que é produzido dentro da granja.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Padrões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Os padrões definidos no Analytics foram definidos no arquivo sensor.js.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42900"/>
            <a:ext cx="5214938" cy="717550"/>
          </a:xfrm>
        </p:spPr>
        <p:txBody>
          <a:bodyPr/>
          <a:lstStyle/>
          <a:p>
            <a:r>
              <a:rPr lang="pt-BR" sz="3600" dirty="0">
                <a:solidFill>
                  <a:schemeClr val="accent5"/>
                </a:solidFill>
              </a:rPr>
              <a:t>Tabelas e modelo lógico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81C4F4-CBDD-4C26-B72A-7953EF3B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9" y="1093487"/>
            <a:ext cx="5070612" cy="31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Antonio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Brunno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Gustavo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Luiz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Vitória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0" y="2123600"/>
            <a:ext cx="4676421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 RESUMIDO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TecChicken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699513" y="286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8" y="1881746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504374" y="2724097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403233" y="4730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63" y="3584903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392" y="301211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-958852" y="3227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722" y="2253847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252960" y="2034642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5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69759" y="850849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Principais requisitos</a:t>
            </a:r>
            <a:br>
              <a:rPr lang="en" dirty="0">
                <a:solidFill>
                  <a:schemeClr val="accent5"/>
                </a:solidFill>
              </a:rPr>
            </a:br>
            <a:br>
              <a:rPr lang="en" dirty="0">
                <a:solidFill>
                  <a:schemeClr val="accent5"/>
                </a:solidFill>
              </a:rPr>
            </a:br>
            <a:r>
              <a:rPr lang="en" sz="2000" i="1" dirty="0">
                <a:solidFill>
                  <a:schemeClr val="accent4"/>
                </a:solidFill>
              </a:rPr>
              <a:t>Backlog e sprints</a:t>
            </a:r>
            <a:endParaRPr sz="2000" i="1" dirty="0">
              <a:solidFill>
                <a:schemeClr val="accent4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4701822" y="54534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F19CF-CFE1-4989-8C47-64F49A60A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60" y="2095289"/>
            <a:ext cx="5037597" cy="1432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3697" y="98069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Site institucional 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Login/Cadastro</a:t>
            </a:r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64CAA7-1074-435F-AAC2-1A1089C4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216045"/>
            <a:ext cx="3644895" cy="34619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82A358-E598-4AF2-92EB-F23886BC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888" y="1957005"/>
            <a:ext cx="2847956" cy="1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7200" y="631379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DashBoard ChartJS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52534A-70A2-44CE-B0C6-9DBC38ED6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089" y="1435101"/>
            <a:ext cx="2794000" cy="2794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EF847E-140A-4DBD-897C-0742C61C5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112" y="3312444"/>
            <a:ext cx="1033888" cy="10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8" y="418532"/>
            <a:ext cx="5215200" cy="716400"/>
          </a:xfrm>
        </p:spPr>
        <p:txBody>
          <a:bodyPr/>
          <a:lstStyle/>
          <a:p>
            <a:r>
              <a:rPr lang="pt-BR" sz="3600" dirty="0">
                <a:solidFill>
                  <a:schemeClr val="accent5"/>
                </a:solidFill>
              </a:rPr>
              <a:t>Analytics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9C5A34-3344-4DE5-9281-A05297B7F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5" y="1601394"/>
            <a:ext cx="5627077" cy="7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271</Words>
  <Application>Microsoft Office PowerPoint</Application>
  <PresentationFormat>Apresentação na tela (16:9)</PresentationFormat>
  <Paragraphs>80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Poiret One</vt:lpstr>
      <vt:lpstr>arial</vt:lpstr>
      <vt:lpstr>Kulim Park</vt:lpstr>
      <vt:lpstr>Kulim Park Light</vt:lpstr>
      <vt:lpstr>Calibri</vt:lpstr>
      <vt:lpstr>arial</vt:lpstr>
      <vt:lpstr>Volumnia template</vt:lpstr>
      <vt:lpstr>TecChicken Na temperatura certa</vt:lpstr>
      <vt:lpstr>Quem somos?</vt:lpstr>
      <vt:lpstr>CONTEXTO RESUMIDO</vt:lpstr>
      <vt:lpstr>Apresentação do PowerPoint</vt:lpstr>
      <vt:lpstr>Apresentação do PowerPoint</vt:lpstr>
      <vt:lpstr>Principais requisitos  Backlog e sprints</vt:lpstr>
      <vt:lpstr>Site institucional  Login/Cadastro</vt:lpstr>
      <vt:lpstr>DashBoard ChartJS</vt:lpstr>
      <vt:lpstr>Analytics</vt:lpstr>
      <vt:lpstr>API</vt:lpstr>
      <vt:lpstr>Tabelas e modelo lógico</vt:lpstr>
      <vt:lpstr>SIMULADOR FINANCEIRO</vt:lpstr>
      <vt:lpstr>Tabelas do banco de dados</vt:lpstr>
      <vt:lpstr>Sensores utilizados</vt:lpstr>
      <vt:lpstr>API NODE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52</cp:revision>
  <dcterms:modified xsi:type="dcterms:W3CDTF">2021-04-19T20:44:22Z</dcterms:modified>
</cp:coreProperties>
</file>