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9" r:id="rId4"/>
    <p:sldId id="261" r:id="rId5"/>
    <p:sldId id="286" r:id="rId6"/>
    <p:sldId id="264" r:id="rId7"/>
    <p:sldId id="287" r:id="rId8"/>
    <p:sldId id="297" r:id="rId9"/>
    <p:sldId id="295" r:id="rId10"/>
    <p:sldId id="298" r:id="rId11"/>
    <p:sldId id="292" r:id="rId12"/>
    <p:sldId id="293" r:id="rId13"/>
    <p:sldId id="299" r:id="rId14"/>
    <p:sldId id="278" r:id="rId15"/>
    <p:sldId id="301" r:id="rId16"/>
    <p:sldId id="304" r:id="rId17"/>
    <p:sldId id="303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Kulim Park" panose="020B0604020202020204" charset="0"/>
      <p:regular r:id="rId24"/>
      <p:bold r:id="rId25"/>
      <p:italic r:id="rId26"/>
      <p:boldItalic r:id="rId27"/>
    </p:embeddedFont>
    <p:embeddedFont>
      <p:font typeface="Kulim Park Light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0B207C1C-CE21-49B1-B25E-7A6B88CE45A2}">
          <p14:sldIdLst>
            <p14:sldId id="256"/>
            <p14:sldId id="258"/>
            <p14:sldId id="259"/>
            <p14:sldId id="261"/>
            <p14:sldId id="286"/>
            <p14:sldId id="264"/>
            <p14:sldId id="287"/>
            <p14:sldId id="297"/>
            <p14:sldId id="295"/>
            <p14:sldId id="298"/>
            <p14:sldId id="292"/>
            <p14:sldId id="293"/>
            <p14:sldId id="299"/>
            <p14:sldId id="278"/>
            <p14:sldId id="301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2F80"/>
    <a:srgbClr val="FFCE94"/>
    <a:srgbClr val="DA6810"/>
    <a:srgbClr val="B5580B"/>
    <a:srgbClr val="60556B"/>
    <a:srgbClr val="231F27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036F9-EEBA-4C90-BC61-FDB5AB647748}" v="24" dt="2021-03-23T15:34:50.903"/>
  </p1510:revLst>
</p1510:revInfo>
</file>

<file path=ppt/tableStyles.xml><?xml version="1.0" encoding="utf-8"?>
<a:tblStyleLst xmlns:a="http://schemas.openxmlformats.org/drawingml/2006/main" def="{A2B7BD1C-F54C-4534-A909-44603E2DE659}">
  <a:tblStyle styleId="{A2B7BD1C-F54C-4534-A909-44603E2DE6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04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Henrique Klein de Almeida" userId="2d15c7026afea1dc" providerId="LiveId" clId="{B425F1DE-3A03-4EE9-9D71-017A26C203DD}"/>
    <pc:docChg chg="undo custSel addSld delSld modSld sldOrd addSection delSection modSection">
      <pc:chgData name="Pedro Henrique Klein de Almeida" userId="2d15c7026afea1dc" providerId="LiveId" clId="{B425F1DE-3A03-4EE9-9D71-017A26C203DD}" dt="2021-03-07T18:39:27.002" v="3387"/>
      <pc:docMkLst>
        <pc:docMk/>
      </pc:docMkLst>
      <pc:sldChg chg="modSp mod">
        <pc:chgData name="Pedro Henrique Klein de Almeida" userId="2d15c7026afea1dc" providerId="LiveId" clId="{B425F1DE-3A03-4EE9-9D71-017A26C203DD}" dt="2021-03-07T16:20:54.146" v="1712" actId="255"/>
        <pc:sldMkLst>
          <pc:docMk/>
          <pc:sldMk cId="0" sldId="256"/>
        </pc:sldMkLst>
        <pc:spChg chg="mod">
          <ac:chgData name="Pedro Henrique Klein de Almeida" userId="2d15c7026afea1dc" providerId="LiveId" clId="{B425F1DE-3A03-4EE9-9D71-017A26C203DD}" dt="2021-03-07T16:20:54.146" v="1712" actId="255"/>
          <ac:spMkLst>
            <pc:docMk/>
            <pc:sldMk cId="0" sldId="256"/>
            <ac:spMk id="147" creationId="{00000000-0000-0000-0000-000000000000}"/>
          </ac:spMkLst>
        </pc:spChg>
      </pc:sldChg>
      <pc:sldChg chg="modSp mod">
        <pc:chgData name="Pedro Henrique Klein de Almeida" userId="2d15c7026afea1dc" providerId="LiveId" clId="{B425F1DE-3A03-4EE9-9D71-017A26C203DD}" dt="2021-03-07T18:38:35.408" v="3340" actId="20577"/>
        <pc:sldMkLst>
          <pc:docMk/>
          <pc:sldMk cId="0" sldId="258"/>
        </pc:sldMkLst>
        <pc:spChg chg="mod">
          <ac:chgData name="Pedro Henrique Klein de Almeida" userId="2d15c7026afea1dc" providerId="LiveId" clId="{B425F1DE-3A03-4EE9-9D71-017A26C203DD}" dt="2021-03-07T18:38:35.408" v="3340" actId="20577"/>
          <ac:spMkLst>
            <pc:docMk/>
            <pc:sldMk cId="0" sldId="258"/>
            <ac:spMk id="162" creationId="{00000000-0000-0000-0000-000000000000}"/>
          </ac:spMkLst>
        </pc:spChg>
      </pc:sldChg>
      <pc:sldChg chg="addSp delSp modSp mod">
        <pc:chgData name="Pedro Henrique Klein de Almeida" userId="2d15c7026afea1dc" providerId="LiveId" clId="{B425F1DE-3A03-4EE9-9D71-017A26C203DD}" dt="2021-03-07T17:53:11.717" v="3035"/>
        <pc:sldMkLst>
          <pc:docMk/>
          <pc:sldMk cId="0" sldId="261"/>
        </pc:sldMkLst>
        <pc:picChg chg="del mod">
          <ac:chgData name="Pedro Henrique Klein de Almeida" userId="2d15c7026afea1dc" providerId="LiveId" clId="{B425F1DE-3A03-4EE9-9D71-017A26C203DD}" dt="2021-03-07T17:53:10.605" v="3034" actId="478"/>
          <ac:picMkLst>
            <pc:docMk/>
            <pc:sldMk cId="0" sldId="261"/>
            <ac:picMk id="5" creationId="{678038F6-326F-4282-B075-555D19BDABAE}"/>
          </ac:picMkLst>
        </pc:picChg>
        <pc:picChg chg="add mod">
          <ac:chgData name="Pedro Henrique Klein de Almeida" userId="2d15c7026afea1dc" providerId="LiveId" clId="{B425F1DE-3A03-4EE9-9D71-017A26C203DD}" dt="2021-03-07T17:53:11.717" v="3035"/>
          <ac:picMkLst>
            <pc:docMk/>
            <pc:sldMk cId="0" sldId="261"/>
            <ac:picMk id="6" creationId="{20244AFA-C221-45B2-BFB8-802E00B3000B}"/>
          </ac:picMkLst>
        </pc:picChg>
      </pc:sldChg>
      <pc:sldChg chg="del">
        <pc:chgData name="Pedro Henrique Klein de Almeida" userId="2d15c7026afea1dc" providerId="LiveId" clId="{B425F1DE-3A03-4EE9-9D71-017A26C203DD}" dt="2021-03-07T15:28:03.468" v="444" actId="2696"/>
        <pc:sldMkLst>
          <pc:docMk/>
          <pc:sldMk cId="0" sldId="263"/>
        </pc:sldMkLst>
      </pc:sldChg>
      <pc:sldChg chg="addSp modSp mod modAnim">
        <pc:chgData name="Pedro Henrique Klein de Almeida" userId="2d15c7026afea1dc" providerId="LiveId" clId="{B425F1DE-3A03-4EE9-9D71-017A26C203DD}" dt="2021-03-07T17:25:31.788" v="2512"/>
        <pc:sldMkLst>
          <pc:docMk/>
          <pc:sldMk cId="0" sldId="264"/>
        </pc:sldMkLst>
        <pc:spChg chg="mod">
          <ac:chgData name="Pedro Henrique Klein de Almeida" userId="2d15c7026afea1dc" providerId="LiveId" clId="{B425F1DE-3A03-4EE9-9D71-017A26C203DD}" dt="2021-03-07T15:36:36.513" v="467" actId="108"/>
          <ac:spMkLst>
            <pc:docMk/>
            <pc:sldMk cId="0" sldId="264"/>
            <ac:spMk id="224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6:57:53.076" v="1783" actId="20577"/>
          <ac:spMkLst>
            <pc:docMk/>
            <pc:sldMk cId="0" sldId="264"/>
            <ac:spMk id="225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5:46:34.187" v="1022" actId="207"/>
          <ac:spMkLst>
            <pc:docMk/>
            <pc:sldMk cId="0" sldId="264"/>
            <ac:spMk id="22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5:50:52.128" v="1299" actId="20577"/>
          <ac:spMkLst>
            <pc:docMk/>
            <pc:sldMk cId="0" sldId="264"/>
            <ac:spMk id="227" creationId="{00000000-0000-0000-0000-000000000000}"/>
          </ac:spMkLst>
        </pc:spChg>
        <pc:grpChg chg="mod">
          <ac:chgData name="Pedro Henrique Klein de Almeida" userId="2d15c7026afea1dc" providerId="LiveId" clId="{B425F1DE-3A03-4EE9-9D71-017A26C203DD}" dt="2021-03-07T15:55:31.323" v="1301" actId="1076"/>
          <ac:grpSpMkLst>
            <pc:docMk/>
            <pc:sldMk cId="0" sldId="264"/>
            <ac:grpSpMk id="229" creationId="{00000000-0000-0000-0000-000000000000}"/>
          </ac:grpSpMkLst>
        </pc:grpChg>
        <pc:picChg chg="add mod">
          <ac:chgData name="Pedro Henrique Klein de Almeida" userId="2d15c7026afea1dc" providerId="LiveId" clId="{B425F1DE-3A03-4EE9-9D71-017A26C203DD}" dt="2021-03-07T17:25:31.788" v="2512"/>
          <ac:picMkLst>
            <pc:docMk/>
            <pc:sldMk cId="0" sldId="264"/>
            <ac:picMk id="11" creationId="{094EC4E7-49F8-4461-A7E8-13A116CE00F4}"/>
          </ac:picMkLst>
        </pc:picChg>
      </pc:sldChg>
      <pc:sldChg chg="addSp delSp modSp del mod">
        <pc:chgData name="Pedro Henrique Klein de Almeida" userId="2d15c7026afea1dc" providerId="LiveId" clId="{B425F1DE-3A03-4EE9-9D71-017A26C203DD}" dt="2021-03-07T15:58:19.786" v="1343" actId="2696"/>
        <pc:sldMkLst>
          <pc:docMk/>
          <pc:sldMk cId="0" sldId="265"/>
        </pc:sldMkLst>
        <pc:spChg chg="add del">
          <ac:chgData name="Pedro Henrique Klein de Almeida" userId="2d15c7026afea1dc" providerId="LiveId" clId="{B425F1DE-3A03-4EE9-9D71-017A26C203DD}" dt="2021-03-07T15:57:09.142" v="1332"/>
          <ac:spMkLst>
            <pc:docMk/>
            <pc:sldMk cId="0" sldId="265"/>
            <ac:spMk id="2" creationId="{242F0187-76C9-4EB5-9677-2C9E89BBEDEF}"/>
          </ac:spMkLst>
        </pc:spChg>
        <pc:spChg chg="add del mod">
          <ac:chgData name="Pedro Henrique Klein de Almeida" userId="2d15c7026afea1dc" providerId="LiveId" clId="{B425F1DE-3A03-4EE9-9D71-017A26C203DD}" dt="2021-03-07T15:57:23.860" v="1335" actId="478"/>
          <ac:spMkLst>
            <pc:docMk/>
            <pc:sldMk cId="0" sldId="265"/>
            <ac:spMk id="3" creationId="{75295AF2-4AFD-4375-9867-F31BFE05B12B}"/>
          </ac:spMkLst>
        </pc:spChg>
        <pc:spChg chg="mod">
          <ac:chgData name="Pedro Henrique Klein de Almeida" userId="2d15c7026afea1dc" providerId="LiveId" clId="{B425F1DE-3A03-4EE9-9D71-017A26C203DD}" dt="2021-03-07T15:57:03.272" v="1330" actId="20577"/>
          <ac:spMkLst>
            <pc:docMk/>
            <pc:sldMk cId="0" sldId="265"/>
            <ac:spMk id="237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5:58:11.045" v="1342" actId="478"/>
          <ac:picMkLst>
            <pc:docMk/>
            <pc:sldMk cId="0" sldId="265"/>
            <ac:picMk id="5" creationId="{E519FEED-1F52-4324-B677-87DFD57EC3FD}"/>
          </ac:picMkLst>
        </pc:picChg>
        <pc:picChg chg="del mod">
          <ac:chgData name="Pedro Henrique Klein de Almeida" userId="2d15c7026afea1dc" providerId="LiveId" clId="{B425F1DE-3A03-4EE9-9D71-017A26C203DD}" dt="2021-03-07T15:55:48.604" v="1329" actId="478"/>
          <ac:picMkLst>
            <pc:docMk/>
            <pc:sldMk cId="0" sldId="265"/>
            <ac:picMk id="240" creationId="{00000000-0000-0000-0000-000000000000}"/>
          </ac:picMkLst>
        </pc:picChg>
      </pc:sldChg>
      <pc:sldChg chg="addSp delSp modSp add del mod">
        <pc:chgData name="Pedro Henrique Klein de Almeida" userId="2d15c7026afea1dc" providerId="LiveId" clId="{B425F1DE-3A03-4EE9-9D71-017A26C203DD}" dt="2021-03-07T16:06:01.309" v="1442" actId="2696"/>
        <pc:sldMkLst>
          <pc:docMk/>
          <pc:sldMk cId="0" sldId="266"/>
        </pc:sldMkLst>
        <pc:spChg chg="del mod">
          <ac:chgData name="Pedro Henrique Klein de Almeida" userId="2d15c7026afea1dc" providerId="LiveId" clId="{B425F1DE-3A03-4EE9-9D71-017A26C203DD}" dt="2021-03-07T16:04:13.654" v="1441" actId="478"/>
          <ac:spMkLst>
            <pc:docMk/>
            <pc:sldMk cId="0" sldId="266"/>
            <ac:spMk id="245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6:00:09.280" v="1422" actId="478"/>
          <ac:picMkLst>
            <pc:docMk/>
            <pc:sldMk cId="0" sldId="266"/>
            <ac:picMk id="3" creationId="{973E62F0-2903-4480-8C43-3CF5B1DFA16A}"/>
          </ac:picMkLst>
        </pc:picChg>
      </pc:sldChg>
      <pc:sldChg chg="add del">
        <pc:chgData name="Pedro Henrique Klein de Almeida" userId="2d15c7026afea1dc" providerId="LiveId" clId="{B425F1DE-3A03-4EE9-9D71-017A26C203DD}" dt="2021-03-07T16:56:55.616" v="1713" actId="2696"/>
        <pc:sldMkLst>
          <pc:docMk/>
          <pc:sldMk cId="0" sldId="267"/>
        </pc:sldMkLst>
      </pc:sldChg>
      <pc:sldChg chg="add del">
        <pc:chgData name="Pedro Henrique Klein de Almeida" userId="2d15c7026afea1dc" providerId="LiveId" clId="{B425F1DE-3A03-4EE9-9D71-017A26C203DD}" dt="2021-03-07T17:36:07.025" v="2936" actId="2696"/>
        <pc:sldMkLst>
          <pc:docMk/>
          <pc:sldMk cId="0" sldId="268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69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0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1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2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3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4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5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6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7"/>
        </pc:sldMkLst>
      </pc:sldChg>
      <pc:sldChg chg="addSp delSp modSp add del mod ord">
        <pc:chgData name="Pedro Henrique Klein de Almeida" userId="2d15c7026afea1dc" providerId="LiveId" clId="{B425F1DE-3A03-4EE9-9D71-017A26C203DD}" dt="2021-03-07T17:50:14.651" v="3032" actId="1076"/>
        <pc:sldMkLst>
          <pc:docMk/>
          <pc:sldMk cId="0" sldId="278"/>
        </pc:sldMkLst>
        <pc:spChg chg="mod">
          <ac:chgData name="Pedro Henrique Klein de Almeida" userId="2d15c7026afea1dc" providerId="LiveId" clId="{B425F1DE-3A03-4EE9-9D71-017A26C203DD}" dt="2021-03-07T17:36:15.914" v="2952" actId="20577"/>
          <ac:spMkLst>
            <pc:docMk/>
            <pc:sldMk cId="0" sldId="278"/>
            <ac:spMk id="38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48:08.057" v="3015" actId="20577"/>
          <ac:spMkLst>
            <pc:docMk/>
            <pc:sldMk cId="0" sldId="278"/>
            <ac:spMk id="387" creationId="{00000000-0000-0000-0000-000000000000}"/>
          </ac:spMkLst>
        </pc:spChg>
        <pc:spChg chg="del">
          <ac:chgData name="Pedro Henrique Klein de Almeida" userId="2d15c7026afea1dc" providerId="LiveId" clId="{B425F1DE-3A03-4EE9-9D71-017A26C203DD}" dt="2021-03-07T17:48:41.560" v="3022" actId="478"/>
          <ac:spMkLst>
            <pc:docMk/>
            <pc:sldMk cId="0" sldId="278"/>
            <ac:spMk id="389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7:49:27.778" v="3025" actId="478"/>
          <ac:picMkLst>
            <pc:docMk/>
            <pc:sldMk cId="0" sldId="278"/>
            <ac:picMk id="3" creationId="{DBCA2A45-16A6-44C0-8CB2-98BEC3EAB663}"/>
          </ac:picMkLst>
        </pc:picChg>
        <pc:picChg chg="add del mod">
          <ac:chgData name="Pedro Henrique Klein de Almeida" userId="2d15c7026afea1dc" providerId="LiveId" clId="{B425F1DE-3A03-4EE9-9D71-017A26C203DD}" dt="2021-03-07T17:49:50.073" v="3028" actId="478"/>
          <ac:picMkLst>
            <pc:docMk/>
            <pc:sldMk cId="0" sldId="278"/>
            <ac:picMk id="5" creationId="{C262DAA1-0398-4A84-AABB-9E7FCC14A870}"/>
          </ac:picMkLst>
        </pc:picChg>
        <pc:picChg chg="add mod">
          <ac:chgData name="Pedro Henrique Klein de Almeida" userId="2d15c7026afea1dc" providerId="LiveId" clId="{B425F1DE-3A03-4EE9-9D71-017A26C203DD}" dt="2021-03-07T17:50:14.651" v="3032" actId="1076"/>
          <ac:picMkLst>
            <pc:docMk/>
            <pc:sldMk cId="0" sldId="278"/>
            <ac:picMk id="7" creationId="{C2AD5F2F-2C52-481A-8601-5D0DD9754C45}"/>
          </ac:picMkLst>
        </pc:picChg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9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0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1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2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3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4"/>
        </pc:sldMkLst>
      </pc:sldChg>
      <pc:sldChg chg="del">
        <pc:chgData name="Pedro Henrique Klein de Almeida" userId="2d15c7026afea1dc" providerId="LiveId" clId="{B425F1DE-3A03-4EE9-9D71-017A26C203DD}" dt="2021-03-07T14:48:38.956" v="264" actId="2696"/>
        <pc:sldMkLst>
          <pc:docMk/>
          <pc:sldMk cId="3957594253" sldId="285"/>
        </pc:sldMkLst>
      </pc:sldChg>
      <pc:sldChg chg="addSp modSp mod">
        <pc:chgData name="Pedro Henrique Klein de Almeida" userId="2d15c7026afea1dc" providerId="LiveId" clId="{B425F1DE-3A03-4EE9-9D71-017A26C203DD}" dt="2021-03-07T18:36:42.806" v="3338" actId="20577"/>
        <pc:sldMkLst>
          <pc:docMk/>
          <pc:sldMk cId="3999652898" sldId="286"/>
        </pc:sldMkLst>
        <pc:spChg chg="mod">
          <ac:chgData name="Pedro Henrique Klein de Almeida" userId="2d15c7026afea1dc" providerId="LiveId" clId="{B425F1DE-3A03-4EE9-9D71-017A26C203DD}" dt="2021-03-07T14:32:53.928" v="7" actId="120"/>
          <ac:spMkLst>
            <pc:docMk/>
            <pc:sldMk cId="3999652898" sldId="286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8:36:42.806" v="3338" actId="20577"/>
          <ac:spMkLst>
            <pc:docMk/>
            <pc:sldMk cId="3999652898" sldId="286"/>
            <ac:spMk id="3" creationId="{C0475109-7880-4C4A-B506-591DD68380BA}"/>
          </ac:spMkLst>
        </pc:spChg>
        <pc:picChg chg="add mod">
          <ac:chgData name="Pedro Henrique Klein de Almeida" userId="2d15c7026afea1dc" providerId="LiveId" clId="{B425F1DE-3A03-4EE9-9D71-017A26C203DD}" dt="2021-03-07T14:32:25.510" v="2" actId="1076"/>
          <ac:picMkLst>
            <pc:docMk/>
            <pc:sldMk cId="3999652898" sldId="286"/>
            <ac:picMk id="5" creationId="{CC63DB24-6FEF-4851-88B3-FAAAE72DC9CA}"/>
          </ac:picMkLst>
        </pc:picChg>
      </pc:sldChg>
      <pc:sldChg chg="new del">
        <pc:chgData name="Pedro Henrique Klein de Almeida" userId="2d15c7026afea1dc" providerId="LiveId" clId="{B425F1DE-3A03-4EE9-9D71-017A26C203DD}" dt="2021-03-07T16:00:05.561" v="1420" actId="680"/>
        <pc:sldMkLst>
          <pc:docMk/>
          <pc:sldMk cId="872009808" sldId="287"/>
        </pc:sldMkLst>
      </pc:sldChg>
      <pc:sldChg chg="new del">
        <pc:chgData name="Pedro Henrique Klein de Almeida" userId="2d15c7026afea1dc" providerId="LiveId" clId="{B425F1DE-3A03-4EE9-9D71-017A26C203DD}" dt="2021-03-07T15:59:06.820" v="1403" actId="2696"/>
        <pc:sldMkLst>
          <pc:docMk/>
          <pc:sldMk cId="3018759980" sldId="287"/>
        </pc:sldMkLst>
      </pc:sldChg>
      <pc:sldChg chg="add del">
        <pc:chgData name="Pedro Henrique Klein de Almeida" userId="2d15c7026afea1dc" providerId="LiveId" clId="{B425F1DE-3A03-4EE9-9D71-017A26C203DD}" dt="2021-03-07T15:28:12.581" v="446" actId="2696"/>
        <pc:sldMkLst>
          <pc:docMk/>
          <pc:sldMk cId="3504306542" sldId="287"/>
        </pc:sldMkLst>
      </pc:sldChg>
      <pc:sldChg chg="addSp delSp modSp new mod">
        <pc:chgData name="Pedro Henrique Klein de Almeida" userId="2d15c7026afea1dc" providerId="LiveId" clId="{B425F1DE-3A03-4EE9-9D71-017A26C203DD}" dt="2021-03-07T16:03:04.379" v="1439" actId="478"/>
        <pc:sldMkLst>
          <pc:docMk/>
          <pc:sldMk cId="3909148501" sldId="287"/>
        </pc:sldMkLst>
        <pc:spChg chg="add">
          <ac:chgData name="Pedro Henrique Klein de Almeida" userId="2d15c7026afea1dc" providerId="LiveId" clId="{B425F1DE-3A03-4EE9-9D71-017A26C203DD}" dt="2021-03-07T16:01:02.340" v="1424"/>
          <ac:spMkLst>
            <pc:docMk/>
            <pc:sldMk cId="3909148501" sldId="287"/>
            <ac:spMk id="3" creationId="{CB3ADACC-6939-4623-8CAB-9F0D4E3D8F2D}"/>
          </ac:spMkLst>
        </pc:spChg>
        <pc:picChg chg="add del mod ord">
          <ac:chgData name="Pedro Henrique Klein de Almeida" userId="2d15c7026afea1dc" providerId="LiveId" clId="{B425F1DE-3A03-4EE9-9D71-017A26C203DD}" dt="2021-03-07T16:03:04.379" v="1439" actId="478"/>
          <ac:picMkLst>
            <pc:docMk/>
            <pc:sldMk cId="3909148501" sldId="287"/>
            <ac:picMk id="5" creationId="{2F7B8BB5-2AE1-44E8-8EB7-C237240E63C8}"/>
          </ac:picMkLst>
        </pc:picChg>
      </pc:sldChg>
      <pc:sldChg chg="new add del">
        <pc:chgData name="Pedro Henrique Klein de Almeida" userId="2d15c7026afea1dc" providerId="LiveId" clId="{B425F1DE-3A03-4EE9-9D71-017A26C203DD}" dt="2021-03-07T16:00:05.409" v="1419" actId="680"/>
        <pc:sldMkLst>
          <pc:docMk/>
          <pc:sldMk cId="18942137" sldId="288"/>
        </pc:sldMkLst>
      </pc:sldChg>
      <pc:sldChg chg="modSp new del mod ord">
        <pc:chgData name="Pedro Henrique Klein de Almeida" userId="2d15c7026afea1dc" providerId="LiveId" clId="{B425F1DE-3A03-4EE9-9D71-017A26C203DD}" dt="2021-03-07T17:12:27.038" v="2095" actId="2696"/>
        <pc:sldMkLst>
          <pc:docMk/>
          <pc:sldMk cId="1100411826" sldId="288"/>
        </pc:sldMkLst>
        <pc:spChg chg="mod">
          <ac:chgData name="Pedro Henrique Klein de Almeida" userId="2d15c7026afea1dc" providerId="LiveId" clId="{B425F1DE-3A03-4EE9-9D71-017A26C203DD}" dt="2021-03-07T16:10:48.727" v="1478" actId="20577"/>
          <ac:spMkLst>
            <pc:docMk/>
            <pc:sldMk cId="1100411826" sldId="288"/>
            <ac:spMk id="2" creationId="{6A4B0BE7-AD53-4115-924A-2B49ECFFB331}"/>
          </ac:spMkLst>
        </pc:spChg>
      </pc:sldChg>
      <pc:sldChg chg="new add del">
        <pc:chgData name="Pedro Henrique Klein de Almeida" userId="2d15c7026afea1dc" providerId="LiveId" clId="{B425F1DE-3A03-4EE9-9D71-017A26C203DD}" dt="2021-03-07T16:10:28.240" v="1448" actId="2696"/>
        <pc:sldMkLst>
          <pc:docMk/>
          <pc:sldMk cId="4128304876" sldId="288"/>
        </pc:sldMkLst>
      </pc:sldChg>
      <pc:sldChg chg="modSp new del mod">
        <pc:chgData name="Pedro Henrique Klein de Almeida" userId="2d15c7026afea1dc" providerId="LiveId" clId="{B425F1DE-3A03-4EE9-9D71-017A26C203DD}" dt="2021-03-07T17:10:08.883" v="1858" actId="47"/>
        <pc:sldMkLst>
          <pc:docMk/>
          <pc:sldMk cId="2916060187" sldId="289"/>
        </pc:sldMkLst>
        <pc:spChg chg="mod">
          <ac:chgData name="Pedro Henrique Klein de Almeida" userId="2d15c7026afea1dc" providerId="LiveId" clId="{B425F1DE-3A03-4EE9-9D71-017A26C203DD}" dt="2021-03-07T16:12:31.916" v="1495" actId="20577"/>
          <ac:spMkLst>
            <pc:docMk/>
            <pc:sldMk cId="2916060187" sldId="289"/>
            <ac:spMk id="2" creationId="{4FF8EC3A-AE64-4CBE-B372-EF4E563A9D3A}"/>
          </ac:spMkLst>
        </pc:spChg>
      </pc:sldChg>
      <pc:sldChg chg="addSp delSp modSp add mod ord modNotes">
        <pc:chgData name="Pedro Henrique Klein de Almeida" userId="2d15c7026afea1dc" providerId="LiveId" clId="{B425F1DE-3A03-4EE9-9D71-017A26C203DD}" dt="2021-03-07T17:02:43.446" v="1856" actId="14100"/>
        <pc:sldMkLst>
          <pc:docMk/>
          <pc:sldMk cId="4049490775" sldId="290"/>
        </pc:sldMkLst>
        <pc:spChg chg="add del">
          <ac:chgData name="Pedro Henrique Klein de Almeida" userId="2d15c7026afea1dc" providerId="LiveId" clId="{B425F1DE-3A03-4EE9-9D71-017A26C203DD}" dt="2021-03-07T16:58:52.440" v="1826" actId="478"/>
          <ac:spMkLst>
            <pc:docMk/>
            <pc:sldMk cId="4049490775" sldId="290"/>
            <ac:spMk id="2" creationId="{298E55D6-7912-48B9-BDF4-57656A9E42D2}"/>
          </ac:spMkLst>
        </pc:spChg>
        <pc:spChg chg="mod">
          <ac:chgData name="Pedro Henrique Klein de Almeida" userId="2d15c7026afea1dc" providerId="LiveId" clId="{B425F1DE-3A03-4EE9-9D71-017A26C203DD}" dt="2021-03-07T17:00:17.455" v="1844" actId="1076"/>
          <ac:spMkLst>
            <pc:docMk/>
            <pc:sldMk cId="4049490775" sldId="290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00:13.363" v="1843" actId="1076"/>
          <ac:spMkLst>
            <pc:docMk/>
            <pc:sldMk cId="4049490775" sldId="290"/>
            <ac:spMk id="238" creationId="{00000000-0000-0000-0000-000000000000}"/>
          </ac:spMkLst>
        </pc:spChg>
        <pc:picChg chg="add mod ord">
          <ac:chgData name="Pedro Henrique Klein de Almeida" userId="2d15c7026afea1dc" providerId="LiveId" clId="{B425F1DE-3A03-4EE9-9D71-017A26C203DD}" dt="2021-03-07T17:02:43.446" v="1856" actId="14100"/>
          <ac:picMkLst>
            <pc:docMk/>
            <pc:sldMk cId="4049490775" sldId="290"/>
            <ac:picMk id="4" creationId="{AACBB404-8AB9-4810-8450-5D6F3C0B76C1}"/>
          </ac:picMkLst>
        </pc:picChg>
        <pc:picChg chg="del">
          <ac:chgData name="Pedro Henrique Klein de Almeida" userId="2d15c7026afea1dc" providerId="LiveId" clId="{B425F1DE-3A03-4EE9-9D71-017A26C203DD}" dt="2021-03-07T16:58:18.458" v="1824" actId="478"/>
          <ac:picMkLst>
            <pc:docMk/>
            <pc:sldMk cId="4049490775" sldId="290"/>
            <ac:picMk id="240" creationId="{00000000-0000-0000-0000-000000000000}"/>
          </ac:picMkLst>
        </pc:picChg>
      </pc:sldChg>
      <pc:sldChg chg="addSp delSp modSp add mod">
        <pc:chgData name="Pedro Henrique Klein de Almeida" userId="2d15c7026afea1dc" providerId="LiveId" clId="{B425F1DE-3A03-4EE9-9D71-017A26C203DD}" dt="2021-03-07T17:11:58.865" v="2091" actId="20577"/>
        <pc:sldMkLst>
          <pc:docMk/>
          <pc:sldMk cId="3615001196" sldId="291"/>
        </pc:sldMkLst>
        <pc:spChg chg="mod">
          <ac:chgData name="Pedro Henrique Klein de Almeida" userId="2d15c7026afea1dc" providerId="LiveId" clId="{B425F1DE-3A03-4EE9-9D71-017A26C203DD}" dt="2021-03-07T17:11:06.314" v="1917" actId="20577"/>
          <ac:spMkLst>
            <pc:docMk/>
            <pc:sldMk cId="3615001196" sldId="291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11:58.865" v="2091" actId="20577"/>
          <ac:spMkLst>
            <pc:docMk/>
            <pc:sldMk cId="3615001196" sldId="291"/>
            <ac:spMk id="238" creationId="{00000000-0000-0000-0000-000000000000}"/>
          </ac:spMkLst>
        </pc:spChg>
        <pc:picChg chg="add mod">
          <ac:chgData name="Pedro Henrique Klein de Almeida" userId="2d15c7026afea1dc" providerId="LiveId" clId="{B425F1DE-3A03-4EE9-9D71-017A26C203DD}" dt="2021-03-07T17:10:51.367" v="1871" actId="14100"/>
          <ac:picMkLst>
            <pc:docMk/>
            <pc:sldMk cId="3615001196" sldId="291"/>
            <ac:picMk id="3" creationId="{494D0960-4EE9-45DC-A7C8-EB1DCAB4C81B}"/>
          </ac:picMkLst>
        </pc:picChg>
        <pc:picChg chg="del">
          <ac:chgData name="Pedro Henrique Klein de Almeida" userId="2d15c7026afea1dc" providerId="LiveId" clId="{B425F1DE-3A03-4EE9-9D71-017A26C203DD}" dt="2021-03-07T17:10:17" v="1861" actId="478"/>
          <ac:picMkLst>
            <pc:docMk/>
            <pc:sldMk cId="3615001196" sldId="291"/>
            <ac:picMk id="4" creationId="{AACBB404-8AB9-4810-8450-5D6F3C0B76C1}"/>
          </ac:picMkLst>
        </pc:picChg>
      </pc:sldChg>
      <pc:sldChg chg="addSp modSp add mod ord">
        <pc:chgData name="Pedro Henrique Klein de Almeida" userId="2d15c7026afea1dc" providerId="LiveId" clId="{B425F1DE-3A03-4EE9-9D71-017A26C203DD}" dt="2021-03-07T18:39:27.002" v="3387"/>
        <pc:sldMkLst>
          <pc:docMk/>
          <pc:sldMk cId="2490777966" sldId="292"/>
        </pc:sldMkLst>
        <pc:spChg chg="mod">
          <ac:chgData name="Pedro Henrique Klein de Almeida" userId="2d15c7026afea1dc" providerId="LiveId" clId="{B425F1DE-3A03-4EE9-9D71-017A26C203DD}" dt="2021-03-07T17:14:23.287" v="2127" actId="108"/>
          <ac:spMkLst>
            <pc:docMk/>
            <pc:sldMk cId="2490777966" sldId="292"/>
            <ac:spMk id="2" creationId="{6A4B0BE7-AD53-4115-924A-2B49ECFFB331}"/>
          </ac:spMkLst>
        </pc:spChg>
        <pc:spChg chg="mod">
          <ac:chgData name="Pedro Henrique Klein de Almeida" userId="2d15c7026afea1dc" providerId="LiveId" clId="{B425F1DE-3A03-4EE9-9D71-017A26C203DD}" dt="2021-03-07T18:38:44.010" v="3342" actId="2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Pedro Henrique Klein de Almeida" userId="2d15c7026afea1dc" providerId="LiveId" clId="{B425F1DE-3A03-4EE9-9D71-017A26C203DD}" dt="2021-03-07T18:38:48.079" v="3343" actId="2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Pedro Henrique Klein de Almeida" userId="2d15c7026afea1dc" providerId="LiveId" clId="{B425F1DE-3A03-4EE9-9D71-017A26C203DD}" dt="2021-03-07T18:39:27.002" v="3387"/>
          <ac:spMkLst>
            <pc:docMk/>
            <pc:sldMk cId="2490777966" sldId="292"/>
            <ac:spMk id="5" creationId="{87AB2ED1-25E6-429D-B703-4F46ADA43042}"/>
          </ac:spMkLst>
        </pc:spChg>
        <pc:picChg chg="add mod">
          <ac:chgData name="Pedro Henrique Klein de Almeida" userId="2d15c7026afea1dc" providerId="LiveId" clId="{B425F1DE-3A03-4EE9-9D71-017A26C203DD}" dt="2021-03-07T17:25:29.072" v="2511"/>
          <ac:picMkLst>
            <pc:docMk/>
            <pc:sldMk cId="2490777966" sldId="292"/>
            <ac:picMk id="7" creationId="{8B603A32-E583-49A5-80EC-A933354600C7}"/>
          </ac:picMkLst>
        </pc:picChg>
      </pc:sldChg>
      <pc:sldChg chg="new del">
        <pc:chgData name="Pedro Henrique Klein de Almeida" userId="2d15c7026afea1dc" providerId="LiveId" clId="{B425F1DE-3A03-4EE9-9D71-017A26C203DD}" dt="2021-03-07T17:21:30.719" v="2377" actId="2696"/>
        <pc:sldMkLst>
          <pc:docMk/>
          <pc:sldMk cId="877599761" sldId="293"/>
        </pc:sldMkLst>
      </pc:sldChg>
      <pc:sldChg chg="modSp add mod ord">
        <pc:chgData name="Pedro Henrique Klein de Almeida" userId="2d15c7026afea1dc" providerId="LiveId" clId="{B425F1DE-3A03-4EE9-9D71-017A26C203DD}" dt="2021-03-07T17:25:07.306" v="2510" actId="20577"/>
        <pc:sldMkLst>
          <pc:docMk/>
          <pc:sldMk cId="1885425496" sldId="293"/>
        </pc:sldMkLst>
        <pc:spChg chg="mod">
          <ac:chgData name="Pedro Henrique Klein de Almeida" userId="2d15c7026afea1dc" providerId="LiveId" clId="{B425F1DE-3A03-4EE9-9D71-017A26C203DD}" dt="2021-03-07T17:21:56.172" v="2407" actId="20577"/>
          <ac:spMkLst>
            <pc:docMk/>
            <pc:sldMk cId="1885425496" sldId="293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7:25:07.306" v="2510" actId="20577"/>
          <ac:spMkLst>
            <pc:docMk/>
            <pc:sldMk cId="1885425496" sldId="293"/>
            <ac:spMk id="3" creationId="{C0475109-7880-4C4A-B506-591DD68380BA}"/>
          </ac:spMkLst>
        </pc:spChg>
      </pc:sldChg>
      <pc:sldChg chg="addSp delSp modSp add mod ord">
        <pc:chgData name="Pedro Henrique Klein de Almeida" userId="2d15c7026afea1dc" providerId="LiveId" clId="{B425F1DE-3A03-4EE9-9D71-017A26C203DD}" dt="2021-03-07T18:35:10.320" v="3336" actId="14100"/>
        <pc:sldMkLst>
          <pc:docMk/>
          <pc:sldMk cId="4106406071" sldId="294"/>
        </pc:sldMkLst>
        <pc:spChg chg="mod">
          <ac:chgData name="Pedro Henrique Klein de Almeida" userId="2d15c7026afea1dc" providerId="LiveId" clId="{B425F1DE-3A03-4EE9-9D71-017A26C203DD}" dt="2021-03-07T17:30:50.704" v="2527" actId="20577"/>
          <ac:spMkLst>
            <pc:docMk/>
            <pc:sldMk cId="4106406071" sldId="294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31:22.578" v="2629" actId="20577"/>
          <ac:spMkLst>
            <pc:docMk/>
            <pc:sldMk cId="4106406071" sldId="294"/>
            <ac:spMk id="238" creationId="{00000000-0000-0000-0000-000000000000}"/>
          </ac:spMkLst>
        </pc:spChg>
        <pc:picChg chg="del mod">
          <ac:chgData name="Pedro Henrique Klein de Almeida" userId="2d15c7026afea1dc" providerId="LiveId" clId="{B425F1DE-3A03-4EE9-9D71-017A26C203DD}" dt="2021-03-07T18:34:48.076" v="3329" actId="478"/>
          <ac:picMkLst>
            <pc:docMk/>
            <pc:sldMk cId="4106406071" sldId="294"/>
            <ac:picMk id="3" creationId="{494D0960-4EE9-45DC-A7C8-EB1DCAB4C81B}"/>
          </ac:picMkLst>
        </pc:picChg>
        <pc:picChg chg="add mod">
          <ac:chgData name="Pedro Henrique Klein de Almeida" userId="2d15c7026afea1dc" providerId="LiveId" clId="{B425F1DE-3A03-4EE9-9D71-017A26C203DD}" dt="2021-03-07T18:35:10.320" v="3336" actId="14100"/>
          <ac:picMkLst>
            <pc:docMk/>
            <pc:sldMk cId="4106406071" sldId="294"/>
            <ac:picMk id="4" creationId="{B4B540C7-F11F-458E-8196-741B8C1E1EE7}"/>
          </ac:picMkLst>
        </pc:picChg>
      </pc:sldChg>
      <pc:sldChg chg="modSp add mod ord">
        <pc:chgData name="Pedro Henrique Klein de Almeida" userId="2d15c7026afea1dc" providerId="LiveId" clId="{B425F1DE-3A03-4EE9-9D71-017A26C203DD}" dt="2021-03-07T18:36:19.090" v="3337" actId="20577"/>
        <pc:sldMkLst>
          <pc:docMk/>
          <pc:sldMk cId="3373884945" sldId="295"/>
        </pc:sldMkLst>
        <pc:spChg chg="mod">
          <ac:chgData name="Pedro Henrique Klein de Almeida" userId="2d15c7026afea1dc" providerId="LiveId" clId="{B425F1DE-3A03-4EE9-9D71-017A26C203DD}" dt="2021-03-07T17:33:21.697" v="2697" actId="20577"/>
          <ac:spMkLst>
            <pc:docMk/>
            <pc:sldMk cId="3373884945" sldId="295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8:36:19.090" v="3337" actId="20577"/>
          <ac:spMkLst>
            <pc:docMk/>
            <pc:sldMk cId="3373884945" sldId="295"/>
            <ac:spMk id="3" creationId="{C0475109-7880-4C4A-B506-591DD68380BA}"/>
          </ac:spMkLst>
        </pc:spChg>
      </pc:sldChg>
      <pc:sldChg chg="delSp modSp add mod ord modAnim">
        <pc:chgData name="Pedro Henrique Klein de Almeida" userId="2d15c7026afea1dc" providerId="LiveId" clId="{B425F1DE-3A03-4EE9-9D71-017A26C203DD}" dt="2021-03-07T18:03:12.434" v="3327" actId="478"/>
        <pc:sldMkLst>
          <pc:docMk/>
          <pc:sldMk cId="694773401" sldId="296"/>
        </pc:sldMkLst>
        <pc:spChg chg="mod">
          <ac:chgData name="Pedro Henrique Klein de Almeida" userId="2d15c7026afea1dc" providerId="LiveId" clId="{B425F1DE-3A03-4EE9-9D71-017A26C203DD}" dt="2021-03-07T17:55:43.084" v="3052" actId="20577"/>
          <ac:spMkLst>
            <pc:docMk/>
            <pc:sldMk cId="694773401" sldId="296"/>
            <ac:spMk id="224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1:34.304" v="3276" actId="207"/>
          <ac:spMkLst>
            <pc:docMk/>
            <pc:sldMk cId="694773401" sldId="296"/>
            <ac:spMk id="225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1:38.972" v="3277" actId="207"/>
          <ac:spMkLst>
            <pc:docMk/>
            <pc:sldMk cId="694773401" sldId="296"/>
            <ac:spMk id="22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3:10.252" v="3326" actId="20577"/>
          <ac:spMkLst>
            <pc:docMk/>
            <pc:sldMk cId="694773401" sldId="296"/>
            <ac:spMk id="227" creationId="{00000000-0000-0000-0000-000000000000}"/>
          </ac:spMkLst>
        </pc:spChg>
        <pc:grpChg chg="del">
          <ac:chgData name="Pedro Henrique Klein de Almeida" userId="2d15c7026afea1dc" providerId="LiveId" clId="{B425F1DE-3A03-4EE9-9D71-017A26C203DD}" dt="2021-03-07T18:03:12.434" v="3327" actId="478"/>
          <ac:grpSpMkLst>
            <pc:docMk/>
            <pc:sldMk cId="694773401" sldId="296"/>
            <ac:grpSpMk id="229" creationId="{00000000-0000-0000-0000-000000000000}"/>
          </ac:grpSpMkLst>
        </pc:grpChg>
      </pc:sldChg>
      <pc:sldChg chg="new del">
        <pc:chgData name="Pedro Henrique Klein de Almeida" userId="2d15c7026afea1dc" providerId="LiveId" clId="{B425F1DE-3A03-4EE9-9D71-017A26C203DD}" dt="2021-03-07T17:55:29.773" v="3037" actId="2696"/>
        <pc:sldMkLst>
          <pc:docMk/>
          <pc:sldMk cId="4207930734" sldId="296"/>
        </pc:sldMkLst>
      </pc:sldChg>
      <pc:sldMasterChg chg="addSldLayout delSldLayout">
        <pc:chgData name="Pedro Henrique Klein de Almeida" userId="2d15c7026afea1dc" providerId="LiveId" clId="{B425F1DE-3A03-4EE9-9D71-017A26C203DD}" dt="2021-03-07T17:36:07.025" v="2936" actId="2696"/>
        <pc:sldMasterMkLst>
          <pc:docMk/>
          <pc:sldMasterMk cId="0" sldId="2147483660"/>
        </pc:sldMasterMkLst>
        <pc:sldLayoutChg chg="del">
          <pc:chgData name="Pedro Henrique Klein de Almeida" userId="2d15c7026afea1dc" providerId="LiveId" clId="{B425F1DE-3A03-4EE9-9D71-017A26C203DD}" dt="2021-03-07T15:28:03.468" v="444" actId="2696"/>
          <pc:sldLayoutMkLst>
            <pc:docMk/>
            <pc:sldMasterMk cId="0" sldId="2147483660"/>
            <pc:sldLayoutMk cId="0" sldId="2147483653"/>
          </pc:sldLayoutMkLst>
        </pc:sldLayoutChg>
        <pc:sldLayoutChg chg="add del">
          <pc:chgData name="Pedro Henrique Klein de Almeida" userId="2d15c7026afea1dc" providerId="LiveId" clId="{B425F1DE-3A03-4EE9-9D71-017A26C203DD}" dt="2021-03-07T17:36:07.025" v="2936" actId="2696"/>
          <pc:sldLayoutMkLst>
            <pc:docMk/>
            <pc:sldMasterMk cId="0" sldId="2147483660"/>
            <pc:sldLayoutMk cId="0" sldId="2147483655"/>
          </pc:sldLayoutMkLst>
        </pc:sldLayoutChg>
        <pc:sldLayoutChg chg="add del">
          <pc:chgData name="Pedro Henrique Klein de Almeida" userId="2d15c7026afea1dc" providerId="LiveId" clId="{B425F1DE-3A03-4EE9-9D71-017A26C203DD}" dt="2021-03-07T17:36:02.012" v="2935" actId="18676"/>
          <pc:sldLayoutMkLst>
            <pc:docMk/>
            <pc:sldMasterMk cId="0" sldId="2147483660"/>
            <pc:sldLayoutMk cId="0" sldId="2147483656"/>
          </pc:sldLayoutMkLst>
        </pc:sldLayoutChg>
        <pc:sldLayoutChg chg="add del">
          <pc:chgData name="Pedro Henrique Klein de Almeida" userId="2d15c7026afea1dc" providerId="LiveId" clId="{B425F1DE-3A03-4EE9-9D71-017A26C203DD}" dt="2021-03-07T17:36:02.012" v="2935" actId="18676"/>
          <pc:sldLayoutMkLst>
            <pc:docMk/>
            <pc:sldMasterMk cId="0" sldId="2147483660"/>
            <pc:sldLayoutMk cId="0" sldId="2147483657"/>
          </pc:sldLayoutMkLst>
        </pc:sldLayoutChg>
        <pc:sldLayoutChg chg="add del">
          <pc:chgData name="Pedro Henrique Klein de Almeida" userId="2d15c7026afea1dc" providerId="LiveId" clId="{B425F1DE-3A03-4EE9-9D71-017A26C203DD}" dt="2021-03-07T16:10:23.238" v="1446" actId="2696"/>
          <pc:sldLayoutMkLst>
            <pc:docMk/>
            <pc:sldMasterMk cId="0" sldId="2147483660"/>
            <pc:sldLayoutMk cId="0" sldId="2147483658"/>
          </pc:sldLayoutMkLst>
        </pc:sldLayoutChg>
      </pc:sldMasterChg>
    </pc:docChg>
  </pc:docChgLst>
  <pc:docChgLst>
    <pc:chgData name="Pedro Henrique Klein de Almeida" userId="2d15c7026afea1dc" providerId="LiveId" clId="{75030DD4-B3C0-44EB-BEEC-92BA66146314}"/>
    <pc:docChg chg="undo custSel addSld delSld modSld modSection">
      <pc:chgData name="Pedro Henrique Klein de Almeida" userId="2d15c7026afea1dc" providerId="LiveId" clId="{75030DD4-B3C0-44EB-BEEC-92BA66146314}" dt="2021-03-11T18:23:34.204" v="425" actId="2696"/>
      <pc:docMkLst>
        <pc:docMk/>
      </pc:docMkLst>
      <pc:sldChg chg="modSp mod setBg">
        <pc:chgData name="Pedro Henrique Klein de Almeida" userId="2d15c7026afea1dc" providerId="LiveId" clId="{75030DD4-B3C0-44EB-BEEC-92BA66146314}" dt="2021-03-11T18:19:09.722" v="294"/>
        <pc:sldMkLst>
          <pc:docMk/>
          <pc:sldMk cId="0" sldId="256"/>
        </pc:sldMkLst>
        <pc:spChg chg="mod">
          <ac:chgData name="Pedro Henrique Klein de Almeida" userId="2d15c7026afea1dc" providerId="LiveId" clId="{75030DD4-B3C0-44EB-BEEC-92BA66146314}" dt="2021-03-11T18:19:02.484" v="293" actId="207"/>
          <ac:spMkLst>
            <pc:docMk/>
            <pc:sldMk cId="0" sldId="256"/>
            <ac:spMk id="147" creationId="{00000000-0000-0000-0000-000000000000}"/>
          </ac:spMkLst>
        </pc:spChg>
        <pc:picChg chg="mod">
          <ac:chgData name="Pedro Henrique Klein de Almeida" userId="2d15c7026afea1dc" providerId="LiveId" clId="{75030DD4-B3C0-44EB-BEEC-92BA66146314}" dt="2021-03-11T18:18:29.775" v="286" actId="1076"/>
          <ac:picMkLst>
            <pc:docMk/>
            <pc:sldMk cId="0" sldId="256"/>
            <ac:picMk id="3" creationId="{FF0A55FE-4913-4715-B29B-96F3DEB8DDB3}"/>
          </ac:picMkLst>
        </pc:picChg>
      </pc:sldChg>
      <pc:sldChg chg="modSp mod">
        <pc:chgData name="Pedro Henrique Klein de Almeida" userId="2d15c7026afea1dc" providerId="LiveId" clId="{75030DD4-B3C0-44EB-BEEC-92BA66146314}" dt="2021-03-11T18:20:09.678" v="296" actId="255"/>
        <pc:sldMkLst>
          <pc:docMk/>
          <pc:sldMk cId="0" sldId="261"/>
        </pc:sldMkLst>
        <pc:spChg chg="mod">
          <ac:chgData name="Pedro Henrique Klein de Almeida" userId="2d15c7026afea1dc" providerId="LiveId" clId="{75030DD4-B3C0-44EB-BEEC-92BA66146314}" dt="2021-03-11T18:20:09.678" v="296" actId="255"/>
          <ac:spMkLst>
            <pc:docMk/>
            <pc:sldMk cId="0" sldId="261"/>
            <ac:spMk id="185" creationId="{00000000-0000-0000-0000-000000000000}"/>
          </ac:spMkLst>
        </pc:spChg>
      </pc:sldChg>
      <pc:sldChg chg="modSp mod">
        <pc:chgData name="Pedro Henrique Klein de Almeida" userId="2d15c7026afea1dc" providerId="LiveId" clId="{75030DD4-B3C0-44EB-BEEC-92BA66146314}" dt="2021-03-11T18:20:33.832" v="300" actId="14100"/>
        <pc:sldMkLst>
          <pc:docMk/>
          <pc:sldMk cId="3909148501" sldId="287"/>
        </pc:sldMkLst>
        <pc:picChg chg="mod">
          <ac:chgData name="Pedro Henrique Klein de Almeida" userId="2d15c7026afea1dc" providerId="LiveId" clId="{75030DD4-B3C0-44EB-BEEC-92BA66146314}" dt="2021-03-11T18:20:33.832" v="300" actId="14100"/>
          <ac:picMkLst>
            <pc:docMk/>
            <pc:sldMk cId="3909148501" sldId="287"/>
            <ac:picMk id="7" creationId="{D4D33D13-F2C2-4836-AA27-37674997DC7A}"/>
          </ac:picMkLst>
        </pc:picChg>
      </pc:sldChg>
      <pc:sldChg chg="modSp mod">
        <pc:chgData name="Pedro Henrique Klein de Almeida" userId="2d15c7026afea1dc" providerId="LiveId" clId="{75030DD4-B3C0-44EB-BEEC-92BA66146314}" dt="2021-03-11T16:47:22.812" v="282" actId="20577"/>
        <pc:sldMkLst>
          <pc:docMk/>
          <pc:sldMk cId="2490777966" sldId="292"/>
        </pc:sldMkLst>
        <pc:spChg chg="mod">
          <ac:chgData name="Pedro Henrique Klein de Almeida" userId="2d15c7026afea1dc" providerId="LiveId" clId="{75030DD4-B3C0-44EB-BEEC-92BA66146314}" dt="2021-03-11T16:40:44.290" v="272" actId="20577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Pedro Henrique Klein de Almeida" userId="2d15c7026afea1dc" providerId="LiveId" clId="{75030DD4-B3C0-44EB-BEEC-92BA66146314}" dt="2021-03-11T16:47:22.812" v="282" actId="20577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Pedro Henrique Klein de Almeida" userId="2d15c7026afea1dc" providerId="LiveId" clId="{75030DD4-B3C0-44EB-BEEC-92BA66146314}" dt="2021-03-11T16:36:37.200" v="255" actId="20577"/>
          <ac:spMkLst>
            <pc:docMk/>
            <pc:sldMk cId="2490777966" sldId="292"/>
            <ac:spMk id="5" creationId="{87AB2ED1-25E6-429D-B703-4F46ADA43042}"/>
          </ac:spMkLst>
        </pc:spChg>
      </pc:sldChg>
      <pc:sldChg chg="modSp mod">
        <pc:chgData name="Pedro Henrique Klein de Almeida" userId="2d15c7026afea1dc" providerId="LiveId" clId="{75030DD4-B3C0-44EB-BEEC-92BA66146314}" dt="2021-03-11T18:23:28.478" v="424" actId="313"/>
        <pc:sldMkLst>
          <pc:docMk/>
          <pc:sldMk cId="1885425496" sldId="293"/>
        </pc:sldMkLst>
        <pc:spChg chg="mod">
          <ac:chgData name="Pedro Henrique Klein de Almeida" userId="2d15c7026afea1dc" providerId="LiveId" clId="{75030DD4-B3C0-44EB-BEEC-92BA66146314}" dt="2021-03-11T18:23:28.478" v="424" actId="313"/>
          <ac:spMkLst>
            <pc:docMk/>
            <pc:sldMk cId="1885425496" sldId="293"/>
            <ac:spMk id="2" creationId="{051FF890-D2ED-40D1-9239-6B3E5B169701}"/>
          </ac:spMkLst>
        </pc:spChg>
      </pc:sldChg>
      <pc:sldChg chg="delSp modSp del mod">
        <pc:chgData name="Pedro Henrique Klein de Almeida" userId="2d15c7026afea1dc" providerId="LiveId" clId="{75030DD4-B3C0-44EB-BEEC-92BA66146314}" dt="2021-03-11T18:23:34.204" v="425" actId="2696"/>
        <pc:sldMkLst>
          <pc:docMk/>
          <pc:sldMk cId="4106406071" sldId="294"/>
        </pc:sldMkLst>
        <pc:spChg chg="mod">
          <ac:chgData name="Pedro Henrique Klein de Almeida" userId="2d15c7026afea1dc" providerId="LiveId" clId="{75030DD4-B3C0-44EB-BEEC-92BA66146314}" dt="2021-03-11T18:21:58.761" v="305" actId="1076"/>
          <ac:spMkLst>
            <pc:docMk/>
            <pc:sldMk cId="4106406071" sldId="294"/>
            <ac:spMk id="237" creationId="{00000000-0000-0000-0000-000000000000}"/>
          </ac:spMkLst>
        </pc:spChg>
        <pc:spChg chg="mod">
          <ac:chgData name="Pedro Henrique Klein de Almeida" userId="2d15c7026afea1dc" providerId="LiveId" clId="{75030DD4-B3C0-44EB-BEEC-92BA66146314}" dt="2021-03-11T18:22:34.224" v="390" actId="20577"/>
          <ac:spMkLst>
            <pc:docMk/>
            <pc:sldMk cId="4106406071" sldId="294"/>
            <ac:spMk id="238" creationId="{00000000-0000-0000-0000-000000000000}"/>
          </ac:spMkLst>
        </pc:spChg>
        <pc:picChg chg="del">
          <ac:chgData name="Pedro Henrique Klein de Almeida" userId="2d15c7026afea1dc" providerId="LiveId" clId="{75030DD4-B3C0-44EB-BEEC-92BA66146314}" dt="2021-03-11T18:21:54.446" v="304" actId="478"/>
          <ac:picMkLst>
            <pc:docMk/>
            <pc:sldMk cId="4106406071" sldId="294"/>
            <ac:picMk id="4" creationId="{B4B540C7-F11F-458E-8196-741B8C1E1EE7}"/>
          </ac:picMkLst>
        </pc:picChg>
      </pc:sldChg>
      <pc:sldChg chg="modSp mod">
        <pc:chgData name="Pedro Henrique Klein de Almeida" userId="2d15c7026afea1dc" providerId="LiveId" clId="{75030DD4-B3C0-44EB-BEEC-92BA66146314}" dt="2021-03-11T18:21:23.301" v="302" actId="207"/>
        <pc:sldMkLst>
          <pc:docMk/>
          <pc:sldMk cId="953804295" sldId="298"/>
        </pc:sldMkLst>
        <pc:spChg chg="mod">
          <ac:chgData name="Pedro Henrique Klein de Almeida" userId="2d15c7026afea1dc" providerId="LiveId" clId="{75030DD4-B3C0-44EB-BEEC-92BA66146314}" dt="2021-03-11T18:21:23.301" v="302" actId="207"/>
          <ac:spMkLst>
            <pc:docMk/>
            <pc:sldMk cId="953804295" sldId="298"/>
            <ac:spMk id="169" creationId="{00000000-0000-0000-0000-000000000000}"/>
          </ac:spMkLst>
        </pc:spChg>
      </pc:sldChg>
      <pc:sldChg chg="modSp add mod">
        <pc:chgData name="Pedro Henrique Klein de Almeida" userId="2d15c7026afea1dc" providerId="LiveId" clId="{75030DD4-B3C0-44EB-BEEC-92BA66146314}" dt="2021-03-11T18:23:11.503" v="408" actId="5793"/>
        <pc:sldMkLst>
          <pc:docMk/>
          <pc:sldMk cId="3113295613" sldId="299"/>
        </pc:sldMkLst>
        <pc:spChg chg="mod">
          <ac:chgData name="Pedro Henrique Klein de Almeida" userId="2d15c7026afea1dc" providerId="LiveId" clId="{75030DD4-B3C0-44EB-BEEC-92BA66146314}" dt="2021-03-11T18:23:02.355" v="405" actId="20577"/>
          <ac:spMkLst>
            <pc:docMk/>
            <pc:sldMk cId="3113295613" sldId="299"/>
            <ac:spMk id="2" creationId="{051FF890-D2ED-40D1-9239-6B3E5B169701}"/>
          </ac:spMkLst>
        </pc:spChg>
        <pc:spChg chg="mod">
          <ac:chgData name="Pedro Henrique Klein de Almeida" userId="2d15c7026afea1dc" providerId="LiveId" clId="{75030DD4-B3C0-44EB-BEEC-92BA66146314}" dt="2021-03-11T18:23:11.503" v="408" actId="5793"/>
          <ac:spMkLst>
            <pc:docMk/>
            <pc:sldMk cId="3113295613" sldId="299"/>
            <ac:spMk id="3" creationId="{C0475109-7880-4C4A-B506-591DD68380BA}"/>
          </ac:spMkLst>
        </pc:spChg>
      </pc:sldChg>
    </pc:docChg>
  </pc:docChgLst>
  <pc:docChgLst>
    <pc:chgData name="Pedro Henrique Klein de Almeida" userId="2d15c7026afea1dc" providerId="LiveId" clId="{C1B59492-DC1A-4B3A-86F0-556732D7BB21}"/>
    <pc:docChg chg="custSel modSld sldOrd">
      <pc:chgData name="Pedro Henrique Klein de Almeida" userId="2d15c7026afea1dc" providerId="LiveId" clId="{C1B59492-DC1A-4B3A-86F0-556732D7BB21}" dt="2021-03-10T20:00:47.156" v="25"/>
      <pc:docMkLst>
        <pc:docMk/>
      </pc:docMkLst>
      <pc:sldChg chg="modSp mod">
        <pc:chgData name="Pedro Henrique Klein de Almeida" userId="2d15c7026afea1dc" providerId="LiveId" clId="{C1B59492-DC1A-4B3A-86F0-556732D7BB21}" dt="2021-03-09T18:50:27.424" v="9" actId="20577"/>
        <pc:sldMkLst>
          <pc:docMk/>
          <pc:sldMk cId="0" sldId="258"/>
        </pc:sldMkLst>
        <pc:spChg chg="mod">
          <ac:chgData name="Pedro Henrique Klein de Almeida" userId="2d15c7026afea1dc" providerId="LiveId" clId="{C1B59492-DC1A-4B3A-86F0-556732D7BB21}" dt="2021-03-09T18:50:27.424" v="9" actId="20577"/>
          <ac:spMkLst>
            <pc:docMk/>
            <pc:sldMk cId="0" sldId="258"/>
            <ac:spMk id="162" creationId="{00000000-0000-0000-0000-000000000000}"/>
          </ac:spMkLst>
        </pc:spChg>
      </pc:sldChg>
      <pc:sldChg chg="modSp mod">
        <pc:chgData name="Pedro Henrique Klein de Almeida" userId="2d15c7026afea1dc" providerId="LiveId" clId="{C1B59492-DC1A-4B3A-86F0-556732D7BB21}" dt="2021-03-09T18:52:55.911" v="15" actId="20577"/>
        <pc:sldMkLst>
          <pc:docMk/>
          <pc:sldMk cId="3999652898" sldId="286"/>
        </pc:sldMkLst>
        <pc:spChg chg="mod">
          <ac:chgData name="Pedro Henrique Klein de Almeida" userId="2d15c7026afea1dc" providerId="LiveId" clId="{C1B59492-DC1A-4B3A-86F0-556732D7BB21}" dt="2021-03-09T18:52:55.911" v="15" actId="20577"/>
          <ac:spMkLst>
            <pc:docMk/>
            <pc:sldMk cId="3999652898" sldId="286"/>
            <ac:spMk id="3" creationId="{C0475109-7880-4C4A-B506-591DD68380BA}"/>
          </ac:spMkLst>
        </pc:spChg>
      </pc:sldChg>
      <pc:sldChg chg="modSp mod ord">
        <pc:chgData name="Pedro Henrique Klein de Almeida" userId="2d15c7026afea1dc" providerId="LiveId" clId="{C1B59492-DC1A-4B3A-86F0-556732D7BB21}" dt="2021-03-10T20:00:47.156" v="25"/>
        <pc:sldMkLst>
          <pc:docMk/>
          <pc:sldMk cId="3373884945" sldId="295"/>
        </pc:sldMkLst>
        <pc:spChg chg="mod">
          <ac:chgData name="Pedro Henrique Klein de Almeida" userId="2d15c7026afea1dc" providerId="LiveId" clId="{C1B59492-DC1A-4B3A-86F0-556732D7BB21}" dt="2021-03-10T20:00:27.114" v="23" actId="1076"/>
          <ac:spMkLst>
            <pc:docMk/>
            <pc:sldMk cId="3373884945" sldId="295"/>
            <ac:spMk id="3" creationId="{C0475109-7880-4C4A-B506-591DD68380BA}"/>
          </ac:spMkLst>
        </pc:spChg>
      </pc:sldChg>
    </pc:docChg>
  </pc:docChgLst>
  <pc:docChgLst>
    <pc:chgData name="Antonio" userId="d42371d61bd3278c" providerId="LiveId" clId="{B85036F9-EEBA-4C90-BC61-FDB5AB647748}"/>
    <pc:docChg chg="undo custSel addSld delSld modSld modMainMaster modSection modNotesMaster">
      <pc:chgData name="Antonio" userId="d42371d61bd3278c" providerId="LiveId" clId="{B85036F9-EEBA-4C90-BC61-FDB5AB647748}" dt="2021-03-23T19:33:37.358" v="683" actId="1076"/>
      <pc:docMkLst>
        <pc:docMk/>
      </pc:docMkLst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6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56"/>
            <ac:spMk id="147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6"/>
            <ac:picMk id="3" creationId="{FF0A55FE-4913-4715-B29B-96F3DEB8DDB3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58"/>
            <ac:spMk id="161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8"/>
            <ac:picMk id="6" creationId="{890C7D8E-2DF3-4F3A-8DFD-02DC1838D0DF}"/>
          </ac:picMkLst>
        </pc:pic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8"/>
            <ac:picMk id="7" creationId="{64B68D0D-FB4E-4B6F-B6EB-932F3A04467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9"/>
        </pc:sldMkLst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9"/>
            <ac:picMk id="3" creationId="{86E8DE5E-D280-40F9-94B5-D1354F82BFCE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61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1"/>
            <ac:spMk id="184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61"/>
            <ac:picMk id="6" creationId="{20244AFA-C221-45B2-BFB8-802E00B3000B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64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2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27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0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1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2" creationId="{00000000-0000-0000-0000-000000000000}"/>
          </ac:spMkLst>
        </pc:spChg>
        <pc:grpChg chg="mod">
          <ac:chgData name="Antonio" userId="d42371d61bd3278c" providerId="LiveId" clId="{B85036F9-EEBA-4C90-BC61-FDB5AB647748}" dt="2021-03-23T15:18:38.722" v="303"/>
          <ac:grpSpMkLst>
            <pc:docMk/>
            <pc:sldMk cId="0" sldId="264"/>
            <ac:grpSpMk id="229" creationId="{00000000-0000-0000-0000-000000000000}"/>
          </ac:grpSpMkLst>
        </pc:gr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64"/>
            <ac:picMk id="11" creationId="{094EC4E7-49F8-4461-A7E8-13A116CE00F4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7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78"/>
            <ac:spMk id="38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78"/>
            <ac:spMk id="387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78"/>
            <ac:picMk id="7" creationId="{C2AD5F2F-2C52-481A-8601-5D0DD9754C45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999652898" sldId="286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999652898" sldId="286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999652898" sldId="286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999652898" sldId="286"/>
            <ac:picMk id="5" creationId="{CC63DB24-6FEF-4851-88B3-FAAAE72DC9C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3909148501" sldId="287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909148501" sldId="287"/>
            <ac:spMk id="3" creationId="{CB3ADACC-6939-4623-8CAB-9F0D4E3D8F2D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909148501" sldId="287"/>
            <ac:picMk id="7" creationId="{D4D33D13-F2C2-4836-AA27-37674997DC7A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2490777966" sldId="292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5" creationId="{87AB2ED1-25E6-429D-B703-4F46ADA43042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2490777966" sldId="292"/>
            <ac:picMk id="7" creationId="{8B603A32-E583-49A5-80EC-A933354600C7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1885425496" sldId="293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1885425496" sldId="293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1885425496" sldId="293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1885425496" sldId="293"/>
            <ac:picMk id="5" creationId="{CC63DB24-6FEF-4851-88B3-FAAAE72DC9CA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373884945" sldId="295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373884945" sldId="295"/>
            <ac:spMk id="2" creationId="{051FF890-D2ED-40D1-9239-6B3E5B169701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373884945" sldId="295"/>
            <ac:picMk id="5" creationId="{CC63DB24-6FEF-4851-88B3-FAAAE72DC9C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4112275463" sldId="297"/>
        </pc:sldMkLst>
        <pc:picChg chg="mod">
          <ac:chgData name="Antonio" userId="d42371d61bd3278c" providerId="LiveId" clId="{B85036F9-EEBA-4C90-BC61-FDB5AB647748}" dt="2021-03-23T15:18:38.722" v="303"/>
          <ac:picMkLst>
            <pc:docMk/>
            <pc:sldMk cId="4112275463" sldId="297"/>
            <ac:picMk id="3" creationId="{86E8DE5E-D280-40F9-94B5-D1354F82BFCE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953804295" sldId="29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953804295" sldId="298"/>
            <ac:spMk id="169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953804295" sldId="298"/>
            <ac:spMk id="170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953804295" sldId="298"/>
            <ac:picMk id="3" creationId="{86E8DE5E-D280-40F9-94B5-D1354F82BFCE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113295613" sldId="299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113295613" sldId="299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113295613" sldId="299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113295613" sldId="299"/>
            <ac:picMk id="5" creationId="{CC63DB24-6FEF-4851-88B3-FAAAE72DC9CA}"/>
          </ac:picMkLst>
        </pc:picChg>
      </pc:sldChg>
      <pc:sldChg chg="addSp modSp new add del mod modClrScheme chgLayout">
        <pc:chgData name="Antonio" userId="d42371d61bd3278c" providerId="LiveId" clId="{B85036F9-EEBA-4C90-BC61-FDB5AB647748}" dt="2021-03-23T15:06:41.134" v="32" actId="47"/>
        <pc:sldMkLst>
          <pc:docMk/>
          <pc:sldMk cId="1683839894" sldId="300"/>
        </pc:sldMkLst>
        <pc:spChg chg="mod">
          <ac:chgData name="Antonio" userId="d42371d61bd3278c" providerId="LiveId" clId="{B85036F9-EEBA-4C90-BC61-FDB5AB647748}" dt="2021-03-23T15:04:49.903" v="1" actId="26606"/>
          <ac:spMkLst>
            <pc:docMk/>
            <pc:sldMk cId="1683839894" sldId="300"/>
            <ac:spMk id="2" creationId="{20792256-D5C7-4781-B750-8588A8ED865D}"/>
          </ac:spMkLst>
        </pc:spChg>
        <pc:spChg chg="add mod">
          <ac:chgData name="Antonio" userId="d42371d61bd3278c" providerId="LiveId" clId="{B85036F9-EEBA-4C90-BC61-FDB5AB647748}" dt="2021-03-23T15:05:20.109" v="8" actId="1076"/>
          <ac:spMkLst>
            <pc:docMk/>
            <pc:sldMk cId="1683839894" sldId="300"/>
            <ac:spMk id="3" creationId="{250EE35A-63C6-4F8A-A067-CE523D4957FE}"/>
          </ac:spMkLst>
        </pc:spChg>
        <pc:spChg chg="add mod">
          <ac:chgData name="Antonio" userId="d42371d61bd3278c" providerId="LiveId" clId="{B85036F9-EEBA-4C90-BC61-FDB5AB647748}" dt="2021-03-23T15:05:21.540" v="9" actId="1076"/>
          <ac:spMkLst>
            <pc:docMk/>
            <pc:sldMk cId="1683839894" sldId="300"/>
            <ac:spMk id="4" creationId="{4476F0E6-7C04-4EB6-852B-2104D8A35A0C}"/>
          </ac:spMkLst>
        </pc:spChg>
        <pc:spChg chg="add mod">
          <ac:chgData name="Antonio" userId="d42371d61bd3278c" providerId="LiveId" clId="{B85036F9-EEBA-4C90-BC61-FDB5AB647748}" dt="2021-03-23T15:05:24.262" v="11" actId="1076"/>
          <ac:spMkLst>
            <pc:docMk/>
            <pc:sldMk cId="1683839894" sldId="300"/>
            <ac:spMk id="5" creationId="{D6E75989-3760-47E0-94F4-869B07EAD227}"/>
          </ac:spMkLst>
        </pc:spChg>
        <pc:spChg chg="add mod">
          <ac:chgData name="Antonio" userId="d42371d61bd3278c" providerId="LiveId" clId="{B85036F9-EEBA-4C90-BC61-FDB5AB647748}" dt="2021-03-23T15:06:04.952" v="24" actId="403"/>
          <ac:spMkLst>
            <pc:docMk/>
            <pc:sldMk cId="1683839894" sldId="300"/>
            <ac:spMk id="6" creationId="{8404C453-9398-4158-A594-486645F42478}"/>
          </ac:spMkLst>
        </pc:spChg>
      </pc:sldChg>
      <pc:sldChg chg="new del">
        <pc:chgData name="Antonio" userId="d42371d61bd3278c" providerId="LiveId" clId="{B85036F9-EEBA-4C90-BC61-FDB5AB647748}" dt="2021-03-23T15:06:25.514" v="28" actId="680"/>
        <pc:sldMkLst>
          <pc:docMk/>
          <pc:sldMk cId="1146458264" sldId="301"/>
        </pc:sldMkLst>
      </pc:sldChg>
      <pc:sldChg chg="addSp delSp modSp new mod">
        <pc:chgData name="Antonio" userId="d42371d61bd3278c" providerId="LiveId" clId="{B85036F9-EEBA-4C90-BC61-FDB5AB647748}" dt="2021-03-23T19:31:05.415" v="669" actId="14100"/>
        <pc:sldMkLst>
          <pc:docMk/>
          <pc:sldMk cId="3945037735" sldId="301"/>
        </pc:sldMkLst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3" creationId="{EE7F9E00-EF24-419B-A7FB-496625AF1920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4" creationId="{DA00C368-2900-4336-B960-F24210FB6DF0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5" creationId="{DE199502-B34A-4A6F-A814-5DB6DCF442E9}"/>
          </ac:spMkLst>
        </pc:spChg>
        <pc:spChg chg="add mod">
          <ac:chgData name="Antonio" userId="d42371d61bd3278c" providerId="LiveId" clId="{B85036F9-EEBA-4C90-BC61-FDB5AB647748}" dt="2021-03-23T19:31:05.415" v="669" actId="14100"/>
          <ac:spMkLst>
            <pc:docMk/>
            <pc:sldMk cId="3945037735" sldId="301"/>
            <ac:spMk id="6" creationId="{18B062DC-A371-498D-AB61-573DEED4A4D1}"/>
          </ac:spMkLst>
        </pc:spChg>
        <pc:spChg chg="add mod">
          <ac:chgData name="Antonio" userId="d42371d61bd3278c" providerId="LiveId" clId="{B85036F9-EEBA-4C90-BC61-FDB5AB647748}" dt="2021-03-23T15:07:01.423" v="37" actId="571"/>
          <ac:spMkLst>
            <pc:docMk/>
            <pc:sldMk cId="3945037735" sldId="301"/>
            <ac:spMk id="7" creationId="{EF8AB8C3-91A5-4037-9847-62E1FF307D0C}"/>
          </ac:spMkLst>
        </pc:spChg>
        <pc:spChg chg="add mod">
          <ac:chgData name="Antonio" userId="d42371d61bd3278c" providerId="LiveId" clId="{B85036F9-EEBA-4C90-BC61-FDB5AB647748}" dt="2021-03-23T15:07:01.423" v="37" actId="571"/>
          <ac:spMkLst>
            <pc:docMk/>
            <pc:sldMk cId="3945037735" sldId="301"/>
            <ac:spMk id="8" creationId="{5C74D02C-A08D-4FC9-9B88-2671CCC5F3FE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9" creationId="{834537AB-87A1-4D91-8C58-72C52B750D85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0" creationId="{DBD247D0-1A35-4A42-B011-F381A8E12E99}"/>
          </ac:spMkLst>
        </pc:spChg>
        <pc:spChg chg="add del mod">
          <ac:chgData name="Antonio" userId="d42371d61bd3278c" providerId="LiveId" clId="{B85036F9-EEBA-4C90-BC61-FDB5AB647748}" dt="2021-03-23T15:10:17.262" v="192" actId="478"/>
          <ac:spMkLst>
            <pc:docMk/>
            <pc:sldMk cId="3945037735" sldId="301"/>
            <ac:spMk id="11" creationId="{893178F9-20D3-470B-B49A-DCE508E3AFBB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2" creationId="{FCFA3DF2-A14A-4FAF-8C38-37716A9991A5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3" creationId="{A8E562CF-FEC8-4157-B8C3-BF9D8B858E52}"/>
          </ac:spMkLst>
        </pc:spChg>
      </pc:sldChg>
      <pc:sldChg chg="modSp add del mod">
        <pc:chgData name="Antonio" userId="d42371d61bd3278c" providerId="LiveId" clId="{B85036F9-EEBA-4C90-BC61-FDB5AB647748}" dt="2021-03-23T15:11:32.661" v="204" actId="47"/>
        <pc:sldMkLst>
          <pc:docMk/>
          <pc:sldMk cId="3560095870" sldId="302"/>
        </pc:sldMkLst>
        <pc:spChg chg="mod">
          <ac:chgData name="Antonio" userId="d42371d61bd3278c" providerId="LiveId" clId="{B85036F9-EEBA-4C90-BC61-FDB5AB647748}" dt="2021-03-23T15:10:32.811" v="199" actId="20577"/>
          <ac:spMkLst>
            <pc:docMk/>
            <pc:sldMk cId="3560095870" sldId="302"/>
            <ac:spMk id="6" creationId="{18B062DC-A371-498D-AB61-573DEED4A4D1}"/>
          </ac:spMkLst>
        </pc:spChg>
      </pc:sldChg>
      <pc:sldChg chg="addSp delSp modSp add mod">
        <pc:chgData name="Antonio" userId="d42371d61bd3278c" providerId="LiveId" clId="{B85036F9-EEBA-4C90-BC61-FDB5AB647748}" dt="2021-03-23T19:33:37.358" v="683" actId="1076"/>
        <pc:sldMkLst>
          <pc:docMk/>
          <pc:sldMk cId="3823909170" sldId="303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823909170" sldId="303"/>
            <ac:spMk id="2" creationId="{FD709210-B8DB-45BF-98F7-A3C6DBCED629}"/>
          </ac:spMkLst>
        </pc:spChg>
        <pc:spChg chg="mod">
          <ac:chgData name="Antonio" userId="d42371d61bd3278c" providerId="LiveId" clId="{B85036F9-EEBA-4C90-BC61-FDB5AB647748}" dt="2021-03-23T19:32:37.941" v="673" actId="122"/>
          <ac:spMkLst>
            <pc:docMk/>
            <pc:sldMk cId="3823909170" sldId="303"/>
            <ac:spMk id="3" creationId="{EE7F9E00-EF24-419B-A7FB-496625AF1920}"/>
          </ac:spMkLst>
        </pc:spChg>
        <pc:spChg chg="mod">
          <ac:chgData name="Antonio" userId="d42371d61bd3278c" providerId="LiveId" clId="{B85036F9-EEBA-4C90-BC61-FDB5AB647748}" dt="2021-03-23T15:21:10.470" v="364" actId="20577"/>
          <ac:spMkLst>
            <pc:docMk/>
            <pc:sldMk cId="3823909170" sldId="303"/>
            <ac:spMk id="4" creationId="{DA00C368-2900-4336-B960-F24210FB6DF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823909170" sldId="303"/>
            <ac:spMk id="5" creationId="{DE199502-B34A-4A6F-A814-5DB6DCF442E9}"/>
          </ac:spMkLst>
        </pc:spChg>
        <pc:spChg chg="mod">
          <ac:chgData name="Antonio" userId="d42371d61bd3278c" providerId="LiveId" clId="{B85036F9-EEBA-4C90-BC61-FDB5AB647748}" dt="2021-03-23T15:18:58.565" v="309" actId="1076"/>
          <ac:spMkLst>
            <pc:docMk/>
            <pc:sldMk cId="3823909170" sldId="303"/>
            <ac:spMk id="6" creationId="{18B062DC-A371-498D-AB61-573DEED4A4D1}"/>
          </ac:spMkLst>
        </pc:spChg>
        <pc:spChg chg="add mod">
          <ac:chgData name="Antonio" userId="d42371d61bd3278c" providerId="LiveId" clId="{B85036F9-EEBA-4C90-BC61-FDB5AB647748}" dt="2021-03-23T15:33:58.031" v="642" actId="1076"/>
          <ac:spMkLst>
            <pc:docMk/>
            <pc:sldMk cId="3823909170" sldId="303"/>
            <ac:spMk id="7" creationId="{59971874-B2BC-405D-BEEA-81395BE983E5}"/>
          </ac:spMkLst>
        </pc:spChg>
        <pc:spChg chg="add mod">
          <ac:chgData name="Antonio" userId="d42371d61bd3278c" providerId="LiveId" clId="{B85036F9-EEBA-4C90-BC61-FDB5AB647748}" dt="2021-03-23T19:33:37.358" v="683" actId="1076"/>
          <ac:spMkLst>
            <pc:docMk/>
            <pc:sldMk cId="3823909170" sldId="303"/>
            <ac:spMk id="8" creationId="{7152056F-35AA-4723-8F0E-53D19B5E705A}"/>
          </ac:spMkLst>
        </pc:spChg>
        <pc:spChg chg="add del">
          <ac:chgData name="Antonio" userId="d42371d61bd3278c" providerId="LiveId" clId="{B85036F9-EEBA-4C90-BC61-FDB5AB647748}" dt="2021-03-23T15:24:35.629" v="436" actId="478"/>
          <ac:spMkLst>
            <pc:docMk/>
            <pc:sldMk cId="3823909170" sldId="303"/>
            <ac:spMk id="8" creationId="{7754BFEB-C456-4E6E-A965-F9A7C9C97936}"/>
          </ac:spMkLst>
        </pc:spChg>
        <pc:spChg chg="mod">
          <ac:chgData name="Antonio" userId="d42371d61bd3278c" providerId="LiveId" clId="{B85036F9-EEBA-4C90-BC61-FDB5AB647748}" dt="2021-03-23T15:34:49.131" v="659" actId="1076"/>
          <ac:spMkLst>
            <pc:docMk/>
            <pc:sldMk cId="3823909170" sldId="303"/>
            <ac:spMk id="9" creationId="{834537AB-87A1-4D91-8C58-72C52B750D85}"/>
          </ac:spMkLst>
        </pc:spChg>
        <pc:spChg chg="del mod">
          <ac:chgData name="Antonio" userId="d42371d61bd3278c" providerId="LiveId" clId="{B85036F9-EEBA-4C90-BC61-FDB5AB647748}" dt="2021-03-23T15:20:14.714" v="326" actId="478"/>
          <ac:spMkLst>
            <pc:docMk/>
            <pc:sldMk cId="3823909170" sldId="303"/>
            <ac:spMk id="10" creationId="{DBD247D0-1A35-4A42-B011-F381A8E12E99}"/>
          </ac:spMkLst>
        </pc:spChg>
        <pc:spChg chg="add mod">
          <ac:chgData name="Antonio" userId="d42371d61bd3278c" providerId="LiveId" clId="{B85036F9-EEBA-4C90-BC61-FDB5AB647748}" dt="2021-03-23T15:29:46.364" v="586" actId="1076"/>
          <ac:spMkLst>
            <pc:docMk/>
            <pc:sldMk cId="3823909170" sldId="303"/>
            <ac:spMk id="11" creationId="{3C556A10-6B1C-419D-BD32-2D9D7D1DEB6F}"/>
          </ac:spMkLst>
        </pc:spChg>
        <pc:spChg chg="del mod">
          <ac:chgData name="Antonio" userId="d42371d61bd3278c" providerId="LiveId" clId="{B85036F9-EEBA-4C90-BC61-FDB5AB647748}" dt="2021-03-23T15:20:15.540" v="327" actId="478"/>
          <ac:spMkLst>
            <pc:docMk/>
            <pc:sldMk cId="3823909170" sldId="303"/>
            <ac:spMk id="12" creationId="{FCFA3DF2-A14A-4FAF-8C38-37716A9991A5}"/>
          </ac:spMkLst>
        </pc:spChg>
        <pc:spChg chg="del mod">
          <ac:chgData name="Antonio" userId="d42371d61bd3278c" providerId="LiveId" clId="{B85036F9-EEBA-4C90-BC61-FDB5AB647748}" dt="2021-03-23T15:20:16.133" v="328" actId="478"/>
          <ac:spMkLst>
            <pc:docMk/>
            <pc:sldMk cId="3823909170" sldId="303"/>
            <ac:spMk id="13" creationId="{A8E562CF-FEC8-4157-B8C3-BF9D8B858E52}"/>
          </ac:spMkLst>
        </pc:spChg>
        <pc:spChg chg="add del mod">
          <ac:chgData name="Antonio" userId="d42371d61bd3278c" providerId="LiveId" clId="{B85036F9-EEBA-4C90-BC61-FDB5AB647748}" dt="2021-03-23T15:14:08.904" v="243" actId="478"/>
          <ac:spMkLst>
            <pc:docMk/>
            <pc:sldMk cId="3823909170" sldId="303"/>
            <ac:spMk id="14" creationId="{C3FDD0EB-796A-42C2-8B36-F89DC3DF9A5D}"/>
          </ac:spMkLst>
        </pc:spChg>
        <pc:spChg chg="add mod">
          <ac:chgData name="Antonio" userId="d42371d61bd3278c" providerId="LiveId" clId="{B85036F9-EEBA-4C90-BC61-FDB5AB647748}" dt="2021-03-23T15:24:02.388" v="427" actId="20577"/>
          <ac:spMkLst>
            <pc:docMk/>
            <pc:sldMk cId="3823909170" sldId="303"/>
            <ac:spMk id="15" creationId="{D5A8620B-0C85-4D6F-87A7-7F29EEA387D2}"/>
          </ac:spMkLst>
        </pc:spChg>
        <pc:spChg chg="add mod">
          <ac:chgData name="Antonio" userId="d42371d61bd3278c" providerId="LiveId" clId="{B85036F9-EEBA-4C90-BC61-FDB5AB647748}" dt="2021-03-23T15:26:57.154" v="498" actId="20577"/>
          <ac:spMkLst>
            <pc:docMk/>
            <pc:sldMk cId="3823909170" sldId="303"/>
            <ac:spMk id="16" creationId="{EAD8D1B2-83DB-473D-A41F-B32F55C7D089}"/>
          </ac:spMkLst>
        </pc:spChg>
        <pc:spChg chg="add del mod">
          <ac:chgData name="Antonio" userId="d42371d61bd3278c" providerId="LiveId" clId="{B85036F9-EEBA-4C90-BC61-FDB5AB647748}" dt="2021-03-23T15:24:26.317" v="434" actId="478"/>
          <ac:spMkLst>
            <pc:docMk/>
            <pc:sldMk cId="3823909170" sldId="303"/>
            <ac:spMk id="17" creationId="{EB65ED0F-090E-4481-A439-8627634F86E1}"/>
          </ac:spMkLst>
        </pc:spChg>
        <pc:spChg chg="add del">
          <ac:chgData name="Antonio" userId="d42371d61bd3278c" providerId="LiveId" clId="{B85036F9-EEBA-4C90-BC61-FDB5AB647748}" dt="2021-03-23T15:24:44.958" v="438" actId="478"/>
          <ac:spMkLst>
            <pc:docMk/>
            <pc:sldMk cId="3823909170" sldId="303"/>
            <ac:spMk id="18" creationId="{40F3ADFD-6FC1-42A6-A44C-180439BB9728}"/>
          </ac:spMkLst>
        </pc:spChg>
        <pc:spChg chg="add del mod">
          <ac:chgData name="Antonio" userId="d42371d61bd3278c" providerId="LiveId" clId="{B85036F9-EEBA-4C90-BC61-FDB5AB647748}" dt="2021-03-23T15:25:03.314" v="441" actId="478"/>
          <ac:spMkLst>
            <pc:docMk/>
            <pc:sldMk cId="3823909170" sldId="303"/>
            <ac:spMk id="19" creationId="{18AF6039-1BB3-4091-AFF2-F52D9AA93D65}"/>
          </ac:spMkLst>
        </pc:spChg>
        <pc:spChg chg="add del">
          <ac:chgData name="Antonio" userId="d42371d61bd3278c" providerId="LiveId" clId="{B85036F9-EEBA-4C90-BC61-FDB5AB647748}" dt="2021-03-23T15:25:19.245" v="443" actId="478"/>
          <ac:spMkLst>
            <pc:docMk/>
            <pc:sldMk cId="3823909170" sldId="303"/>
            <ac:spMk id="20" creationId="{2DFD13A0-1F5B-489A-B9A1-B215D6E91539}"/>
          </ac:spMkLst>
        </pc:spChg>
        <pc:spChg chg="add del">
          <ac:chgData name="Antonio" userId="d42371d61bd3278c" providerId="LiveId" clId="{B85036F9-EEBA-4C90-BC61-FDB5AB647748}" dt="2021-03-23T15:25:39.279" v="445" actId="478"/>
          <ac:spMkLst>
            <pc:docMk/>
            <pc:sldMk cId="3823909170" sldId="303"/>
            <ac:spMk id="21" creationId="{CCC893F4-14D1-4124-8BD5-E42F844BD780}"/>
          </ac:spMkLst>
        </pc:spChg>
        <pc:spChg chg="add del mod">
          <ac:chgData name="Antonio" userId="d42371d61bd3278c" providerId="LiveId" clId="{B85036F9-EEBA-4C90-BC61-FDB5AB647748}" dt="2021-03-23T15:25:56.817" v="448" actId="478"/>
          <ac:spMkLst>
            <pc:docMk/>
            <pc:sldMk cId="3823909170" sldId="303"/>
            <ac:spMk id="22" creationId="{32417B27-4D6A-4444-92D2-E4FB2DDAA4A2}"/>
          </ac:spMkLst>
        </pc:spChg>
        <pc:spChg chg="add mod">
          <ac:chgData name="Antonio" userId="d42371d61bd3278c" providerId="LiveId" clId="{B85036F9-EEBA-4C90-BC61-FDB5AB647748}" dt="2021-03-23T15:34:25.069" v="649" actId="1076"/>
          <ac:spMkLst>
            <pc:docMk/>
            <pc:sldMk cId="3823909170" sldId="303"/>
            <ac:spMk id="23" creationId="{F146E32B-FF26-4707-884E-76F09E1DA1D7}"/>
          </ac:spMkLst>
        </pc:spChg>
        <pc:spChg chg="add mod">
          <ac:chgData name="Antonio" userId="d42371d61bd3278c" providerId="LiveId" clId="{B85036F9-EEBA-4C90-BC61-FDB5AB647748}" dt="2021-03-23T15:35:07.937" v="667" actId="1076"/>
          <ac:spMkLst>
            <pc:docMk/>
            <pc:sldMk cId="3823909170" sldId="303"/>
            <ac:spMk id="24" creationId="{519F9132-A572-4471-972E-59F35189DA9D}"/>
          </ac:spMkLst>
        </pc:spChg>
        <pc:spChg chg="add mod">
          <ac:chgData name="Antonio" userId="d42371d61bd3278c" providerId="LiveId" clId="{B85036F9-EEBA-4C90-BC61-FDB5AB647748}" dt="2021-03-23T15:30:16.897" v="622" actId="20577"/>
          <ac:spMkLst>
            <pc:docMk/>
            <pc:sldMk cId="3823909170" sldId="303"/>
            <ac:spMk id="25" creationId="{E515D1EF-3F2F-47C1-B56B-4713095C9BDA}"/>
          </ac:spMkLst>
        </pc:spChg>
        <pc:spChg chg="add mod">
          <ac:chgData name="Antonio" userId="d42371d61bd3278c" providerId="LiveId" clId="{B85036F9-EEBA-4C90-BC61-FDB5AB647748}" dt="2021-03-23T15:33:28.151" v="633" actId="1076"/>
          <ac:spMkLst>
            <pc:docMk/>
            <pc:sldMk cId="3823909170" sldId="303"/>
            <ac:spMk id="26" creationId="{69855F6C-155D-4379-8E19-E15504DB445A}"/>
          </ac:spMkLst>
        </pc:spChg>
        <pc:spChg chg="add del">
          <ac:chgData name="Antonio" userId="d42371d61bd3278c" providerId="LiveId" clId="{B85036F9-EEBA-4C90-BC61-FDB5AB647748}" dt="2021-03-23T15:32:52.496" v="630" actId="478"/>
          <ac:spMkLst>
            <pc:docMk/>
            <pc:sldMk cId="3823909170" sldId="303"/>
            <ac:spMk id="27" creationId="{A0D2A946-F073-41BC-B282-3852AC2C3996}"/>
          </ac:spMkLst>
        </pc:spChg>
        <pc:spChg chg="add mod">
          <ac:chgData name="Antonio" userId="d42371d61bd3278c" providerId="LiveId" clId="{B85036F9-EEBA-4C90-BC61-FDB5AB647748}" dt="2021-03-23T15:33:48.941" v="640" actId="14100"/>
          <ac:spMkLst>
            <pc:docMk/>
            <pc:sldMk cId="3823909170" sldId="303"/>
            <ac:spMk id="28" creationId="{B6FD9753-6A85-494D-A179-59DC19C30C85}"/>
          </ac:spMkLst>
        </pc:spChg>
        <pc:spChg chg="add mod">
          <ac:chgData name="Antonio" userId="d42371d61bd3278c" providerId="LiveId" clId="{B85036F9-EEBA-4C90-BC61-FDB5AB647748}" dt="2021-03-23T15:34:21.906" v="648" actId="14100"/>
          <ac:spMkLst>
            <pc:docMk/>
            <pc:sldMk cId="3823909170" sldId="303"/>
            <ac:spMk id="29" creationId="{F3251006-0E1D-407B-8D47-1BCE4870CC0D}"/>
          </ac:spMkLst>
        </pc:spChg>
        <pc:spChg chg="add mod">
          <ac:chgData name="Antonio" userId="d42371d61bd3278c" providerId="LiveId" clId="{B85036F9-EEBA-4C90-BC61-FDB5AB647748}" dt="2021-03-23T15:34:47.492" v="658" actId="14100"/>
          <ac:spMkLst>
            <pc:docMk/>
            <pc:sldMk cId="3823909170" sldId="303"/>
            <ac:spMk id="30" creationId="{12568B9A-4B68-4C36-ADA7-234C84195238}"/>
          </ac:spMkLst>
        </pc:spChg>
        <pc:spChg chg="add mod">
          <ac:chgData name="Antonio" userId="d42371d61bd3278c" providerId="LiveId" clId="{B85036F9-EEBA-4C90-BC61-FDB5AB647748}" dt="2021-03-23T15:35:00.474" v="665" actId="14100"/>
          <ac:spMkLst>
            <pc:docMk/>
            <pc:sldMk cId="3823909170" sldId="303"/>
            <ac:spMk id="31" creationId="{BEE83C21-E99E-4C3E-A0F9-F7B84EC44C10}"/>
          </ac:spMkLst>
        </pc:spChg>
      </pc:sldChg>
      <pc:sldMasterChg chg="modSp modSldLayout">
        <pc:chgData name="Antonio" userId="d42371d61bd3278c" providerId="LiveId" clId="{B85036F9-EEBA-4C90-BC61-FDB5AB647748}" dt="2021-03-23T15:18:38.722" v="303"/>
        <pc:sldMasterMkLst>
          <pc:docMk/>
          <pc:sldMasterMk cId="0" sldId="2147483660"/>
        </pc:sldMasterMkLst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7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8" creationId="{00000000-0000-0000-0000-000000000000}"/>
          </ac:spMkLst>
        </pc:sp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48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48"/>
              <ac:grpSpMk id="10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49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49"/>
              <ac:grpSpMk id="19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1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5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51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1"/>
              <ac:grpSpMk id="42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2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2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2"/>
              <ac:grpSpMk id="53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4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4"/>
              <ac:grpSpMk id="76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8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1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8"/>
              <ac:grpSpMk id="118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9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2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2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9"/>
              <ac:grpSpMk id="130" creationId="{00000000-0000-0000-0000-000000000000}"/>
            </ac:grpSpMkLst>
          </pc:grpChg>
        </pc:sldLayoutChg>
      </pc:sldMasterChg>
    </pc:docChg>
  </pc:docChgLst>
  <pc:docChgLst>
    <pc:chgData name="Pedro Henrique Klein de Almeida" userId="2d15c7026afea1dc" providerId="LiveId" clId="{8660C15C-1798-4A3A-9826-A2DEF63259E4}"/>
    <pc:docChg chg="custSel addSld delSld modSld sldOrd modSection">
      <pc:chgData name="Pedro Henrique Klein de Almeida" userId="2d15c7026afea1dc" providerId="LiveId" clId="{8660C15C-1798-4A3A-9826-A2DEF63259E4}" dt="2021-03-07T22:42:35.962" v="623" actId="14100"/>
      <pc:docMkLst>
        <pc:docMk/>
      </pc:docMkLst>
      <pc:sldChg chg="addSp delSp modSp mod">
        <pc:chgData name="Pedro Henrique Klein de Almeida" userId="2d15c7026afea1dc" providerId="LiveId" clId="{8660C15C-1798-4A3A-9826-A2DEF63259E4}" dt="2021-03-07T22:32:56.945" v="10" actId="14100"/>
        <pc:sldMkLst>
          <pc:docMk/>
          <pc:sldMk cId="3909148501" sldId="287"/>
        </pc:sldMkLst>
        <pc:spChg chg="add del mod">
          <ac:chgData name="Pedro Henrique Klein de Almeida" userId="2d15c7026afea1dc" providerId="LiveId" clId="{8660C15C-1798-4A3A-9826-A2DEF63259E4}" dt="2021-03-07T22:32:06.230" v="1"/>
          <ac:spMkLst>
            <pc:docMk/>
            <pc:sldMk cId="3909148501" sldId="287"/>
            <ac:spMk id="4" creationId="{A59FC9BA-FB9E-4C0A-BE1F-25C5C1407162}"/>
          </ac:spMkLst>
        </pc:spChg>
        <pc:spChg chg="add del mod">
          <ac:chgData name="Pedro Henrique Klein de Almeida" userId="2d15c7026afea1dc" providerId="LiveId" clId="{8660C15C-1798-4A3A-9826-A2DEF63259E4}" dt="2021-03-07T22:32:27.116" v="3"/>
          <ac:spMkLst>
            <pc:docMk/>
            <pc:sldMk cId="3909148501" sldId="287"/>
            <ac:spMk id="5" creationId="{D4FA8903-6484-4DB7-9E49-CAD7894FCB06}"/>
          </ac:spMkLst>
        </pc:spChg>
        <pc:picChg chg="add mod">
          <ac:chgData name="Pedro Henrique Klein de Almeida" userId="2d15c7026afea1dc" providerId="LiveId" clId="{8660C15C-1798-4A3A-9826-A2DEF63259E4}" dt="2021-03-07T22:32:56.945" v="10" actId="14100"/>
          <ac:picMkLst>
            <pc:docMk/>
            <pc:sldMk cId="3909148501" sldId="287"/>
            <ac:picMk id="7" creationId="{D4D33D13-F2C2-4836-AA27-37674997DC7A}"/>
          </ac:picMkLst>
        </pc:picChg>
      </pc:sldChg>
      <pc:sldChg chg="delSp del mod">
        <pc:chgData name="Pedro Henrique Klein de Almeida" userId="2d15c7026afea1dc" providerId="LiveId" clId="{8660C15C-1798-4A3A-9826-A2DEF63259E4}" dt="2021-03-07T22:33:28.122" v="17" actId="2696"/>
        <pc:sldMkLst>
          <pc:docMk/>
          <pc:sldMk cId="4049490775" sldId="290"/>
        </pc:sldMkLst>
        <pc:picChg chg="del">
          <ac:chgData name="Pedro Henrique Klein de Almeida" userId="2d15c7026afea1dc" providerId="LiveId" clId="{8660C15C-1798-4A3A-9826-A2DEF63259E4}" dt="2021-03-07T22:33:07.010" v="11" actId="478"/>
          <ac:picMkLst>
            <pc:docMk/>
            <pc:sldMk cId="4049490775" sldId="290"/>
            <ac:picMk id="4" creationId="{AACBB404-8AB9-4810-8450-5D6F3C0B76C1}"/>
          </ac:picMkLst>
        </pc:picChg>
      </pc:sldChg>
      <pc:sldChg chg="modSp add mod ord">
        <pc:chgData name="Pedro Henrique Klein de Almeida" userId="2d15c7026afea1dc" providerId="LiveId" clId="{8660C15C-1798-4A3A-9826-A2DEF63259E4}" dt="2021-03-07T22:33:46.699" v="60" actId="20577"/>
        <pc:sldMkLst>
          <pc:docMk/>
          <pc:sldMk cId="4112275463" sldId="297"/>
        </pc:sldMkLst>
        <pc:spChg chg="mod">
          <ac:chgData name="Pedro Henrique Klein de Almeida" userId="2d15c7026afea1dc" providerId="LiveId" clId="{8660C15C-1798-4A3A-9826-A2DEF63259E4}" dt="2021-03-07T22:33:46.699" v="60" actId="20577"/>
          <ac:spMkLst>
            <pc:docMk/>
            <pc:sldMk cId="4112275463" sldId="297"/>
            <ac:spMk id="169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33:41.433" v="46" actId="20577"/>
          <ac:spMkLst>
            <pc:docMk/>
            <pc:sldMk cId="4112275463" sldId="297"/>
            <ac:spMk id="170" creationId="{00000000-0000-0000-0000-000000000000}"/>
          </ac:spMkLst>
        </pc:spChg>
      </pc:sldChg>
      <pc:sldChg chg="addSp delSp modSp add mod ord">
        <pc:chgData name="Pedro Henrique Klein de Almeida" userId="2d15c7026afea1dc" providerId="LiveId" clId="{8660C15C-1798-4A3A-9826-A2DEF63259E4}" dt="2021-03-07T22:42:35.962" v="623" actId="14100"/>
        <pc:sldMkLst>
          <pc:docMk/>
          <pc:sldMk cId="1074207487" sldId="298"/>
        </pc:sldMkLst>
        <pc:spChg chg="add del">
          <ac:chgData name="Pedro Henrique Klein de Almeida" userId="2d15c7026afea1dc" providerId="LiveId" clId="{8660C15C-1798-4A3A-9826-A2DEF63259E4}" dt="2021-03-07T22:35:06.620" v="212"/>
          <ac:spMkLst>
            <pc:docMk/>
            <pc:sldMk cId="1074207487" sldId="298"/>
            <ac:spMk id="2" creationId="{857CCE95-5991-48D3-9531-87679DAD84D1}"/>
          </ac:spMkLst>
        </pc:spChg>
        <pc:spChg chg="mod">
          <ac:chgData name="Pedro Henrique Klein de Almeida" userId="2d15c7026afea1dc" providerId="LiveId" clId="{8660C15C-1798-4A3A-9826-A2DEF63259E4}" dt="2021-03-07T22:34:09.832" v="91" actId="20577"/>
          <ac:spMkLst>
            <pc:docMk/>
            <pc:sldMk cId="1074207487" sldId="298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2:32.790" v="622" actId="20577"/>
          <ac:spMkLst>
            <pc:docMk/>
            <pc:sldMk cId="1074207487" sldId="298"/>
            <ac:spMk id="238" creationId="{00000000-0000-0000-0000-000000000000}"/>
          </ac:spMkLst>
        </pc:spChg>
        <pc:picChg chg="del">
          <ac:chgData name="Pedro Henrique Klein de Almeida" userId="2d15c7026afea1dc" providerId="LiveId" clId="{8660C15C-1798-4A3A-9826-A2DEF63259E4}" dt="2021-03-07T22:33:56.956" v="64" actId="478"/>
          <ac:picMkLst>
            <pc:docMk/>
            <pc:sldMk cId="1074207487" sldId="298"/>
            <ac:picMk id="3" creationId="{494D0960-4EE9-45DC-A7C8-EB1DCAB4C81B}"/>
          </ac:picMkLst>
        </pc:picChg>
        <pc:picChg chg="add mod">
          <ac:chgData name="Pedro Henrique Klein de Almeida" userId="2d15c7026afea1dc" providerId="LiveId" clId="{8660C15C-1798-4A3A-9826-A2DEF63259E4}" dt="2021-03-07T22:42:35.962" v="623" actId="14100"/>
          <ac:picMkLst>
            <pc:docMk/>
            <pc:sldMk cId="1074207487" sldId="298"/>
            <ac:picMk id="5" creationId="{EF863C4A-EA4F-4991-B0AA-8C351F307240}"/>
          </ac:picMkLst>
        </pc:picChg>
      </pc:sldChg>
      <pc:sldChg chg="addSp delSp modSp add mod ord">
        <pc:chgData name="Pedro Henrique Klein de Almeida" userId="2d15c7026afea1dc" providerId="LiveId" clId="{8660C15C-1798-4A3A-9826-A2DEF63259E4}" dt="2021-03-07T22:42:28.682" v="620" actId="20577"/>
        <pc:sldMkLst>
          <pc:docMk/>
          <pc:sldMk cId="3297337700" sldId="299"/>
        </pc:sldMkLst>
        <pc:spChg chg="add del mod">
          <ac:chgData name="Pedro Henrique Klein de Almeida" userId="2d15c7026afea1dc" providerId="LiveId" clId="{8660C15C-1798-4A3A-9826-A2DEF63259E4}" dt="2021-03-07T22:36:26.742" v="227"/>
          <ac:spMkLst>
            <pc:docMk/>
            <pc:sldMk cId="3297337700" sldId="299"/>
            <ac:spMk id="2" creationId="{5223A1CA-B524-40AA-89A7-931465D7FD06}"/>
          </ac:spMkLst>
        </pc:spChg>
        <pc:spChg chg="mod">
          <ac:chgData name="Pedro Henrique Klein de Almeida" userId="2d15c7026afea1dc" providerId="LiveId" clId="{8660C15C-1798-4A3A-9826-A2DEF63259E4}" dt="2021-03-07T22:36:50.404" v="242" actId="20577"/>
          <ac:spMkLst>
            <pc:docMk/>
            <pc:sldMk cId="3297337700" sldId="299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2:28.682" v="620" actId="20577"/>
          <ac:spMkLst>
            <pc:docMk/>
            <pc:sldMk cId="3297337700" sldId="299"/>
            <ac:spMk id="238" creationId="{00000000-0000-0000-0000-000000000000}"/>
          </ac:spMkLst>
        </pc:spChg>
        <pc:picChg chg="add del mod">
          <ac:chgData name="Pedro Henrique Klein de Almeida" userId="2d15c7026afea1dc" providerId="LiveId" clId="{8660C15C-1798-4A3A-9826-A2DEF63259E4}" dt="2021-03-07T22:37:43.554" v="288" actId="478"/>
          <ac:picMkLst>
            <pc:docMk/>
            <pc:sldMk cId="3297337700" sldId="299"/>
            <ac:picMk id="4" creationId="{C665C707-8472-4311-873E-45797616D294}"/>
          </ac:picMkLst>
        </pc:picChg>
        <pc:picChg chg="del">
          <ac:chgData name="Pedro Henrique Klein de Almeida" userId="2d15c7026afea1dc" providerId="LiveId" clId="{8660C15C-1798-4A3A-9826-A2DEF63259E4}" dt="2021-03-07T22:36:04.262" v="225" actId="478"/>
          <ac:picMkLst>
            <pc:docMk/>
            <pc:sldMk cId="3297337700" sldId="299"/>
            <ac:picMk id="5" creationId="{EF863C4A-EA4F-4991-B0AA-8C351F307240}"/>
          </ac:picMkLst>
        </pc:picChg>
        <pc:picChg chg="add del mod">
          <ac:chgData name="Pedro Henrique Klein de Almeida" userId="2d15c7026afea1dc" providerId="LiveId" clId="{8660C15C-1798-4A3A-9826-A2DEF63259E4}" dt="2021-03-07T22:38:37.498" v="307" actId="478"/>
          <ac:picMkLst>
            <pc:docMk/>
            <pc:sldMk cId="3297337700" sldId="299"/>
            <ac:picMk id="8" creationId="{98ED4DA4-BEF0-4B27-BE6D-51BC7495B197}"/>
          </ac:picMkLst>
        </pc:picChg>
        <pc:picChg chg="add mod">
          <ac:chgData name="Pedro Henrique Klein de Almeida" userId="2d15c7026afea1dc" providerId="LiveId" clId="{8660C15C-1798-4A3A-9826-A2DEF63259E4}" dt="2021-03-07T22:38:55.514" v="314" actId="14100"/>
          <ac:picMkLst>
            <pc:docMk/>
            <pc:sldMk cId="3297337700" sldId="299"/>
            <ac:picMk id="10" creationId="{09DDD9CB-F411-4C8D-9F72-18F1A7560F2A}"/>
          </ac:picMkLst>
        </pc:picChg>
      </pc:sldChg>
      <pc:sldChg chg="addSp delSp modSp add mod ord">
        <pc:chgData name="Pedro Henrique Klein de Almeida" userId="2d15c7026afea1dc" providerId="LiveId" clId="{8660C15C-1798-4A3A-9826-A2DEF63259E4}" dt="2021-03-07T22:40:10.379" v="404" actId="1076"/>
        <pc:sldMkLst>
          <pc:docMk/>
          <pc:sldMk cId="1545997634" sldId="300"/>
        </pc:sldMkLst>
        <pc:spChg chg="mod">
          <ac:chgData name="Pedro Henrique Klein de Almeida" userId="2d15c7026afea1dc" providerId="LiveId" clId="{8660C15C-1798-4A3A-9826-A2DEF63259E4}" dt="2021-03-07T22:39:09.933" v="330" actId="20577"/>
          <ac:spMkLst>
            <pc:docMk/>
            <pc:sldMk cId="1545997634" sldId="300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39:32.516" v="396" actId="20577"/>
          <ac:spMkLst>
            <pc:docMk/>
            <pc:sldMk cId="1545997634" sldId="300"/>
            <ac:spMk id="238" creationId="{00000000-0000-0000-0000-000000000000}"/>
          </ac:spMkLst>
        </pc:spChg>
        <pc:picChg chg="add mod">
          <ac:chgData name="Pedro Henrique Klein de Almeida" userId="2d15c7026afea1dc" providerId="LiveId" clId="{8660C15C-1798-4A3A-9826-A2DEF63259E4}" dt="2021-03-07T22:40:10.379" v="404" actId="1076"/>
          <ac:picMkLst>
            <pc:docMk/>
            <pc:sldMk cId="1545997634" sldId="300"/>
            <ac:picMk id="3" creationId="{43A90290-6E27-46EF-8E9F-EC61990DC23A}"/>
          </ac:picMkLst>
        </pc:picChg>
        <pc:picChg chg="del">
          <ac:chgData name="Pedro Henrique Klein de Almeida" userId="2d15c7026afea1dc" providerId="LiveId" clId="{8660C15C-1798-4A3A-9826-A2DEF63259E4}" dt="2021-03-07T22:39:38.384" v="397" actId="478"/>
          <ac:picMkLst>
            <pc:docMk/>
            <pc:sldMk cId="1545997634" sldId="300"/>
            <ac:picMk id="10" creationId="{09DDD9CB-F411-4C8D-9F72-18F1A7560F2A}"/>
          </ac:picMkLst>
        </pc:picChg>
      </pc:sldChg>
      <pc:sldChg chg="new del ord">
        <pc:chgData name="Pedro Henrique Klein de Almeida" userId="2d15c7026afea1dc" providerId="LiveId" clId="{8660C15C-1798-4A3A-9826-A2DEF63259E4}" dt="2021-03-07T22:40:22.125" v="410" actId="2696"/>
        <pc:sldMkLst>
          <pc:docMk/>
          <pc:sldMk cId="706983001" sldId="301"/>
        </pc:sldMkLst>
      </pc:sldChg>
      <pc:sldChg chg="addSp delSp modSp add mod">
        <pc:chgData name="Pedro Henrique Klein de Almeida" userId="2d15c7026afea1dc" providerId="LiveId" clId="{8660C15C-1798-4A3A-9826-A2DEF63259E4}" dt="2021-03-07T22:42:11.560" v="618" actId="14100"/>
        <pc:sldMkLst>
          <pc:docMk/>
          <pc:sldMk cId="4272022965" sldId="301"/>
        </pc:sldMkLst>
        <pc:spChg chg="mod">
          <ac:chgData name="Pedro Henrique Klein de Almeida" userId="2d15c7026afea1dc" providerId="LiveId" clId="{8660C15C-1798-4A3A-9826-A2DEF63259E4}" dt="2021-03-07T22:40:42.964" v="457" actId="20577"/>
          <ac:spMkLst>
            <pc:docMk/>
            <pc:sldMk cId="4272022965" sldId="301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1:34.725" v="610" actId="20577"/>
          <ac:spMkLst>
            <pc:docMk/>
            <pc:sldMk cId="4272022965" sldId="301"/>
            <ac:spMk id="238" creationId="{00000000-0000-0000-0000-000000000000}"/>
          </ac:spMkLst>
        </pc:spChg>
        <pc:picChg chg="del mod">
          <ac:chgData name="Pedro Henrique Klein de Almeida" userId="2d15c7026afea1dc" providerId="LiveId" clId="{8660C15C-1798-4A3A-9826-A2DEF63259E4}" dt="2021-03-07T22:40:29.026" v="413" actId="478"/>
          <ac:picMkLst>
            <pc:docMk/>
            <pc:sldMk cId="4272022965" sldId="301"/>
            <ac:picMk id="3" creationId="{43A90290-6E27-46EF-8E9F-EC61990DC23A}"/>
          </ac:picMkLst>
        </pc:picChg>
        <pc:picChg chg="add mod">
          <ac:chgData name="Pedro Henrique Klein de Almeida" userId="2d15c7026afea1dc" providerId="LiveId" clId="{8660C15C-1798-4A3A-9826-A2DEF63259E4}" dt="2021-03-07T22:42:11.560" v="618" actId="14100"/>
          <ac:picMkLst>
            <pc:docMk/>
            <pc:sldMk cId="4272022965" sldId="301"/>
            <ac:picMk id="4" creationId="{030131D1-1CF9-465C-BF0E-2527A55232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6650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562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694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7" y="-13"/>
            <a:ext cx="7710767" cy="5142022"/>
            <a:chOff x="-8" y="-13"/>
            <a:chExt cx="7710766" cy="5142022"/>
          </a:xfrm>
        </p:grpSpPr>
        <p:sp>
          <p:nvSpPr>
            <p:cNvPr id="11" name="Google Shape;11;p2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1" y="65857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7" y="-15"/>
            <a:ext cx="8946259" cy="5142022"/>
            <a:chOff x="-8" y="-15"/>
            <a:chExt cx="8946259" cy="5142022"/>
          </a:xfrm>
        </p:grpSpPr>
        <p:sp>
          <p:nvSpPr>
            <p:cNvPr id="20" name="Google Shape;20;p3"/>
            <p:cNvSpPr/>
            <p:nvPr/>
          </p:nvSpPr>
          <p:spPr>
            <a:xfrm>
              <a:off x="-8" y="-15"/>
              <a:ext cx="8946259" cy="5142022"/>
            </a:xfrm>
            <a:custGeom>
              <a:avLst/>
              <a:gdLst/>
              <a:ahLst/>
              <a:cxnLst/>
              <a:rect l="l" t="t" r="r" b="b"/>
              <a:pathLst>
                <a:path w="3976115" h="2285343" extrusionOk="0">
                  <a:moveTo>
                    <a:pt x="3715113" y="1727704"/>
                  </a:moveTo>
                  <a:cubicBezTo>
                    <a:pt x="3553145" y="1479660"/>
                    <a:pt x="3183314" y="1298028"/>
                    <a:pt x="3214303" y="961828"/>
                  </a:cubicBezTo>
                  <a:cubicBezTo>
                    <a:pt x="3275164" y="519540"/>
                    <a:pt x="4004911" y="481834"/>
                    <a:pt x="397523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797837" y="2285343"/>
                  </a:lnTo>
                  <a:cubicBezTo>
                    <a:pt x="3851674" y="2096210"/>
                    <a:pt x="3821539" y="1893038"/>
                    <a:pt x="3715113" y="17277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8" y="279"/>
              <a:ext cx="8777943" cy="5141725"/>
            </a:xfrm>
            <a:custGeom>
              <a:avLst/>
              <a:gdLst/>
              <a:ahLst/>
              <a:cxnLst/>
              <a:rect l="l" t="t" r="r" b="b"/>
              <a:pathLst>
                <a:path w="3901308" h="2285211" extrusionOk="0">
                  <a:moveTo>
                    <a:pt x="3708416" y="1627264"/>
                  </a:moveTo>
                  <a:cubicBezTo>
                    <a:pt x="3572709" y="1407927"/>
                    <a:pt x="3290527" y="1355375"/>
                    <a:pt x="3101311" y="1197194"/>
                  </a:cubicBezTo>
                  <a:cubicBezTo>
                    <a:pt x="2819851" y="972075"/>
                    <a:pt x="2929822" y="645861"/>
                    <a:pt x="3238200" y="512379"/>
                  </a:cubicBezTo>
                  <a:cubicBezTo>
                    <a:pt x="3501671" y="404123"/>
                    <a:pt x="3817403" y="307231"/>
                    <a:pt x="3901309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3706316" y="2285212"/>
                  </a:lnTo>
                  <a:cubicBezTo>
                    <a:pt x="3772955" y="2075136"/>
                    <a:pt x="3829155" y="1827421"/>
                    <a:pt x="3708416" y="16272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-8" y="-15"/>
              <a:ext cx="8089742" cy="5142022"/>
            </a:xfrm>
            <a:custGeom>
              <a:avLst/>
              <a:gdLst/>
              <a:ahLst/>
              <a:cxnLst/>
              <a:rect l="l" t="t" r="r" b="b"/>
              <a:pathLst>
                <a:path w="3595441" h="2285343" extrusionOk="0">
                  <a:moveTo>
                    <a:pt x="3552685" y="1939028"/>
                  </a:moveTo>
                  <a:cubicBezTo>
                    <a:pt x="3582951" y="1866769"/>
                    <a:pt x="3608688" y="1786430"/>
                    <a:pt x="3587941" y="1710756"/>
                  </a:cubicBezTo>
                  <a:cubicBezTo>
                    <a:pt x="3534498" y="1533394"/>
                    <a:pt x="3320006" y="1508301"/>
                    <a:pt x="3174975" y="1437027"/>
                  </a:cubicBezTo>
                  <a:cubicBezTo>
                    <a:pt x="2668322" y="1141424"/>
                    <a:pt x="2837184" y="491490"/>
                    <a:pt x="3386710" y="375811"/>
                  </a:cubicBezTo>
                  <a:cubicBezTo>
                    <a:pt x="3539619" y="223214"/>
                    <a:pt x="3233605" y="269393"/>
                    <a:pt x="3231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529771" y="2285343"/>
                  </a:lnTo>
                  <a:cubicBezTo>
                    <a:pt x="3445799" y="2181620"/>
                    <a:pt x="3505348" y="2046627"/>
                    <a:pt x="3552685" y="19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-8" y="-15"/>
              <a:ext cx="7722567" cy="5142022"/>
            </a:xfrm>
            <a:custGeom>
              <a:avLst/>
              <a:gdLst/>
              <a:ahLst/>
              <a:cxnLst/>
              <a:rect l="l" t="t" r="r" b="b"/>
              <a:pathLst>
                <a:path w="3432252" h="2285343" extrusionOk="0">
                  <a:moveTo>
                    <a:pt x="3391175" y="1610448"/>
                  </a:moveTo>
                  <a:cubicBezTo>
                    <a:pt x="3154820" y="1398993"/>
                    <a:pt x="2585794" y="1926152"/>
                    <a:pt x="2757348" y="1289817"/>
                  </a:cubicBezTo>
                  <a:cubicBezTo>
                    <a:pt x="2798382" y="1034087"/>
                    <a:pt x="2836134" y="949413"/>
                    <a:pt x="2744218" y="711748"/>
                  </a:cubicBezTo>
                  <a:cubicBezTo>
                    <a:pt x="2699901" y="597119"/>
                    <a:pt x="2750258" y="443405"/>
                    <a:pt x="2854123" y="377781"/>
                  </a:cubicBezTo>
                  <a:cubicBezTo>
                    <a:pt x="2907894" y="343820"/>
                    <a:pt x="2975649" y="340667"/>
                    <a:pt x="3033622" y="314391"/>
                  </a:cubicBezTo>
                  <a:cubicBezTo>
                    <a:pt x="3146810" y="262956"/>
                    <a:pt x="3198151" y="113643"/>
                    <a:pt x="315403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248902" y="2285343"/>
                  </a:lnTo>
                  <a:cubicBezTo>
                    <a:pt x="3296108" y="2104303"/>
                    <a:pt x="3524059" y="1769220"/>
                    <a:pt x="3391175" y="16104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8" y="279"/>
              <a:ext cx="7515353" cy="5141725"/>
            </a:xfrm>
            <a:custGeom>
              <a:avLst/>
              <a:gdLst/>
              <a:ahLst/>
              <a:cxnLst/>
              <a:rect l="l" t="t" r="r" b="b"/>
              <a:pathLst>
                <a:path w="3340157" h="2285211" extrusionOk="0">
                  <a:moveTo>
                    <a:pt x="3332546" y="1708063"/>
                  </a:moveTo>
                  <a:cubicBezTo>
                    <a:pt x="3232751" y="1497856"/>
                    <a:pt x="2822478" y="1757067"/>
                    <a:pt x="2658145" y="1700246"/>
                  </a:cubicBezTo>
                  <a:cubicBezTo>
                    <a:pt x="2602077" y="1669043"/>
                    <a:pt x="2603390" y="1587391"/>
                    <a:pt x="2617571" y="1524788"/>
                  </a:cubicBezTo>
                  <a:cubicBezTo>
                    <a:pt x="2805211" y="813501"/>
                    <a:pt x="2305910" y="683961"/>
                    <a:pt x="2591309" y="305851"/>
                  </a:cubicBezTo>
                  <a:cubicBezTo>
                    <a:pt x="2667271" y="248438"/>
                    <a:pt x="2771859" y="256978"/>
                    <a:pt x="2867057" y="253299"/>
                  </a:cubicBezTo>
                  <a:cubicBezTo>
                    <a:pt x="3011497" y="258160"/>
                    <a:pt x="3169526" y="147013"/>
                    <a:pt x="3083716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2966654" y="2285212"/>
                  </a:lnTo>
                  <a:lnTo>
                    <a:pt x="3265185" y="1907496"/>
                  </a:lnTo>
                  <a:cubicBezTo>
                    <a:pt x="3310814" y="1849755"/>
                    <a:pt x="3359202" y="1776708"/>
                    <a:pt x="3332546" y="17080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8" y="-15"/>
              <a:ext cx="6899245" cy="5142022"/>
            </a:xfrm>
            <a:custGeom>
              <a:avLst/>
              <a:gdLst/>
              <a:ahLst/>
              <a:cxnLst/>
              <a:rect l="l" t="t" r="r" b="b"/>
              <a:pathLst>
                <a:path w="3066331" h="2285343" extrusionOk="0">
                  <a:moveTo>
                    <a:pt x="2774025" y="2159416"/>
                  </a:moveTo>
                  <a:cubicBezTo>
                    <a:pt x="2884784" y="2071195"/>
                    <a:pt x="3113261" y="1994798"/>
                    <a:pt x="3057783" y="1815794"/>
                  </a:cubicBezTo>
                  <a:cubicBezTo>
                    <a:pt x="2965867" y="1636921"/>
                    <a:pt x="2740147" y="1764293"/>
                    <a:pt x="2598203" y="1801802"/>
                  </a:cubicBezTo>
                  <a:cubicBezTo>
                    <a:pt x="2515150" y="1819341"/>
                    <a:pt x="2413058" y="1800751"/>
                    <a:pt x="2374190" y="1725339"/>
                  </a:cubicBezTo>
                  <a:cubicBezTo>
                    <a:pt x="2293436" y="1490236"/>
                    <a:pt x="2625778" y="1181823"/>
                    <a:pt x="2584810" y="955785"/>
                  </a:cubicBezTo>
                  <a:cubicBezTo>
                    <a:pt x="2401896" y="572091"/>
                    <a:pt x="2113871" y="610914"/>
                    <a:pt x="2415881" y="176640"/>
                  </a:cubicBezTo>
                  <a:cubicBezTo>
                    <a:pt x="2448708" y="123562"/>
                    <a:pt x="2465253" y="51829"/>
                    <a:pt x="242901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97013" y="2285343"/>
                  </a:lnTo>
                  <a:cubicBezTo>
                    <a:pt x="2706335" y="2237916"/>
                    <a:pt x="2736733" y="2191604"/>
                    <a:pt x="2774025" y="21594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685801" y="2123600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685801" y="2691077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43" name="Google Shape;43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68291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377" lvl="1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566" lvl="2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754" lvl="3" indent="-368291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5943" lvl="4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131" lvl="5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320" lvl="6" indent="-368291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509" lvl="7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697" lvl="8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8" y="-37"/>
            <a:ext cx="6256515" cy="5142022"/>
            <a:chOff x="-8" y="-13"/>
            <a:chExt cx="7710766" cy="5142022"/>
          </a:xfrm>
        </p:grpSpPr>
        <p:sp>
          <p:nvSpPr>
            <p:cNvPr id="54" name="Google Shape;54;p6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7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457202" y="1051625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457202" y="2049800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42891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377" lvl="1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566" lvl="2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754" lvl="3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5943" lvl="4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1" lvl="5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-6" y="-10"/>
            <a:ext cx="9145331" cy="5142763"/>
            <a:chOff x="-5" y="-10"/>
            <a:chExt cx="9145330" cy="5142763"/>
          </a:xfrm>
        </p:grpSpPr>
        <p:sp>
          <p:nvSpPr>
            <p:cNvPr id="77" name="Google Shape;77;p8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457201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2"/>
          </p:nvPr>
        </p:nvSpPr>
        <p:spPr>
          <a:xfrm>
            <a:off x="2472082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3"/>
          </p:nvPr>
        </p:nvSpPr>
        <p:spPr>
          <a:xfrm>
            <a:off x="4486963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enter">
  <p:cSld name="BLANK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2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119" name="Google Shape;119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  <p:grpSp>
        <p:nvGrpSpPr>
          <p:cNvPr id="130" name="Google Shape;130;p13"/>
          <p:cNvGrpSpPr/>
          <p:nvPr/>
        </p:nvGrpSpPr>
        <p:grpSpPr>
          <a:xfrm>
            <a:off x="1" y="0"/>
            <a:ext cx="9144500" cy="5152028"/>
            <a:chOff x="0" y="0"/>
            <a:chExt cx="9144500" cy="5152028"/>
          </a:xfrm>
        </p:grpSpPr>
        <p:sp>
          <p:nvSpPr>
            <p:cNvPr id="131" name="Google Shape;131;p13"/>
            <p:cNvSpPr/>
            <p:nvPr/>
          </p:nvSpPr>
          <p:spPr>
            <a:xfrm>
              <a:off x="7448736" y="0"/>
              <a:ext cx="1695764" cy="2915696"/>
            </a:xfrm>
            <a:custGeom>
              <a:avLst/>
              <a:gdLst/>
              <a:ahLst/>
              <a:cxnLst/>
              <a:rect l="l" t="t" r="r" b="b"/>
              <a:pathLst>
                <a:path w="650341" h="1112861" extrusionOk="0">
                  <a:moveTo>
                    <a:pt x="132487" y="368402"/>
                  </a:moveTo>
                  <a:cubicBezTo>
                    <a:pt x="193589" y="418171"/>
                    <a:pt x="286581" y="396776"/>
                    <a:pt x="350869" y="441884"/>
                  </a:cubicBezTo>
                  <a:cubicBezTo>
                    <a:pt x="392368" y="471007"/>
                    <a:pt x="413854" y="522153"/>
                    <a:pt x="433215" y="570521"/>
                  </a:cubicBezTo>
                  <a:lnTo>
                    <a:pt x="650341" y="1112861"/>
                  </a:lnTo>
                  <a:lnTo>
                    <a:pt x="650341" y="0"/>
                  </a:lnTo>
                  <a:lnTo>
                    <a:pt x="0" y="0"/>
                  </a:lnTo>
                  <a:cubicBezTo>
                    <a:pt x="100428" y="87537"/>
                    <a:pt x="29356" y="282822"/>
                    <a:pt x="132487" y="3684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0" y="2610500"/>
              <a:ext cx="1994013" cy="2541528"/>
            </a:xfrm>
            <a:custGeom>
              <a:avLst/>
              <a:gdLst/>
              <a:ahLst/>
              <a:cxnLst/>
              <a:rect l="l" t="t" r="r" b="b"/>
              <a:pathLst>
                <a:path w="764722" h="970049" extrusionOk="0">
                  <a:moveTo>
                    <a:pt x="644837" y="872178"/>
                  </a:moveTo>
                  <a:cubicBezTo>
                    <a:pt x="570748" y="837236"/>
                    <a:pt x="484322" y="829146"/>
                    <a:pt x="416799" y="782830"/>
                  </a:cubicBezTo>
                  <a:cubicBezTo>
                    <a:pt x="191078" y="600537"/>
                    <a:pt x="329601" y="274007"/>
                    <a:pt x="0" y="0"/>
                  </a:cubicBezTo>
                  <a:lnTo>
                    <a:pt x="0" y="970050"/>
                  </a:lnTo>
                  <a:lnTo>
                    <a:pt x="764723" y="970050"/>
                  </a:lnTo>
                  <a:cubicBezTo>
                    <a:pt x="733074" y="928390"/>
                    <a:pt x="691985" y="894843"/>
                    <a:pt x="644837" y="872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692032" y="0"/>
              <a:ext cx="1452406" cy="2617388"/>
            </a:xfrm>
            <a:custGeom>
              <a:avLst/>
              <a:gdLst/>
              <a:ahLst/>
              <a:cxnLst/>
              <a:rect l="l" t="t" r="r" b="b"/>
              <a:pathLst>
                <a:path w="557011" h="999003" extrusionOk="0">
                  <a:moveTo>
                    <a:pt x="90868" y="324815"/>
                  </a:moveTo>
                  <a:cubicBezTo>
                    <a:pt x="157932" y="373401"/>
                    <a:pt x="266109" y="333291"/>
                    <a:pt x="325545" y="390980"/>
                  </a:cubicBezTo>
                  <a:cubicBezTo>
                    <a:pt x="355987" y="420538"/>
                    <a:pt x="362457" y="466177"/>
                    <a:pt x="369313" y="508050"/>
                  </a:cubicBezTo>
                  <a:cubicBezTo>
                    <a:pt x="398137" y="682691"/>
                    <a:pt x="461967" y="849694"/>
                    <a:pt x="557011" y="999003"/>
                  </a:cubicBezTo>
                  <a:lnTo>
                    <a:pt x="557011" y="0"/>
                  </a:lnTo>
                  <a:lnTo>
                    <a:pt x="0" y="0"/>
                  </a:lnTo>
                  <a:cubicBezTo>
                    <a:pt x="61367" y="89348"/>
                    <a:pt x="-2559" y="257176"/>
                    <a:pt x="90868" y="3248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0" y="2756070"/>
              <a:ext cx="1616827" cy="2395888"/>
            </a:xfrm>
            <a:custGeom>
              <a:avLst/>
              <a:gdLst/>
              <a:ahLst/>
              <a:cxnLst/>
              <a:rect l="l" t="t" r="r" b="b"/>
              <a:pathLst>
                <a:path w="620068" h="914461" extrusionOk="0">
                  <a:moveTo>
                    <a:pt x="521668" y="806930"/>
                  </a:moveTo>
                  <a:cubicBezTo>
                    <a:pt x="443185" y="752621"/>
                    <a:pt x="348214" y="715795"/>
                    <a:pt x="293099" y="637894"/>
                  </a:cubicBezTo>
                  <a:cubicBezTo>
                    <a:pt x="242692" y="566706"/>
                    <a:pt x="235498" y="474967"/>
                    <a:pt x="215847" y="389942"/>
                  </a:cubicBezTo>
                  <a:cubicBezTo>
                    <a:pt x="181547" y="242415"/>
                    <a:pt x="106799" y="107374"/>
                    <a:pt x="0" y="0"/>
                  </a:cubicBezTo>
                  <a:lnTo>
                    <a:pt x="0" y="914461"/>
                  </a:lnTo>
                  <a:lnTo>
                    <a:pt x="620068" y="914461"/>
                  </a:lnTo>
                  <a:cubicBezTo>
                    <a:pt x="597689" y="872130"/>
                    <a:pt x="560898" y="834169"/>
                    <a:pt x="521668" y="806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879130" y="0"/>
              <a:ext cx="1265261" cy="1852036"/>
            </a:xfrm>
            <a:custGeom>
              <a:avLst/>
              <a:gdLst/>
              <a:ahLst/>
              <a:cxnLst/>
              <a:rect l="l" t="t" r="r" b="b"/>
              <a:pathLst>
                <a:path w="485239" h="706884" extrusionOk="0">
                  <a:moveTo>
                    <a:pt x="36719" y="207021"/>
                  </a:moveTo>
                  <a:cubicBezTo>
                    <a:pt x="131763" y="428627"/>
                    <a:pt x="309225" y="75390"/>
                    <a:pt x="354273" y="302961"/>
                  </a:cubicBezTo>
                  <a:cubicBezTo>
                    <a:pt x="322286" y="451181"/>
                    <a:pt x="348020" y="618600"/>
                    <a:pt x="485239" y="706885"/>
                  </a:cubicBezTo>
                  <a:lnTo>
                    <a:pt x="485239" y="0"/>
                  </a:lnTo>
                  <a:lnTo>
                    <a:pt x="0" y="0"/>
                  </a:lnTo>
                  <a:cubicBezTo>
                    <a:pt x="29790" y="64523"/>
                    <a:pt x="12964" y="141073"/>
                    <a:pt x="36719" y="207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0" y="2919658"/>
              <a:ext cx="1258526" cy="2232214"/>
            </a:xfrm>
            <a:custGeom>
              <a:avLst/>
              <a:gdLst/>
              <a:ahLst/>
              <a:cxnLst/>
              <a:rect l="l" t="t" r="r" b="b"/>
              <a:pathLst>
                <a:path w="482656" h="851990" extrusionOk="0">
                  <a:moveTo>
                    <a:pt x="337133" y="689788"/>
                  </a:moveTo>
                  <a:cubicBezTo>
                    <a:pt x="31384" y="505394"/>
                    <a:pt x="281053" y="244595"/>
                    <a:pt x="0" y="0"/>
                  </a:cubicBezTo>
                  <a:lnTo>
                    <a:pt x="0" y="851990"/>
                  </a:lnTo>
                  <a:lnTo>
                    <a:pt x="482656" y="851990"/>
                  </a:lnTo>
                  <a:cubicBezTo>
                    <a:pt x="460784" y="779667"/>
                    <a:pt x="396713" y="732723"/>
                    <a:pt x="337133" y="6897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089575" y="0"/>
              <a:ext cx="1054762" cy="1217967"/>
            </a:xfrm>
            <a:custGeom>
              <a:avLst/>
              <a:gdLst/>
              <a:ahLst/>
              <a:cxnLst/>
              <a:rect l="l" t="t" r="r" b="b"/>
              <a:pathLst>
                <a:path w="404511" h="464873" extrusionOk="0">
                  <a:moveTo>
                    <a:pt x="332087" y="312355"/>
                  </a:moveTo>
                  <a:cubicBezTo>
                    <a:pt x="331532" y="370648"/>
                    <a:pt x="360091" y="427541"/>
                    <a:pt x="404511" y="464873"/>
                  </a:cubicBezTo>
                  <a:lnTo>
                    <a:pt x="404511" y="0"/>
                  </a:lnTo>
                  <a:lnTo>
                    <a:pt x="0" y="0"/>
                  </a:lnTo>
                  <a:cubicBezTo>
                    <a:pt x="115854" y="290307"/>
                    <a:pt x="370086" y="41607"/>
                    <a:pt x="332087" y="3123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0" y="3209153"/>
              <a:ext cx="1067917" cy="1942573"/>
            </a:xfrm>
            <a:custGeom>
              <a:avLst/>
              <a:gdLst/>
              <a:ahLst/>
              <a:cxnLst/>
              <a:rect l="l" t="t" r="r" b="b"/>
              <a:pathLst>
                <a:path w="409556" h="741440" extrusionOk="0">
                  <a:moveTo>
                    <a:pt x="60353" y="402089"/>
                  </a:moveTo>
                  <a:cubicBezTo>
                    <a:pt x="9029" y="275481"/>
                    <a:pt x="151438" y="85556"/>
                    <a:pt x="0" y="0"/>
                  </a:cubicBezTo>
                  <a:lnTo>
                    <a:pt x="0" y="741441"/>
                  </a:lnTo>
                  <a:lnTo>
                    <a:pt x="409556" y="741441"/>
                  </a:lnTo>
                  <a:cubicBezTo>
                    <a:pt x="406756" y="545262"/>
                    <a:pt x="123748" y="561248"/>
                    <a:pt x="60353" y="402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338976" y="0"/>
              <a:ext cx="805298" cy="1045498"/>
            </a:xfrm>
            <a:custGeom>
              <a:avLst/>
              <a:gdLst/>
              <a:ahLst/>
              <a:cxnLst/>
              <a:rect l="l" t="t" r="r" b="b"/>
              <a:pathLst>
                <a:path w="308839" h="399045" extrusionOk="0">
                  <a:moveTo>
                    <a:pt x="221931" y="110694"/>
                  </a:moveTo>
                  <a:cubicBezTo>
                    <a:pt x="289164" y="159280"/>
                    <a:pt x="230259" y="295813"/>
                    <a:pt x="308839" y="399046"/>
                  </a:cubicBezTo>
                  <a:lnTo>
                    <a:pt x="308839" y="0"/>
                  </a:lnTo>
                  <a:lnTo>
                    <a:pt x="0" y="0"/>
                  </a:lnTo>
                  <a:cubicBezTo>
                    <a:pt x="48114" y="152398"/>
                    <a:pt x="145137" y="74666"/>
                    <a:pt x="221931" y="1106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0" y="3473794"/>
              <a:ext cx="731962" cy="1677798"/>
            </a:xfrm>
            <a:custGeom>
              <a:avLst/>
              <a:gdLst/>
              <a:ahLst/>
              <a:cxnLst/>
              <a:rect l="l" t="t" r="r" b="b"/>
              <a:pathLst>
                <a:path w="280714" h="640381" extrusionOk="0">
                  <a:moveTo>
                    <a:pt x="204452" y="530242"/>
                  </a:moveTo>
                  <a:cubicBezTo>
                    <a:pt x="-41306" y="421045"/>
                    <a:pt x="111050" y="186471"/>
                    <a:pt x="0" y="0"/>
                  </a:cubicBezTo>
                  <a:lnTo>
                    <a:pt x="0" y="640381"/>
                  </a:lnTo>
                  <a:lnTo>
                    <a:pt x="280715" y="640381"/>
                  </a:lnTo>
                  <a:cubicBezTo>
                    <a:pt x="280377" y="593220"/>
                    <a:pt x="242475" y="556201"/>
                    <a:pt x="204452" y="5302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556976" y="0"/>
              <a:ext cx="369694" cy="131794"/>
            </a:xfrm>
            <a:custGeom>
              <a:avLst/>
              <a:gdLst/>
              <a:ahLst/>
              <a:cxnLst/>
              <a:rect l="l" t="t" r="r" b="b"/>
              <a:pathLst>
                <a:path w="141781" h="50303" extrusionOk="0">
                  <a:moveTo>
                    <a:pt x="141782" y="0"/>
                  </a:moveTo>
                  <a:lnTo>
                    <a:pt x="0" y="0"/>
                  </a:lnTo>
                  <a:cubicBezTo>
                    <a:pt x="22572" y="66793"/>
                    <a:pt x="119499" y="67349"/>
                    <a:pt x="141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0" y="4839027"/>
              <a:ext cx="326660" cy="311874"/>
            </a:xfrm>
            <a:custGeom>
              <a:avLst/>
              <a:gdLst/>
              <a:ahLst/>
              <a:cxnLst/>
              <a:rect l="l" t="t" r="r" b="b"/>
              <a:pathLst>
                <a:path w="125277" h="119036" extrusionOk="0">
                  <a:moveTo>
                    <a:pt x="0" y="1339"/>
                  </a:moveTo>
                  <a:lnTo>
                    <a:pt x="0" y="119037"/>
                  </a:lnTo>
                  <a:lnTo>
                    <a:pt x="124231" y="119037"/>
                  </a:lnTo>
                  <a:cubicBezTo>
                    <a:pt x="134491" y="50143"/>
                    <a:pt x="67596" y="-9793"/>
                    <a:pt x="0" y="13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lvl="1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lvl="2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lvl="3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lvl="4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lvl="5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lvl="6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lvl="7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lvl="8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8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7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11.png"/><Relationship Id="rId1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ctrTitle"/>
          </p:nvPr>
        </p:nvSpPr>
        <p:spPr>
          <a:xfrm>
            <a:off x="732864" y="658650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pt-BR" dirty="0"/>
              <a:t>Tec`Chicken</a:t>
            </a:r>
            <a:br>
              <a:rPr lang="pt-BR" dirty="0"/>
            </a:br>
            <a:r>
              <a:rPr lang="pt-BR" sz="2800" i="1" dirty="0">
                <a:solidFill>
                  <a:schemeClr val="accent1"/>
                </a:solidFill>
              </a:rPr>
              <a:t>Na temperatura certa</a:t>
            </a:r>
            <a:endParaRPr sz="2800" i="1" dirty="0">
              <a:solidFill>
                <a:schemeClr val="accent1"/>
              </a:solidFill>
            </a:endParaRP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FF0A55FE-4913-4715-B29B-96F3DEB8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37" y="342902"/>
            <a:ext cx="5029200" cy="5029200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685801" y="1694975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SIMULADOR</a:t>
            </a:r>
            <a:r>
              <a:rPr lang="pt-BR" dirty="0">
                <a:solidFill>
                  <a:schemeClr val="accent5"/>
                </a:solidFill>
              </a:rPr>
              <a:t> FINANCEIRO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70" name="Google Shape;170;p17"/>
          <p:cNvSpPr txBox="1">
            <a:spLocks noGrp="1" noChangeAspect="1"/>
          </p:cNvSpPr>
          <p:nvPr>
            <p:ph type="subTitle" idx="1"/>
          </p:nvPr>
        </p:nvSpPr>
        <p:spPr>
          <a:xfrm>
            <a:off x="685801" y="2408100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pt-BR" dirty="0">
                <a:solidFill>
                  <a:schemeClr val="bg2"/>
                </a:solidFill>
              </a:rPr>
              <a:t>As opções de plano são anual e mensal, o plano anual é mais vantajoso do que o plano mensal</a:t>
            </a:r>
          </a:p>
          <a:p>
            <a:pPr marL="0" indent="0"/>
            <a:endParaRPr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0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B0BE7-AD53-4115-924A-2B49ECFF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Tabelas do banco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99C471-03E2-46F6-914A-3F177CD67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92600"/>
            <a:ext cx="1807800" cy="2940900"/>
          </a:xfrm>
        </p:spPr>
        <p:txBody>
          <a:bodyPr/>
          <a:lstStyle/>
          <a:p>
            <a:pPr marL="126997" indent="0" algn="ctr">
              <a:buNone/>
            </a:pPr>
            <a:r>
              <a:rPr lang="pt-BR" b="1" dirty="0"/>
              <a:t>Tabela cliente </a:t>
            </a:r>
          </a:p>
          <a:p>
            <a:r>
              <a:rPr lang="pt-BR" dirty="0" err="1"/>
              <a:t>idCliente</a:t>
            </a:r>
            <a:endParaRPr lang="pt-BR" dirty="0"/>
          </a:p>
          <a:p>
            <a:r>
              <a:rPr lang="pt-BR" dirty="0"/>
              <a:t>Nome</a:t>
            </a:r>
          </a:p>
          <a:p>
            <a:r>
              <a:rPr lang="pt-BR" dirty="0"/>
              <a:t>CPF</a:t>
            </a:r>
          </a:p>
          <a:p>
            <a:r>
              <a:rPr lang="pt-BR" dirty="0"/>
              <a:t>E-mail</a:t>
            </a:r>
          </a:p>
          <a:p>
            <a:r>
              <a:rPr lang="pt-BR" dirty="0"/>
              <a:t>Telefone</a:t>
            </a:r>
          </a:p>
          <a:p>
            <a:r>
              <a:rPr lang="pt-BR" dirty="0"/>
              <a:t>Senha</a:t>
            </a:r>
          </a:p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9F508E-6C1E-47B2-B36D-DAFCD2A31B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14600" y="1608175"/>
            <a:ext cx="1807800" cy="2940900"/>
          </a:xfrm>
        </p:spPr>
        <p:txBody>
          <a:bodyPr/>
          <a:lstStyle/>
          <a:p>
            <a:pPr marL="126997" indent="0">
              <a:buNone/>
            </a:pPr>
            <a:r>
              <a:rPr lang="pt-BR" b="1" dirty="0"/>
              <a:t>  Tabela Sensor</a:t>
            </a:r>
          </a:p>
          <a:p>
            <a:r>
              <a:rPr lang="pt-BR" dirty="0" err="1"/>
              <a:t>idSensor</a:t>
            </a:r>
            <a:endParaRPr lang="pt-BR" dirty="0"/>
          </a:p>
          <a:p>
            <a:r>
              <a:rPr lang="pt-BR" dirty="0" err="1"/>
              <a:t>tipoSensor</a:t>
            </a:r>
            <a:endParaRPr lang="pt-BR" dirty="0"/>
          </a:p>
          <a:p>
            <a:r>
              <a:rPr lang="pt-BR" dirty="0"/>
              <a:t>Temperatura</a:t>
            </a:r>
          </a:p>
          <a:p>
            <a:r>
              <a:rPr lang="pt-BR" dirty="0" err="1"/>
              <a:t>Diatempo</a:t>
            </a:r>
            <a:endParaRPr lang="pt-BR" dirty="0"/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7AB2ED1-25E6-429D-B703-4F46ADA43042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572000" y="1592600"/>
            <a:ext cx="1807800" cy="2940900"/>
          </a:xfrm>
        </p:spPr>
        <p:txBody>
          <a:bodyPr/>
          <a:lstStyle/>
          <a:p>
            <a:pPr marL="126997" indent="0" algn="ctr">
              <a:buNone/>
            </a:pPr>
            <a:r>
              <a:rPr lang="pt-BR" b="1" dirty="0"/>
              <a:t>Tabela Granja</a:t>
            </a:r>
          </a:p>
          <a:p>
            <a:r>
              <a:rPr lang="pt-BR" dirty="0" err="1"/>
              <a:t>idGranja</a:t>
            </a:r>
            <a:endParaRPr lang="pt-BR" dirty="0"/>
          </a:p>
          <a:p>
            <a:r>
              <a:rPr lang="pt-BR" dirty="0"/>
              <a:t>Logradouro</a:t>
            </a:r>
          </a:p>
          <a:p>
            <a:r>
              <a:rPr lang="pt-BR" dirty="0"/>
              <a:t>complemento</a:t>
            </a:r>
          </a:p>
          <a:p>
            <a:r>
              <a:rPr lang="pt-BR" dirty="0"/>
              <a:t>Cidade</a:t>
            </a:r>
          </a:p>
          <a:p>
            <a:r>
              <a:rPr lang="pt-BR" dirty="0"/>
              <a:t>CEP</a:t>
            </a:r>
          </a:p>
          <a:p>
            <a:r>
              <a:rPr lang="pt-BR" dirty="0"/>
              <a:t>Estado</a:t>
            </a:r>
          </a:p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28D0ED-AA62-43A5-BA09-16C0E05B83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11</a:t>
            </a:fld>
            <a:endParaRPr lang="pt-BR" dirty="0"/>
          </a:p>
        </p:txBody>
      </p:sp>
      <p:pic>
        <p:nvPicPr>
          <p:cNvPr id="7" name="Gráfico 6" descr="Galo estrutura de tópicos">
            <a:extLst>
              <a:ext uri="{FF2B5EF4-FFF2-40B4-BE49-F238E27FC236}">
                <a16:creationId xmlns:a16="http://schemas.microsoft.com/office/drawing/2014/main" id="{8B603A32-E583-49A5-80EC-A93335460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7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Sensores utilizados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r>
              <a:rPr lang="pt-BR" dirty="0"/>
              <a:t>Sensor Utilizado: LM35.</a:t>
            </a:r>
          </a:p>
          <a:p>
            <a:r>
              <a:rPr lang="pt-BR" dirty="0"/>
              <a:t>Configurado para funcionar entre 5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°</a:t>
            </a:r>
            <a:r>
              <a:rPr lang="pt-BR" dirty="0"/>
              <a:t> e 50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°</a:t>
            </a:r>
            <a:r>
              <a:rPr lang="pt-BR" dirty="0"/>
              <a:t> graus celsius.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12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2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API NODE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Ela gera um gráfico, que será incorporado ao nosso site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 </a:t>
            </a:r>
          </a:p>
          <a:p>
            <a:pPr marL="88898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13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95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endParaRPr dirty="0"/>
          </a:p>
        </p:txBody>
      </p:sp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2002118" y="1801815"/>
            <a:ext cx="4864100" cy="769937"/>
          </a:xfrm>
          <a:prstGeom prst="rect">
            <a:avLst/>
          </a:prstGeom>
          <a:effectLst>
            <a:outerShdw blurRad="257175" dist="76200" dir="5400000" algn="bl" rotWithShape="0">
              <a:schemeClr val="dk1">
                <a:alpha val="64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6000" dirty="0">
                <a:solidFill>
                  <a:schemeClr val="lt1"/>
                </a:solidFill>
              </a:rPr>
              <a:t>Obrigado 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387" name="Google Shape;387;p36"/>
          <p:cNvSpPr txBox="1">
            <a:spLocks noGrp="1"/>
          </p:cNvSpPr>
          <p:nvPr>
            <p:ph type="body" idx="4294967295"/>
          </p:nvPr>
        </p:nvSpPr>
        <p:spPr>
          <a:xfrm>
            <a:off x="2139950" y="2571752"/>
            <a:ext cx="4864100" cy="1073151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2400" b="1" dirty="0">
                <a:solidFill>
                  <a:schemeClr val="accent5"/>
                </a:solidFill>
                <a:latin typeface="Kulim Park"/>
                <a:ea typeface="Kulim Park"/>
                <a:cs typeface="Kulim Park"/>
                <a:sym typeface="Kulim Park"/>
              </a:rPr>
              <a:t>Interessado?</a:t>
            </a:r>
            <a:endParaRPr sz="2400" b="1" dirty="0">
              <a:solidFill>
                <a:schemeClr val="accent5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" sz="1800" dirty="0">
                <a:solidFill>
                  <a:schemeClr val="lt1"/>
                </a:solidFill>
              </a:rPr>
              <a:t>Entre em contato com:</a:t>
            </a:r>
            <a:br>
              <a:rPr lang="en" sz="1800" dirty="0">
                <a:solidFill>
                  <a:schemeClr val="lt1"/>
                </a:solidFill>
              </a:rPr>
            </a:br>
            <a:r>
              <a:rPr lang="en" sz="1800" dirty="0">
                <a:solidFill>
                  <a:schemeClr val="lt1"/>
                </a:solidFill>
              </a:rPr>
              <a:t>tecchicken@gmail.com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7" name="Gráfico 6" descr="Galinha com preenchimento sólido">
            <a:extLst>
              <a:ext uri="{FF2B5EF4-FFF2-40B4-BE49-F238E27FC236}">
                <a16:creationId xmlns:a16="http://schemas.microsoft.com/office/drawing/2014/main" id="{C2AD5F2F-2C52-481A-8601-5D0DD9754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6373" y="889883"/>
            <a:ext cx="1055595" cy="10555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D709210-B8DB-45BF-98F7-A3C6DBCED6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E7F9E00-EF24-419B-A7FB-496625AF1920}"/>
              </a:ext>
            </a:extLst>
          </p:cNvPr>
          <p:cNvSpPr/>
          <p:nvPr/>
        </p:nvSpPr>
        <p:spPr>
          <a:xfrm>
            <a:off x="4873943" y="2146162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Servidor /  Nuvem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A00C368-2900-4336-B960-F24210FB6DF0}"/>
              </a:ext>
            </a:extLst>
          </p:cNvPr>
          <p:cNvSpPr/>
          <p:nvPr/>
        </p:nvSpPr>
        <p:spPr>
          <a:xfrm>
            <a:off x="2555630" y="2145484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Granja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E199502-B34A-4A6F-A814-5DB6DCF442E9}"/>
              </a:ext>
            </a:extLst>
          </p:cNvPr>
          <p:cNvSpPr/>
          <p:nvPr/>
        </p:nvSpPr>
        <p:spPr>
          <a:xfrm>
            <a:off x="345105" y="2178655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Sensor de temperatura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B062DC-A371-498D-AB61-573DEED4A4D1}"/>
              </a:ext>
            </a:extLst>
          </p:cNvPr>
          <p:cNvSpPr txBox="1"/>
          <p:nvPr/>
        </p:nvSpPr>
        <p:spPr>
          <a:xfrm>
            <a:off x="2356597" y="107579"/>
            <a:ext cx="443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C000"/>
                </a:solidFill>
                <a:latin typeface="Kulim Park"/>
                <a:sym typeface="Kulim Park"/>
              </a:rPr>
              <a:t>HLD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34537AB-87A1-4D91-8C58-72C52B750D85}"/>
              </a:ext>
            </a:extLst>
          </p:cNvPr>
          <p:cNvSpPr/>
          <p:nvPr/>
        </p:nvSpPr>
        <p:spPr>
          <a:xfrm>
            <a:off x="7084468" y="2145485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Site para mostrar os dados coletados</a:t>
            </a:r>
          </a:p>
        </p:txBody>
      </p:sp>
      <p:sp>
        <p:nvSpPr>
          <p:cNvPr id="10" name="Seta: Circular 9">
            <a:extLst>
              <a:ext uri="{FF2B5EF4-FFF2-40B4-BE49-F238E27FC236}">
                <a16:creationId xmlns:a16="http://schemas.microsoft.com/office/drawing/2014/main" id="{DBD247D0-1A35-4A42-B011-F381A8E12E99}"/>
              </a:ext>
            </a:extLst>
          </p:cNvPr>
          <p:cNvSpPr/>
          <p:nvPr/>
        </p:nvSpPr>
        <p:spPr>
          <a:xfrm>
            <a:off x="1600202" y="1371599"/>
            <a:ext cx="1270747" cy="1130229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: Circular 11">
            <a:extLst>
              <a:ext uri="{FF2B5EF4-FFF2-40B4-BE49-F238E27FC236}">
                <a16:creationId xmlns:a16="http://schemas.microsoft.com/office/drawing/2014/main" id="{FCFA3DF2-A14A-4FAF-8C38-37716A9991A5}"/>
              </a:ext>
            </a:extLst>
          </p:cNvPr>
          <p:cNvSpPr/>
          <p:nvPr/>
        </p:nvSpPr>
        <p:spPr>
          <a:xfrm>
            <a:off x="3936628" y="1371599"/>
            <a:ext cx="1270747" cy="1130229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eta: Circular 12">
            <a:extLst>
              <a:ext uri="{FF2B5EF4-FFF2-40B4-BE49-F238E27FC236}">
                <a16:creationId xmlns:a16="http://schemas.microsoft.com/office/drawing/2014/main" id="{A8E562CF-FEC8-4157-B8C3-BF9D8B858E52}"/>
              </a:ext>
            </a:extLst>
          </p:cNvPr>
          <p:cNvSpPr/>
          <p:nvPr/>
        </p:nvSpPr>
        <p:spPr>
          <a:xfrm>
            <a:off x="6243849" y="1371598"/>
            <a:ext cx="1270747" cy="1130229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3E576130-D566-4D4D-B563-FF9BFA3F2FED}"/>
              </a:ext>
            </a:extLst>
          </p:cNvPr>
          <p:cNvSpPr/>
          <p:nvPr/>
        </p:nvSpPr>
        <p:spPr>
          <a:xfrm>
            <a:off x="1766047" y="284729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Conector 14">
            <a:extLst>
              <a:ext uri="{FF2B5EF4-FFF2-40B4-BE49-F238E27FC236}">
                <a16:creationId xmlns:a16="http://schemas.microsoft.com/office/drawing/2014/main" id="{AF882AC7-C066-4704-B2AF-C45593143DCB}"/>
              </a:ext>
            </a:extLst>
          </p:cNvPr>
          <p:cNvSpPr/>
          <p:nvPr/>
        </p:nvSpPr>
        <p:spPr>
          <a:xfrm>
            <a:off x="3936628" y="2751150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Conector 15">
            <a:extLst>
              <a:ext uri="{FF2B5EF4-FFF2-40B4-BE49-F238E27FC236}">
                <a16:creationId xmlns:a16="http://schemas.microsoft.com/office/drawing/2014/main" id="{809CD04A-5758-4B15-A7AB-496E4CAB5B8A}"/>
              </a:ext>
            </a:extLst>
          </p:cNvPr>
          <p:cNvSpPr/>
          <p:nvPr/>
        </p:nvSpPr>
        <p:spPr>
          <a:xfrm>
            <a:off x="6338716" y="2731948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Conector 16">
            <a:extLst>
              <a:ext uri="{FF2B5EF4-FFF2-40B4-BE49-F238E27FC236}">
                <a16:creationId xmlns:a16="http://schemas.microsoft.com/office/drawing/2014/main" id="{47C95A7C-9755-40DF-A091-2E9B467AE156}"/>
              </a:ext>
            </a:extLst>
          </p:cNvPr>
          <p:cNvSpPr/>
          <p:nvPr/>
        </p:nvSpPr>
        <p:spPr>
          <a:xfrm>
            <a:off x="8459660" y="2708038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1F28620-4E9D-42D6-BBAD-86B563C51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322" y="2939517"/>
            <a:ext cx="360000" cy="360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1F6626F-FB91-47AC-9272-2C9BBE3AC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903" y="2818007"/>
            <a:ext cx="360000" cy="3600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619DDB4-50AB-4078-8AD0-531F9704E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991" y="2800259"/>
            <a:ext cx="360000" cy="3600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49E937A8-00FE-4222-A797-69C41A38B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4935" y="2800259"/>
            <a:ext cx="360000" cy="360000"/>
          </a:xfrm>
          <a:prstGeom prst="rect">
            <a:avLst/>
          </a:prstGeom>
        </p:spPr>
      </p:pic>
      <p:sp>
        <p:nvSpPr>
          <p:cNvPr id="24" name="Fluxograma: Conector 23">
            <a:extLst>
              <a:ext uri="{FF2B5EF4-FFF2-40B4-BE49-F238E27FC236}">
                <a16:creationId xmlns:a16="http://schemas.microsoft.com/office/drawing/2014/main" id="{CFBF04EB-2D8F-4C6A-AB80-F97F245DADD5}"/>
              </a:ext>
            </a:extLst>
          </p:cNvPr>
          <p:cNvSpPr/>
          <p:nvPr/>
        </p:nvSpPr>
        <p:spPr>
          <a:xfrm>
            <a:off x="3123116" y="1303457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EE48B573-B25E-4266-A9AC-5E490DAB65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621" y="1397899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37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E5043D84-7CAC-4043-B389-BA0740F59886}"/>
              </a:ext>
            </a:extLst>
          </p:cNvPr>
          <p:cNvSpPr/>
          <p:nvPr/>
        </p:nvSpPr>
        <p:spPr>
          <a:xfrm>
            <a:off x="312717" y="1042553"/>
            <a:ext cx="2580610" cy="170994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6CBE0960-C5D4-4CC2-BAE0-A569891ADCAE}"/>
              </a:ext>
            </a:extLst>
          </p:cNvPr>
          <p:cNvSpPr/>
          <p:nvPr/>
        </p:nvSpPr>
        <p:spPr>
          <a:xfrm>
            <a:off x="430327" y="1206064"/>
            <a:ext cx="1061485" cy="936977"/>
          </a:xfrm>
          <a:prstGeom prst="ellipse">
            <a:avLst/>
          </a:prstGeom>
          <a:solidFill>
            <a:srgbClr val="5E2F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B062DC-A371-498D-AB61-573DEED4A4D1}"/>
              </a:ext>
            </a:extLst>
          </p:cNvPr>
          <p:cNvSpPr txBox="1"/>
          <p:nvPr/>
        </p:nvSpPr>
        <p:spPr>
          <a:xfrm>
            <a:off x="2356597" y="107579"/>
            <a:ext cx="443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776538" algn="l"/>
              </a:tabLst>
            </a:pPr>
            <a:r>
              <a:rPr lang="pt-BR" sz="3600" b="1" dirty="0">
                <a:solidFill>
                  <a:srgbClr val="DA6810"/>
                </a:solidFill>
                <a:latin typeface="Kulim Park"/>
                <a:sym typeface="Kulim Park"/>
              </a:rPr>
              <a:t>HLD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4C92E15-7BFF-4A8A-8F25-44054EBD6E51}"/>
              </a:ext>
            </a:extLst>
          </p:cNvPr>
          <p:cNvSpPr txBox="1"/>
          <p:nvPr/>
        </p:nvSpPr>
        <p:spPr>
          <a:xfrm>
            <a:off x="1013812" y="272099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>
                <a:solidFill>
                  <a:srgbClr val="FFCE94"/>
                </a:solidFill>
              </a:rPr>
              <a:t>Granja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B2D79F6A-ACB9-4EEB-8CB9-98A086E7C6D1}"/>
              </a:ext>
            </a:extLst>
          </p:cNvPr>
          <p:cNvSpPr/>
          <p:nvPr/>
        </p:nvSpPr>
        <p:spPr>
          <a:xfrm>
            <a:off x="5998006" y="2571750"/>
            <a:ext cx="2746337" cy="1709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C481490-2875-473D-B9EE-6AD08986CD26}"/>
              </a:ext>
            </a:extLst>
          </p:cNvPr>
          <p:cNvSpPr txBox="1"/>
          <p:nvPr/>
        </p:nvSpPr>
        <p:spPr>
          <a:xfrm>
            <a:off x="6581422" y="465102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6692078-01CF-41E2-B0EB-9A524EBCB509}"/>
              </a:ext>
            </a:extLst>
          </p:cNvPr>
          <p:cNvSpPr txBox="1"/>
          <p:nvPr/>
        </p:nvSpPr>
        <p:spPr>
          <a:xfrm>
            <a:off x="6766153" y="428169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>
                <a:solidFill>
                  <a:srgbClr val="FFCE94"/>
                </a:solidFill>
              </a:rPr>
              <a:t>Empresa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75DCC895-049F-42AF-AAB8-8B942DF07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80" y="1537523"/>
            <a:ext cx="360000" cy="3600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6D50A36A-5D81-4DED-9CC3-B7E0C9CDC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80" y="152177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38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D709210-B8DB-45BF-98F7-A3C6DBCED62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85" y="4749853"/>
            <a:ext cx="463658" cy="332597"/>
          </a:xfrm>
        </p:spPr>
        <p:txBody>
          <a:bodyPr/>
          <a:lstStyle/>
          <a:p>
            <a:fld id="{00000000-1234-1234-1234-123412341234}" type="slidenum">
              <a:rPr lang="pt-BR" sz="1100"/>
              <a:pPr/>
              <a:t>17</a:t>
            </a:fld>
            <a:endParaRPr lang="pt-BR" sz="1100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E7F9E00-EF24-419B-A7FB-496625AF1920}"/>
              </a:ext>
            </a:extLst>
          </p:cNvPr>
          <p:cNvSpPr/>
          <p:nvPr/>
        </p:nvSpPr>
        <p:spPr>
          <a:xfrm>
            <a:off x="3828370" y="1125376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Servidor /  Nuvem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A00C368-2900-4336-B960-F24210FB6DF0}"/>
              </a:ext>
            </a:extLst>
          </p:cNvPr>
          <p:cNvSpPr/>
          <p:nvPr/>
        </p:nvSpPr>
        <p:spPr>
          <a:xfrm>
            <a:off x="362074" y="1209278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Arduíno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E199502-B34A-4A6F-A814-5DB6DCF442E9}"/>
              </a:ext>
            </a:extLst>
          </p:cNvPr>
          <p:cNvSpPr/>
          <p:nvPr/>
        </p:nvSpPr>
        <p:spPr>
          <a:xfrm>
            <a:off x="354864" y="453337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Sensor de temperatura (LM35)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B062DC-A371-498D-AB61-573DEED4A4D1}"/>
              </a:ext>
            </a:extLst>
          </p:cNvPr>
          <p:cNvSpPr txBox="1"/>
          <p:nvPr/>
        </p:nvSpPr>
        <p:spPr>
          <a:xfrm>
            <a:off x="2699962" y="111963"/>
            <a:ext cx="374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C000"/>
                </a:solidFill>
                <a:latin typeface="Kulim Park"/>
                <a:sym typeface="Kulim Park"/>
              </a:rPr>
              <a:t>LLD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34537AB-87A1-4D91-8C58-72C52B750D85}"/>
              </a:ext>
            </a:extLst>
          </p:cNvPr>
          <p:cNvSpPr/>
          <p:nvPr/>
        </p:nvSpPr>
        <p:spPr>
          <a:xfrm>
            <a:off x="7456984" y="2319988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Site para mostrar os dados coletados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C556A10-6B1C-419D-BD32-2D9D7D1DEB6F}"/>
              </a:ext>
            </a:extLst>
          </p:cNvPr>
          <p:cNvSpPr/>
          <p:nvPr/>
        </p:nvSpPr>
        <p:spPr>
          <a:xfrm>
            <a:off x="2065020" y="3567932"/>
            <a:ext cx="1581026" cy="11332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Roteador</a:t>
            </a:r>
          </a:p>
          <a:p>
            <a:pPr algn="ctr"/>
            <a:r>
              <a:rPr lang="pt-BR" sz="1100" dirty="0"/>
              <a:t>TP-Link Tl-WR840N</a:t>
            </a:r>
          </a:p>
          <a:p>
            <a:pPr algn="ctr"/>
            <a:r>
              <a:rPr lang="pt-BR" sz="1100" dirty="0"/>
              <a:t>300mbps</a:t>
            </a:r>
          </a:p>
          <a:p>
            <a:pPr algn="ctr"/>
            <a:r>
              <a:rPr lang="pt-BR" sz="1100" dirty="0"/>
              <a:t>(Conexão 50mb)</a:t>
            </a:r>
          </a:p>
        </p:txBody>
      </p:sp>
      <p:sp>
        <p:nvSpPr>
          <p:cNvPr id="7" name="Seta: Curva para a Esquerda 6">
            <a:extLst>
              <a:ext uri="{FF2B5EF4-FFF2-40B4-BE49-F238E27FC236}">
                <a16:creationId xmlns:a16="http://schemas.microsoft.com/office/drawing/2014/main" id="{59971874-B2BC-405D-BEEA-81395BE983E5}"/>
              </a:ext>
            </a:extLst>
          </p:cNvPr>
          <p:cNvSpPr/>
          <p:nvPr/>
        </p:nvSpPr>
        <p:spPr>
          <a:xfrm>
            <a:off x="2016014" y="1111141"/>
            <a:ext cx="634942" cy="1843792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5A8620B-0C85-4D6F-87A7-7F29EEA387D2}"/>
              </a:ext>
            </a:extLst>
          </p:cNvPr>
          <p:cNvSpPr/>
          <p:nvPr/>
        </p:nvSpPr>
        <p:spPr>
          <a:xfrm>
            <a:off x="362074" y="2493441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Coleta de dados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AD8D1B2-83DB-473D-A41F-B32F55C7D089}"/>
              </a:ext>
            </a:extLst>
          </p:cNvPr>
          <p:cNvSpPr/>
          <p:nvPr/>
        </p:nvSpPr>
        <p:spPr>
          <a:xfrm>
            <a:off x="3828369" y="1874046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API</a:t>
            </a:r>
          </a:p>
          <a:p>
            <a:pPr algn="ctr"/>
            <a:r>
              <a:rPr lang="pt-BR" sz="1100" dirty="0"/>
              <a:t>(Node.JS)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146E32B-FF26-4707-884E-76F09E1DA1D7}"/>
              </a:ext>
            </a:extLst>
          </p:cNvPr>
          <p:cNvSpPr/>
          <p:nvPr/>
        </p:nvSpPr>
        <p:spPr>
          <a:xfrm>
            <a:off x="5969725" y="815305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Síntese dos dados</a:t>
            </a:r>
          </a:p>
          <a:p>
            <a:pPr algn="ctr"/>
            <a:r>
              <a:rPr lang="pt-BR" sz="1100" dirty="0"/>
              <a:t>HTML, CSS, JS, Node.JS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519F9132-A572-4471-972E-59F35189DA9D}"/>
              </a:ext>
            </a:extLst>
          </p:cNvPr>
          <p:cNvSpPr/>
          <p:nvPr/>
        </p:nvSpPr>
        <p:spPr>
          <a:xfrm>
            <a:off x="5969725" y="3824671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Cliente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515D1EF-3F2F-47C1-B56B-4713095C9BDA}"/>
              </a:ext>
            </a:extLst>
          </p:cNvPr>
          <p:cNvSpPr/>
          <p:nvPr/>
        </p:nvSpPr>
        <p:spPr>
          <a:xfrm>
            <a:off x="3828369" y="2613835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Banco de Dados</a:t>
            </a:r>
          </a:p>
          <a:p>
            <a:pPr algn="ctr"/>
            <a:r>
              <a:rPr lang="pt-BR" sz="1100" dirty="0"/>
              <a:t>SQL Server 8.0</a:t>
            </a:r>
          </a:p>
        </p:txBody>
      </p:sp>
      <p:sp>
        <p:nvSpPr>
          <p:cNvPr id="26" name="Seta: Dobrada 25">
            <a:extLst>
              <a:ext uri="{FF2B5EF4-FFF2-40B4-BE49-F238E27FC236}">
                <a16:creationId xmlns:a16="http://schemas.microsoft.com/office/drawing/2014/main" id="{69855F6C-155D-4379-8E19-E15504DB445A}"/>
              </a:ext>
            </a:extLst>
          </p:cNvPr>
          <p:cNvSpPr/>
          <p:nvPr/>
        </p:nvSpPr>
        <p:spPr>
          <a:xfrm rot="10800000" flipH="1">
            <a:off x="1143000" y="3506972"/>
            <a:ext cx="662940" cy="720391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: Dobrada 27">
            <a:extLst>
              <a:ext uri="{FF2B5EF4-FFF2-40B4-BE49-F238E27FC236}">
                <a16:creationId xmlns:a16="http://schemas.microsoft.com/office/drawing/2014/main" id="{B6FD9753-6A85-494D-A179-59DC19C30C85}"/>
              </a:ext>
            </a:extLst>
          </p:cNvPr>
          <p:cNvSpPr/>
          <p:nvPr/>
        </p:nvSpPr>
        <p:spPr>
          <a:xfrm>
            <a:off x="2983106" y="2103120"/>
            <a:ext cx="662940" cy="1333337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Seta: Dobrada 28">
            <a:extLst>
              <a:ext uri="{FF2B5EF4-FFF2-40B4-BE49-F238E27FC236}">
                <a16:creationId xmlns:a16="http://schemas.microsoft.com/office/drawing/2014/main" id="{F3251006-0E1D-407B-8D47-1BCE4870CC0D}"/>
              </a:ext>
            </a:extLst>
          </p:cNvPr>
          <p:cNvSpPr/>
          <p:nvPr/>
        </p:nvSpPr>
        <p:spPr>
          <a:xfrm rot="5400000" flipH="1">
            <a:off x="5769851" y="1451619"/>
            <a:ext cx="662940" cy="1162836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12568B9A-4B68-4C36-ADA7-234C84195238}"/>
              </a:ext>
            </a:extLst>
          </p:cNvPr>
          <p:cNvSpPr/>
          <p:nvPr/>
        </p:nvSpPr>
        <p:spPr>
          <a:xfrm rot="5400000">
            <a:off x="7615089" y="1241780"/>
            <a:ext cx="991980" cy="730703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: Dobrada 30">
            <a:extLst>
              <a:ext uri="{FF2B5EF4-FFF2-40B4-BE49-F238E27FC236}">
                <a16:creationId xmlns:a16="http://schemas.microsoft.com/office/drawing/2014/main" id="{BEE83C21-E99E-4C3E-A0F9-F7B84EC44C10}"/>
              </a:ext>
            </a:extLst>
          </p:cNvPr>
          <p:cNvSpPr/>
          <p:nvPr/>
        </p:nvSpPr>
        <p:spPr>
          <a:xfrm rot="10800000">
            <a:off x="7745727" y="3213830"/>
            <a:ext cx="675748" cy="1133275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7152056F-35AA-4723-8F0E-53D19B5E705A}"/>
              </a:ext>
            </a:extLst>
          </p:cNvPr>
          <p:cNvSpPr/>
          <p:nvPr/>
        </p:nvSpPr>
        <p:spPr>
          <a:xfrm>
            <a:off x="1474470" y="21385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id="{42539B6F-AC24-47E9-8B29-1B6E6E673744}"/>
              </a:ext>
            </a:extLst>
          </p:cNvPr>
          <p:cNvSpPr/>
          <p:nvPr/>
        </p:nvSpPr>
        <p:spPr>
          <a:xfrm>
            <a:off x="1483740" y="2270447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Conector 21">
            <a:extLst>
              <a:ext uri="{FF2B5EF4-FFF2-40B4-BE49-F238E27FC236}">
                <a16:creationId xmlns:a16="http://schemas.microsoft.com/office/drawing/2014/main" id="{7009CCD1-A119-472A-A8DB-332F477C98FC}"/>
              </a:ext>
            </a:extLst>
          </p:cNvPr>
          <p:cNvSpPr/>
          <p:nvPr/>
        </p:nvSpPr>
        <p:spPr>
          <a:xfrm>
            <a:off x="3350771" y="4428988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luxograma: Conector 26">
            <a:extLst>
              <a:ext uri="{FF2B5EF4-FFF2-40B4-BE49-F238E27FC236}">
                <a16:creationId xmlns:a16="http://schemas.microsoft.com/office/drawing/2014/main" id="{23383CF0-7236-4E0E-BB8D-407EF0F3695A}"/>
              </a:ext>
            </a:extLst>
          </p:cNvPr>
          <p:cNvSpPr/>
          <p:nvPr/>
        </p:nvSpPr>
        <p:spPr>
          <a:xfrm>
            <a:off x="3533094" y="86940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luxograma: Conector 31">
            <a:extLst>
              <a:ext uri="{FF2B5EF4-FFF2-40B4-BE49-F238E27FC236}">
                <a16:creationId xmlns:a16="http://schemas.microsoft.com/office/drawing/2014/main" id="{86FE25F9-4899-4485-BEEC-116FF8D3D991}"/>
              </a:ext>
            </a:extLst>
          </p:cNvPr>
          <p:cNvSpPr/>
          <p:nvPr/>
        </p:nvSpPr>
        <p:spPr>
          <a:xfrm>
            <a:off x="5020353" y="3035559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luxograma: Conector 33">
            <a:extLst>
              <a:ext uri="{FF2B5EF4-FFF2-40B4-BE49-F238E27FC236}">
                <a16:creationId xmlns:a16="http://schemas.microsoft.com/office/drawing/2014/main" id="{30540EAA-0F5B-430C-84F5-A3DCCA863103}"/>
              </a:ext>
            </a:extLst>
          </p:cNvPr>
          <p:cNvSpPr/>
          <p:nvPr/>
        </p:nvSpPr>
        <p:spPr>
          <a:xfrm>
            <a:off x="7150987" y="207857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A895185-2F0D-42D6-85AF-62A7CCC9D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745" y="306073"/>
            <a:ext cx="360000" cy="36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246AE94-FA3A-4FA9-A3AD-A04F604A0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997" y="4521209"/>
            <a:ext cx="360000" cy="360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B265D2F-39CD-4D5A-9722-CFF8C7B0E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997" y="956170"/>
            <a:ext cx="360000" cy="3600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A9C9577-4AF5-4B07-95D0-07D80C101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951" y="3097114"/>
            <a:ext cx="360000" cy="3600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977B395-3A24-4B41-9A08-054101FA7B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6262" y="2161964"/>
            <a:ext cx="360000" cy="360000"/>
          </a:xfrm>
          <a:prstGeom prst="rect">
            <a:avLst/>
          </a:prstGeom>
        </p:spPr>
      </p:pic>
      <p:sp>
        <p:nvSpPr>
          <p:cNvPr id="41" name="Fluxograma: Conector 40">
            <a:extLst>
              <a:ext uri="{FF2B5EF4-FFF2-40B4-BE49-F238E27FC236}">
                <a16:creationId xmlns:a16="http://schemas.microsoft.com/office/drawing/2014/main" id="{6D574B52-2142-4930-B112-6028D39FE27B}"/>
              </a:ext>
            </a:extLst>
          </p:cNvPr>
          <p:cNvSpPr/>
          <p:nvPr/>
        </p:nvSpPr>
        <p:spPr>
          <a:xfrm>
            <a:off x="157799" y="159637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F73F6648-7CC3-4631-B2F1-4A70000498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9745" y="2366728"/>
            <a:ext cx="360000" cy="3600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EDDE3483-5C00-4860-B061-45AE550562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965" y="1665767"/>
            <a:ext cx="360000" cy="360000"/>
          </a:xfrm>
          <a:prstGeom prst="rect">
            <a:avLst/>
          </a:prstGeom>
        </p:spPr>
      </p:pic>
      <p:sp>
        <p:nvSpPr>
          <p:cNvPr id="50" name="Fluxograma: Conector 49">
            <a:extLst>
              <a:ext uri="{FF2B5EF4-FFF2-40B4-BE49-F238E27FC236}">
                <a16:creationId xmlns:a16="http://schemas.microsoft.com/office/drawing/2014/main" id="{3DBA4428-950A-4E9E-B4C8-78E6B0852535}"/>
              </a:ext>
            </a:extLst>
          </p:cNvPr>
          <p:cNvSpPr/>
          <p:nvPr/>
        </p:nvSpPr>
        <p:spPr>
          <a:xfrm>
            <a:off x="2833279" y="1524400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439EFBCE-1972-4485-AB6F-55999CFDF2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5784" y="1618842"/>
            <a:ext cx="360000" cy="360000"/>
          </a:xfrm>
          <a:prstGeom prst="rect">
            <a:avLst/>
          </a:prstGeom>
        </p:spPr>
      </p:pic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5DB8C286-B3E3-408C-BB44-13E4327CA356}"/>
              </a:ext>
            </a:extLst>
          </p:cNvPr>
          <p:cNvSpPr/>
          <p:nvPr/>
        </p:nvSpPr>
        <p:spPr>
          <a:xfrm>
            <a:off x="5997859" y="37972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75E3795A-CF88-4B78-8DEF-1DA4D11E70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2472" y="478032"/>
            <a:ext cx="360000" cy="360000"/>
          </a:xfrm>
          <a:prstGeom prst="rect">
            <a:avLst/>
          </a:prstGeom>
        </p:spPr>
      </p:pic>
      <p:sp>
        <p:nvSpPr>
          <p:cNvPr id="58" name="Fluxograma: Conector 57">
            <a:extLst>
              <a:ext uri="{FF2B5EF4-FFF2-40B4-BE49-F238E27FC236}">
                <a16:creationId xmlns:a16="http://schemas.microsoft.com/office/drawing/2014/main" id="{A3ABAD59-8E27-4510-8D18-200B405CE286}"/>
              </a:ext>
            </a:extLst>
          </p:cNvPr>
          <p:cNvSpPr/>
          <p:nvPr/>
        </p:nvSpPr>
        <p:spPr>
          <a:xfrm>
            <a:off x="6452472" y="38348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Fluxograma: Conector 58">
            <a:extLst>
              <a:ext uri="{FF2B5EF4-FFF2-40B4-BE49-F238E27FC236}">
                <a16:creationId xmlns:a16="http://schemas.microsoft.com/office/drawing/2014/main" id="{DF1B539D-CB4F-4C05-AF7C-670C1117BE55}"/>
              </a:ext>
            </a:extLst>
          </p:cNvPr>
          <p:cNvSpPr/>
          <p:nvPr/>
        </p:nvSpPr>
        <p:spPr>
          <a:xfrm>
            <a:off x="6892567" y="38097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DDA4241F-25C4-466B-8637-086D42BCC7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7747" y="473192"/>
            <a:ext cx="360000" cy="3600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D143A50-DB3C-4F9B-8E26-196889C226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07842" y="473192"/>
            <a:ext cx="360000" cy="360000"/>
          </a:xfrm>
          <a:prstGeom prst="rect">
            <a:avLst/>
          </a:prstGeom>
        </p:spPr>
      </p:pic>
      <p:sp>
        <p:nvSpPr>
          <p:cNvPr id="64" name="Fluxograma: Conector 63">
            <a:extLst>
              <a:ext uri="{FF2B5EF4-FFF2-40B4-BE49-F238E27FC236}">
                <a16:creationId xmlns:a16="http://schemas.microsoft.com/office/drawing/2014/main" id="{94854CB1-86F6-46D8-87A7-16A0AD1B01B1}"/>
              </a:ext>
            </a:extLst>
          </p:cNvPr>
          <p:cNvSpPr/>
          <p:nvPr/>
        </p:nvSpPr>
        <p:spPr>
          <a:xfrm>
            <a:off x="5434006" y="1481325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6" name="Imagem 65">
            <a:extLst>
              <a:ext uri="{FF2B5EF4-FFF2-40B4-BE49-F238E27FC236}">
                <a16:creationId xmlns:a16="http://schemas.microsoft.com/office/drawing/2014/main" id="{24FF3B8F-ABCC-4F9D-8E0C-6429F85219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40168" y="1569473"/>
            <a:ext cx="360000" cy="360000"/>
          </a:xfrm>
          <a:prstGeom prst="rect">
            <a:avLst/>
          </a:prstGeom>
        </p:spPr>
      </p:pic>
      <p:sp>
        <p:nvSpPr>
          <p:cNvPr id="68" name="Fluxograma: Conector 67">
            <a:extLst>
              <a:ext uri="{FF2B5EF4-FFF2-40B4-BE49-F238E27FC236}">
                <a16:creationId xmlns:a16="http://schemas.microsoft.com/office/drawing/2014/main" id="{F793AC01-0DA8-42F5-8BC5-A2B73458CB19}"/>
              </a:ext>
            </a:extLst>
          </p:cNvPr>
          <p:cNvSpPr/>
          <p:nvPr/>
        </p:nvSpPr>
        <p:spPr>
          <a:xfrm>
            <a:off x="5674450" y="427284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luxograma: Conector 68">
            <a:extLst>
              <a:ext uri="{FF2B5EF4-FFF2-40B4-BE49-F238E27FC236}">
                <a16:creationId xmlns:a16="http://schemas.microsoft.com/office/drawing/2014/main" id="{E9421613-F61B-4265-87A3-E4F68FC58197}"/>
              </a:ext>
            </a:extLst>
          </p:cNvPr>
          <p:cNvSpPr/>
          <p:nvPr/>
        </p:nvSpPr>
        <p:spPr>
          <a:xfrm>
            <a:off x="7355091" y="290503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Fluxograma: Conector 69">
            <a:extLst>
              <a:ext uri="{FF2B5EF4-FFF2-40B4-BE49-F238E27FC236}">
                <a16:creationId xmlns:a16="http://schemas.microsoft.com/office/drawing/2014/main" id="{23B775CE-0F58-4132-8866-C1196B5BC517}"/>
              </a:ext>
            </a:extLst>
          </p:cNvPr>
          <p:cNvSpPr/>
          <p:nvPr/>
        </p:nvSpPr>
        <p:spPr>
          <a:xfrm>
            <a:off x="7815804" y="291267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Fluxograma: Conector 72">
            <a:extLst>
              <a:ext uri="{FF2B5EF4-FFF2-40B4-BE49-F238E27FC236}">
                <a16:creationId xmlns:a16="http://schemas.microsoft.com/office/drawing/2014/main" id="{8713A316-A7EF-421D-A06A-1E2321D0000D}"/>
              </a:ext>
            </a:extLst>
          </p:cNvPr>
          <p:cNvSpPr/>
          <p:nvPr/>
        </p:nvSpPr>
        <p:spPr>
          <a:xfrm>
            <a:off x="6190877" y="449081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Fluxograma: Conector 73">
            <a:extLst>
              <a:ext uri="{FF2B5EF4-FFF2-40B4-BE49-F238E27FC236}">
                <a16:creationId xmlns:a16="http://schemas.microsoft.com/office/drawing/2014/main" id="{4A7BF868-DCA8-4809-ADF4-EA49D9865409}"/>
              </a:ext>
            </a:extLst>
          </p:cNvPr>
          <p:cNvSpPr/>
          <p:nvPr/>
        </p:nvSpPr>
        <p:spPr>
          <a:xfrm>
            <a:off x="6615666" y="450605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Fluxograma: Conector 74">
            <a:extLst>
              <a:ext uri="{FF2B5EF4-FFF2-40B4-BE49-F238E27FC236}">
                <a16:creationId xmlns:a16="http://schemas.microsoft.com/office/drawing/2014/main" id="{31D1E21D-4301-497D-9425-9E1DBACE1546}"/>
              </a:ext>
            </a:extLst>
          </p:cNvPr>
          <p:cNvSpPr/>
          <p:nvPr/>
        </p:nvSpPr>
        <p:spPr>
          <a:xfrm>
            <a:off x="7050697" y="449310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7" name="Imagem 76">
            <a:extLst>
              <a:ext uri="{FF2B5EF4-FFF2-40B4-BE49-F238E27FC236}">
                <a16:creationId xmlns:a16="http://schemas.microsoft.com/office/drawing/2014/main" id="{802EE589-49CD-47BD-AD79-2731069914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99292" y="4329962"/>
            <a:ext cx="360000" cy="360000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6E74C3F4-B52A-454B-B450-200A3D2BA8E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50987" y="4582529"/>
            <a:ext cx="360000" cy="360000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FB5ACA45-9D9C-4775-9900-C98A8DA0EA2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00588" y="4580019"/>
            <a:ext cx="360000" cy="360000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AD54A447-B5ED-41C9-89DC-2B5BED3FFF7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66191" y="4585777"/>
            <a:ext cx="360000" cy="360000"/>
          </a:xfrm>
          <a:prstGeom prst="rect">
            <a:avLst/>
          </a:prstGeom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3B06179C-9968-4ED7-807A-432CE7436C4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50452" y="2960478"/>
            <a:ext cx="360000" cy="360000"/>
          </a:xfrm>
          <a:prstGeom prst="rect">
            <a:avLst/>
          </a:prstGeom>
        </p:spPr>
      </p:pic>
      <p:sp>
        <p:nvSpPr>
          <p:cNvPr id="88" name="Fluxograma: Conector 87">
            <a:extLst>
              <a:ext uri="{FF2B5EF4-FFF2-40B4-BE49-F238E27FC236}">
                <a16:creationId xmlns:a16="http://schemas.microsoft.com/office/drawing/2014/main" id="{D411F4B0-65FA-47E9-B8EB-608D48CA27E8}"/>
              </a:ext>
            </a:extLst>
          </p:cNvPr>
          <p:cNvSpPr/>
          <p:nvPr/>
        </p:nvSpPr>
        <p:spPr>
          <a:xfrm>
            <a:off x="8301801" y="292618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0" name="Imagem 89">
            <a:extLst>
              <a:ext uri="{FF2B5EF4-FFF2-40B4-BE49-F238E27FC236}">
                <a16:creationId xmlns:a16="http://schemas.microsoft.com/office/drawing/2014/main" id="{4DAE574C-3081-4B90-A490-595FBB82B5A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19195" y="3004893"/>
            <a:ext cx="360000" cy="360000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4516718A-A703-43A2-90C8-B0991971DF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12886" y="300385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0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457201" y="384538"/>
            <a:ext cx="2772300" cy="117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sz="6000" dirty="0">
                <a:solidFill>
                  <a:schemeClr val="accent5"/>
                </a:solidFill>
              </a:rPr>
              <a:t>Q</a:t>
            </a:r>
            <a:r>
              <a:rPr lang="en" sz="6000" dirty="0">
                <a:solidFill>
                  <a:schemeClr val="accent5"/>
                </a:solidFill>
              </a:rPr>
              <a:t>uem somos?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A Tec`Chicken é uma startup com foco no bem estar de sua produção </a:t>
            </a:r>
            <a:r>
              <a:rPr lang="pt-BR" b="1" dirty="0" err="1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granjeira</a:t>
            </a: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.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890C7D8E-2DF3-4F3A-8DFD-02DC1838D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696" y="238685"/>
            <a:ext cx="5029200" cy="5029200"/>
          </a:xfrm>
          <a:prstGeom prst="rect">
            <a:avLst/>
          </a:prstGeom>
        </p:spPr>
      </p:pic>
      <p:pic>
        <p:nvPicPr>
          <p:cNvPr id="7" name="Gráfico 6" descr="Galo estrutura de tópicos">
            <a:extLst>
              <a:ext uri="{FF2B5EF4-FFF2-40B4-BE49-F238E27FC236}">
                <a16:creationId xmlns:a16="http://schemas.microsoft.com/office/drawing/2014/main" id="{64B68D0D-FB4E-4B6F-B6EB-932F3A044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CONTEXTO</a:t>
            </a:r>
            <a:endParaRPr dirty="0"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pt-BR" b="1" dirty="0"/>
              <a:t>Por que a </a:t>
            </a:r>
            <a:r>
              <a:rPr lang="pt-BR" b="1" dirty="0" err="1"/>
              <a:t>Tec`Chicken</a:t>
            </a:r>
            <a:r>
              <a:rPr lang="pt-BR" b="1" dirty="0"/>
              <a:t> nasceu? </a:t>
            </a:r>
          </a:p>
          <a:p>
            <a:pPr marL="0" indent="0"/>
            <a:endParaRPr b="1"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29453" y="606101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Segmento de Mercado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b="1" dirty="0">
                <a:solidFill>
                  <a:schemeClr val="bg2"/>
                </a:solidFill>
              </a:rPr>
              <a:t>Avicultura.</a:t>
            </a:r>
          </a:p>
          <a:p>
            <a:r>
              <a:rPr lang="pt-BR" b="1" dirty="0">
                <a:solidFill>
                  <a:schemeClr val="bg2"/>
                </a:solidFill>
              </a:rPr>
              <a:t>Criação de frangos para consumo de carne e ovos.</a:t>
            </a:r>
          </a:p>
          <a:p>
            <a:r>
              <a:rPr lang="pt-BR" b="1" dirty="0">
                <a:solidFill>
                  <a:schemeClr val="bg2"/>
                </a:solidFill>
              </a:rPr>
              <a:t>O Brasil é um dos maiores países  nesse segmento.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  <p:pic>
        <p:nvPicPr>
          <p:cNvPr id="6" name="Gráfico 5" descr="Galo estrutura de tópicos">
            <a:extLst>
              <a:ext uri="{FF2B5EF4-FFF2-40B4-BE49-F238E27FC236}">
                <a16:creationId xmlns:a16="http://schemas.microsoft.com/office/drawing/2014/main" id="{20244AFA-C221-45B2-BFB8-802E00B30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Contexto de Negocio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r>
              <a:rPr lang="pt-BR" dirty="0">
                <a:solidFill>
                  <a:schemeClr val="bg2"/>
                </a:solidFill>
                <a:latin typeface="Kulim Park Light" panose="020B0604020202020204" charset="0"/>
              </a:rPr>
              <a:t>3</a:t>
            </a:r>
            <a:r>
              <a:rPr lang="pt-BR" sz="1800" dirty="0">
                <a:solidFill>
                  <a:schemeClr val="bg2"/>
                </a:solidFill>
                <a:latin typeface="Kulim Park Light" panose="020B0604020202020204" charset="0"/>
                <a:ea typeface="Yu Mincho" panose="02020400000000000000" pitchFamily="18" charset="-128"/>
              </a:rPr>
              <a:t>ª maior produto de carne de frango no mundo.</a:t>
            </a:r>
          </a:p>
          <a:p>
            <a:r>
              <a:rPr lang="pt-BR" sz="1800" dirty="0">
                <a:solidFill>
                  <a:schemeClr val="bg2"/>
                </a:solidFill>
                <a:latin typeface="Kulim Park Light" panose="020B0604020202020204" charset="0"/>
                <a:ea typeface="Yu Mincho" panose="02020400000000000000" pitchFamily="18" charset="-128"/>
              </a:rPr>
              <a:t>Essa área requer diversos processos e cuidados um deles é a temperatura.</a:t>
            </a:r>
          </a:p>
          <a:p>
            <a:r>
              <a:rPr lang="pt-BR" sz="1800" dirty="0">
                <a:solidFill>
                  <a:schemeClr val="bg2"/>
                </a:solidFill>
                <a:latin typeface="Kulim Park Light" panose="020B0604020202020204" charset="0"/>
                <a:ea typeface="Yu Mincho" panose="02020400000000000000" pitchFamily="18" charset="-128"/>
              </a:rPr>
              <a:t>Apenas em São Paulo, mais de 1 MILHÃO  de galinhas morreram devido altas temperaturas em 2020.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5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Nossa solução 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B0F0"/>
                </a:solidFill>
              </a:rPr>
              <a:t>Monitoramento</a:t>
            </a:r>
            <a:endParaRPr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U</a:t>
            </a:r>
            <a:r>
              <a:rPr lang="en" dirty="0">
                <a:solidFill>
                  <a:schemeClr val="bg2"/>
                </a:solidFill>
              </a:rPr>
              <a:t>m gráfico informa em tempo real a temperatura de sua granja, com indicações visuais de quando algo está errado errado.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6" name="Google Shape;226;p22"/>
          <p:cNvSpPr txBox="1">
            <a:spLocks noGrp="1"/>
          </p:cNvSpPr>
          <p:nvPr>
            <p:ph type="body" idx="2"/>
          </p:nvPr>
        </p:nvSpPr>
        <p:spPr>
          <a:xfrm>
            <a:off x="2549511" y="1592601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</a:rPr>
              <a:t>Prevenção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Nosso site conta com uma previsão do tempo para você se preparar com antecedência para qualquer eventualidade.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7" name="Google Shape;227;p22"/>
          <p:cNvSpPr txBox="1">
            <a:spLocks noGrp="1"/>
          </p:cNvSpPr>
          <p:nvPr>
            <p:ph type="body" idx="3"/>
          </p:nvPr>
        </p:nvSpPr>
        <p:spPr>
          <a:xfrm>
            <a:off x="4641823" y="1592601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3"/>
                </a:solidFill>
              </a:rPr>
              <a:t>Automatização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Em casos críticos nosso sistema entrara em ação. Agindo, quando possível, no seu sistema de controle de temperatura.</a:t>
            </a:r>
          </a:p>
        </p:txBody>
      </p:sp>
      <p:sp>
        <p:nvSpPr>
          <p:cNvPr id="228" name="Google Shape;228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dirty="0"/>
          </a:p>
        </p:txBody>
      </p:sp>
      <p:grpSp>
        <p:nvGrpSpPr>
          <p:cNvPr id="229" name="Google Shape;229;p22"/>
          <p:cNvGrpSpPr/>
          <p:nvPr/>
        </p:nvGrpSpPr>
        <p:grpSpPr>
          <a:xfrm>
            <a:off x="8080824" y="2188999"/>
            <a:ext cx="799520" cy="1262776"/>
            <a:chOff x="1979475" y="4289300"/>
            <a:chExt cx="322400" cy="509225"/>
          </a:xfrm>
        </p:grpSpPr>
        <p:sp>
          <p:nvSpPr>
            <p:cNvPr id="230" name="Google Shape;230;p2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</a:endParaRPr>
            </a:p>
          </p:txBody>
        </p:sp>
      </p:grpSp>
      <p:pic>
        <p:nvPicPr>
          <p:cNvPr id="11" name="Gráfico 10" descr="Galo estrutura de tópicos">
            <a:extLst>
              <a:ext uri="{FF2B5EF4-FFF2-40B4-BE49-F238E27FC236}">
                <a16:creationId xmlns:a16="http://schemas.microsoft.com/office/drawing/2014/main" id="{094EC4E7-49F8-4461-A7E8-13A116CE0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build="p"/>
      <p:bldP spid="226" grpId="0" build="p"/>
      <p:bldP spid="22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5FB4565-E0C6-4A41-BBCC-066C87B2C7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B3ADACC-6939-4623-8CAB-9F0D4E3D8F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D4D33D13-F2C2-4836-AA27-37674997D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2"/>
            <a:ext cx="9142541" cy="51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4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P</a:t>
            </a:r>
            <a:r>
              <a:rPr lang="en" dirty="0">
                <a:solidFill>
                  <a:schemeClr val="accent5"/>
                </a:solidFill>
              </a:rPr>
              <a:t>rototipo do site institucional</a:t>
            </a:r>
            <a:endParaRPr dirty="0"/>
          </a:p>
        </p:txBody>
      </p:sp>
      <p:sp>
        <p:nvSpPr>
          <p:cNvPr id="170" name="Google Shape;170;p17"/>
          <p:cNvSpPr txBox="1">
            <a:spLocks noGrp="1" noChangeAspect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endParaRPr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GitHub e ferramenta de gestão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Usamos o GitHub para versionar o código de nossa aplicação</a:t>
            </a:r>
            <a:endParaRPr lang="pt-BR" sz="1800" dirty="0">
              <a:latin typeface="Arial" panose="020B0604020202020204" pitchFamily="34" charset="0"/>
              <a:ea typeface="Yu Mincho" panose="02020400000000000000" pitchFamily="18" charset="-128"/>
            </a:endParaRPr>
          </a:p>
          <a:p>
            <a:r>
              <a:rPr lang="pt-BR" dirty="0"/>
              <a:t>A ferramenta Trello nos ajuda na organização das tarefas e mostra os trabalhos a serem feitos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84945"/>
      </p:ext>
    </p:extLst>
  </p:cSld>
  <p:clrMapOvr>
    <a:masterClrMapping/>
  </p:clrMapOvr>
</p:sld>
</file>

<file path=ppt/theme/theme1.xml><?xml version="1.0" encoding="utf-8"?>
<a:theme xmlns:a="http://schemas.openxmlformats.org/drawingml/2006/main" name="Volumnia template">
  <a:themeElements>
    <a:clrScheme name="Custom 347">
      <a:dk1>
        <a:srgbClr val="39273F"/>
      </a:dk1>
      <a:lt1>
        <a:srgbClr val="FFFFFF"/>
      </a:lt1>
      <a:dk2>
        <a:srgbClr val="5E1B53"/>
      </a:dk2>
      <a:lt2>
        <a:srgbClr val="F1EEF1"/>
      </a:lt2>
      <a:accent1>
        <a:srgbClr val="940D7F"/>
      </a:accent1>
      <a:accent2>
        <a:srgbClr val="CE0063"/>
      </a:accent2>
      <a:accent3>
        <a:srgbClr val="ED2B2B"/>
      </a:accent3>
      <a:accent4>
        <a:srgbClr val="F97830"/>
      </a:accent4>
      <a:accent5>
        <a:srgbClr val="FFBF31"/>
      </a:accent5>
      <a:accent6>
        <a:srgbClr val="FEFDCA"/>
      </a:accent6>
      <a:hlink>
        <a:srgbClr val="5E1B5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39273F"/>
    </a:dk1>
    <a:lt1>
      <a:srgbClr val="FFFFFF"/>
    </a:lt1>
    <a:dk2>
      <a:srgbClr val="5E1B53"/>
    </a:dk2>
    <a:lt2>
      <a:srgbClr val="F1EEF1"/>
    </a:lt2>
    <a:accent1>
      <a:srgbClr val="940D7F"/>
    </a:accent1>
    <a:accent2>
      <a:srgbClr val="CE0063"/>
    </a:accent2>
    <a:accent3>
      <a:srgbClr val="ED2B2B"/>
    </a:accent3>
    <a:accent4>
      <a:srgbClr val="F97830"/>
    </a:accent4>
    <a:accent5>
      <a:srgbClr val="FFBF31"/>
    </a:accent5>
    <a:accent6>
      <a:srgbClr val="FEFDCA"/>
    </a:accent6>
    <a:hlink>
      <a:srgbClr val="5E1B53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</TotalTime>
  <Words>388</Words>
  <Application>Microsoft Office PowerPoint</Application>
  <PresentationFormat>Apresentação na tela (16:9)</PresentationFormat>
  <Paragraphs>91</Paragraphs>
  <Slides>17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Arial</vt:lpstr>
      <vt:lpstr>Kulim Park</vt:lpstr>
      <vt:lpstr>Kulim Park Light</vt:lpstr>
      <vt:lpstr>Calibri</vt:lpstr>
      <vt:lpstr>Volumnia template</vt:lpstr>
      <vt:lpstr>Tec`Chicken Na temperatura certa</vt:lpstr>
      <vt:lpstr>Quem somos?</vt:lpstr>
      <vt:lpstr>CONTEXTO</vt:lpstr>
      <vt:lpstr>Segmento de Mercado</vt:lpstr>
      <vt:lpstr>Contexto de Negocio </vt:lpstr>
      <vt:lpstr>Nossa solução </vt:lpstr>
      <vt:lpstr>Apresentação do PowerPoint</vt:lpstr>
      <vt:lpstr>Prototipo do site institucional</vt:lpstr>
      <vt:lpstr>GitHub e ferramenta de gestão</vt:lpstr>
      <vt:lpstr>SIMULADOR FINANCEIRO</vt:lpstr>
      <vt:lpstr>Tabelas do banco de dados</vt:lpstr>
      <vt:lpstr>Sensores utilizados</vt:lpstr>
      <vt:lpstr>API NODE</vt:lpstr>
      <vt:lpstr>Obrigado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Tec`Chicken since 2021</dc:title>
  <dc:creator>Pedro Henrique Klein de Almeida</dc:creator>
  <cp:lastModifiedBy>rose castigrini</cp:lastModifiedBy>
  <cp:revision>23</cp:revision>
  <dcterms:modified xsi:type="dcterms:W3CDTF">2021-03-30T15:54:54Z</dcterms:modified>
</cp:coreProperties>
</file>