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4" r:id="rId17"/>
    <p:sldId id="30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ulim Park" panose="020B0604020202020204" charset="0"/>
      <p:regular r:id="rId24"/>
      <p:bold r:id="rId25"/>
      <p:italic r:id="rId26"/>
      <p:boldItalic r:id="rId27"/>
    </p:embeddedFont>
    <p:embeddedFont>
      <p:font typeface="Kulim Park Light" panose="020B0604020202020204" charset="0"/>
      <p:regular r:id="rId28"/>
      <p:bold r:id="rId29"/>
      <p:italic r:id="rId30"/>
      <p:boldItalic r:id="rId31"/>
    </p:embeddedFont>
    <p:embeddedFont>
      <p:font typeface="Poiret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7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778910" y="2455580"/>
            <a:ext cx="2066032" cy="20594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4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38" y="3620636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88" y="2491770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2081400" y="3366181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13687" y="3995991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501" y="3159448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691419" y="3263810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1200461" y="2905862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150" y="1724087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172589" y="136103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Nuvem/Cloud</a:t>
            </a:r>
            <a:endParaRPr lang="pt-BR" sz="1400" b="1" dirty="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3834992" y="3165636"/>
            <a:ext cx="1358657" cy="1255101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6257920" y="2764960"/>
            <a:ext cx="1775945" cy="16661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2245161" y="45044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b="1" dirty="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b="1" dirty="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4824371" y="44207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59908" y="2865573"/>
            <a:ext cx="586421" cy="58642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589" y="3430897"/>
            <a:ext cx="724580" cy="72458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604" y="3883252"/>
            <a:ext cx="537485" cy="53748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876" y="3395890"/>
            <a:ext cx="362384" cy="362384"/>
          </a:xfrm>
          <a:prstGeom prst="rect">
            <a:avLst/>
          </a:prstGeom>
        </p:spPr>
      </p:pic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6B2A33B-02FC-46BD-A1B9-8EF8139994F8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42379" y="2217420"/>
            <a:ext cx="1292613" cy="5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3B03BA91-6971-4A0E-B8E4-5A483D7C4B27}"/>
              </a:ext>
            </a:extLst>
          </p:cNvPr>
          <p:cNvCxnSpPr>
            <a:cxnSpLocks/>
          </p:cNvCxnSpPr>
          <p:nvPr/>
        </p:nvCxnSpPr>
        <p:spPr>
          <a:xfrm flipH="1" flipV="1">
            <a:off x="5268541" y="2217420"/>
            <a:ext cx="1350023" cy="71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D3B11AA-0C84-490E-B6C3-93462A951300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512068" y="2567923"/>
            <a:ext cx="2253" cy="59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481850" y="44599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b="1" dirty="0">
              <a:solidFill>
                <a:schemeClr val="dk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17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397</Words>
  <Application>Microsoft Office PowerPoint</Application>
  <PresentationFormat>Apresentação na tela (16:9)</PresentationFormat>
  <Paragraphs>94</Paragraphs>
  <Slides>17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Kulim Park Light</vt:lpstr>
      <vt:lpstr>Poiret One</vt:lpstr>
      <vt:lpstr>Arial</vt:lpstr>
      <vt:lpstr>Kulim Park</vt:lpstr>
      <vt:lpstr>Calibri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26</cp:revision>
  <dcterms:modified xsi:type="dcterms:W3CDTF">2021-04-06T19:52:08Z</dcterms:modified>
</cp:coreProperties>
</file>