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type="screen4x3" cy="6858000" cx="9144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tableStyles" Target="tableStyles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0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41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42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43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zh-CN" lang="en-US" smtClean="0"/>
              <a:t>Click to edit Master subtitle style</a:t>
            </a:r>
            <a:endParaRPr dirty="0"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0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4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9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9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0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5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/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1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20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1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2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26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27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8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29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30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1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2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0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8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34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35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3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4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altLang="zh-CN" lang="en-US" smtClean="0"/>
              <a:t>Click icon to add picture</a:t>
            </a:r>
            <a:endParaRPr dirty="0" lang="en-US"/>
          </a:p>
        </p:txBody>
      </p:sp>
      <p:sp>
        <p:nvSpPr>
          <p:cNvPr id="1048605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0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hyperlink" Target="https://docs.google.com/forms/d/e/1faipqlscp0muxv1sysv3t5kmaci3wvvkiiezbmue5a0jiqstxg8092g/viewform?usp=header" TargetMode="Externa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7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7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7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7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7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7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1604596" y="0"/>
            <a:ext cx="5934807" cy="6858000"/>
          </a:xfrm>
          <a:prstGeom prst="rect"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"/>
          <p:cNvSpPr>
            <a:spLocks noGrp="1"/>
          </p:cNvSpPr>
          <p:nvPr>
            <p:ph idx="1"/>
          </p:nvPr>
        </p:nvSpPr>
        <p:spPr/>
        <p:txBody>
          <a:bodyPr/>
          <a:p>
            <a:pPr indent="0" marL="0">
              <a:buNone/>
            </a:pPr>
            <a:r>
              <a:rPr lang="en-US"/>
              <a:t>L</a:t>
            </a:r>
            <a:r>
              <a:rPr lang="en-US"/>
              <a:t>i</a:t>
            </a:r>
            <a:r>
              <a:rPr lang="en-US"/>
              <a:t>n</a:t>
            </a:r>
            <a:r>
              <a:rPr lang="en-US"/>
              <a:t>k</a:t>
            </a:r>
            <a:r>
              <a:rPr lang="en-US"/>
              <a:t> </a:t>
            </a:r>
            <a:r>
              <a:rPr lang="en-US"/>
              <a:t>d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actividad</a:t>
            </a:r>
            <a:r>
              <a:rPr lang="en-US"/>
              <a:t> </a:t>
            </a:r>
            <a:r>
              <a:rPr lang="en-US"/>
              <a:t>f</a:t>
            </a:r>
            <a:r>
              <a:rPr lang="en-US"/>
              <a:t>i</a:t>
            </a:r>
            <a:r>
              <a:rPr lang="en-US"/>
              <a:t>n</a:t>
            </a:r>
            <a:r>
              <a:rPr lang="en-US"/>
              <a:t> </a:t>
            </a:r>
            <a:r>
              <a:rPr lang="en-US"/>
              <a:t>d</a:t>
            </a:r>
            <a:r>
              <a:rPr lang="en-US"/>
              <a:t>e</a:t>
            </a:r>
            <a:r>
              <a:rPr lang="en-US"/>
              <a:t> </a:t>
            </a:r>
            <a:r>
              <a:rPr lang="en-US"/>
              <a:t>módulo </a:t>
            </a:r>
            <a:endParaRPr lang="es-US"/>
          </a:p>
          <a:p>
            <a:pPr indent="0" marL="0">
              <a:buNone/>
            </a:pPr>
            <a:endParaRPr lang="es-US"/>
          </a:p>
          <a:p>
            <a:pPr indent="0" marL="0">
              <a:buNone/>
            </a:pPr>
            <a:r>
              <a:rPr lang="en-US"/>
              <a:t>L</a:t>
            </a:r>
            <a:r>
              <a:rPr lang="en-US"/>
              <a:t>i</a:t>
            </a:r>
            <a:r>
              <a:rPr lang="en-US"/>
              <a:t>n</a:t>
            </a:r>
            <a:r>
              <a:rPr lang="en-US"/>
              <a:t>k</a:t>
            </a:r>
            <a:r>
              <a:rPr lang="en-US"/>
              <a:t>:</a:t>
            </a:r>
            <a:r>
              <a:rPr lang="en-US"/>
              <a:t> </a:t>
            </a:r>
            <a:r>
              <a:rPr lang="en-US">
                <a:hlinkClick r:id="rId1"/>
              </a:rPr>
              <a:t>https://docs.google.com/forms/d/e/1FAIpQLScP0MUXv1sySV3T5KMACI3WVVKiIEZbMUe5A0jiQStXg8092g/viewform?usp=header</a:t>
            </a:r>
            <a:endParaRPr lang="es-US"/>
          </a:p>
          <a:p>
            <a:pPr indent="0" marL="0">
              <a:buNone/>
            </a:pPr>
            <a:endParaRPr lang="es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1357312" y="0"/>
            <a:ext cx="6429375" cy="6858000"/>
          </a:xfrm>
          <a:prstGeom prst="rect"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1336246" y="0"/>
            <a:ext cx="6471507" cy="6858000"/>
          </a:xfrm>
          <a:prstGeom prst="rect"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1629354" y="0"/>
            <a:ext cx="5885292" cy="6858000"/>
          </a:xfrm>
          <a:prstGeom prst="rect"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1060079" y="0"/>
            <a:ext cx="7023841" cy="6858000"/>
          </a:xfrm>
          <a:prstGeom prst="rect"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7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1590261" y="0"/>
            <a:ext cx="5963478" cy="6858000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8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1568496" y="0"/>
            <a:ext cx="6007007" cy="6858000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9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1615257" y="0"/>
            <a:ext cx="5913485" cy="6858000"/>
          </a:xfrm>
          <a:prstGeom prst="rect"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470870" y="0"/>
            <a:ext cx="8202259" cy="6858000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Office</Application>
  <ScaleCrop>0</ScaleCrop>
  <LinksUpToDate>0</LinksUpToDate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moto e40</dc:creator>
  <dcterms:created xsi:type="dcterms:W3CDTF">2015-05-13T05:30:45Z</dcterms:created>
  <dcterms:modified xsi:type="dcterms:W3CDTF">2025-02-13T17:07:00Z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3ebca2bfd2454335b35d768518081b67</vt:lpwstr>
  </property>
</Properties>
</file>