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604596" y="0"/>
            <a:ext cx="5934807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57312" y="0"/>
            <a:ext cx="6429375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36246" y="0"/>
            <a:ext cx="6471507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629354" y="0"/>
            <a:ext cx="5885292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060079" y="0"/>
            <a:ext cx="7023841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90261" y="0"/>
            <a:ext cx="5963478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68496" y="0"/>
            <a:ext cx="6007007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615257" y="0"/>
            <a:ext cx="5913485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70870" y="0"/>
            <a:ext cx="8202259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moto e40</dc:creator>
  <dcterms:created xsi:type="dcterms:W3CDTF">2015-05-12T19:30:45Z</dcterms:created>
  <dcterms:modified xsi:type="dcterms:W3CDTF">2025-02-13T15:41:38Z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c86cf7af5dd549149ff3d81e3b67811c</vt:lpwstr>
  </property>
</Properties>
</file>