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1727993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992" y="1767462"/>
            <a:ext cx="12959954" cy="3759917"/>
          </a:xfrm>
        </p:spPr>
        <p:txBody>
          <a:bodyPr anchor="b"/>
          <a:lstStyle>
            <a:lvl1pPr algn="ctr">
              <a:defRPr sz="850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992" y="5672376"/>
            <a:ext cx="12959954" cy="2607442"/>
          </a:xfrm>
        </p:spPr>
        <p:txBody>
          <a:bodyPr/>
          <a:lstStyle>
            <a:lvl1pPr marL="0" indent="0" algn="ctr">
              <a:buNone/>
              <a:defRPr sz="3402"/>
            </a:lvl1pPr>
            <a:lvl2pPr marL="647990" indent="0" algn="ctr">
              <a:buNone/>
              <a:defRPr sz="2835"/>
            </a:lvl2pPr>
            <a:lvl3pPr marL="1295979" indent="0" algn="ctr">
              <a:buNone/>
              <a:defRPr sz="2551"/>
            </a:lvl3pPr>
            <a:lvl4pPr marL="1943969" indent="0" algn="ctr">
              <a:buNone/>
              <a:defRPr sz="2268"/>
            </a:lvl4pPr>
            <a:lvl5pPr marL="2591958" indent="0" algn="ctr">
              <a:buNone/>
              <a:defRPr sz="2268"/>
            </a:lvl5pPr>
            <a:lvl6pPr marL="3239948" indent="0" algn="ctr">
              <a:buNone/>
              <a:defRPr sz="2268"/>
            </a:lvl6pPr>
            <a:lvl7pPr marL="3887937" indent="0" algn="ctr">
              <a:buNone/>
              <a:defRPr sz="2268"/>
            </a:lvl7pPr>
            <a:lvl8pPr marL="4535927" indent="0" algn="ctr">
              <a:buNone/>
              <a:defRPr sz="2268"/>
            </a:lvl8pPr>
            <a:lvl9pPr marL="5183916" indent="0" algn="ctr">
              <a:buNone/>
              <a:defRPr sz="2268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F4F2-BD3B-47DE-A96D-BA96D4D58950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2934-3E02-4A92-ADE8-7AAB870252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03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F4F2-BD3B-47DE-A96D-BA96D4D58950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2934-3E02-4A92-ADE8-7AAB870252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27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65955" y="574987"/>
            <a:ext cx="3725987" cy="91523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996" y="574987"/>
            <a:ext cx="10961961" cy="91523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F4F2-BD3B-47DE-A96D-BA96D4D58950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2934-3E02-4A92-ADE8-7AAB870252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22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F4F2-BD3B-47DE-A96D-BA96D4D58950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2934-3E02-4A92-ADE8-7AAB870252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02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96" y="2692442"/>
            <a:ext cx="14903947" cy="4492401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996" y="7227343"/>
            <a:ext cx="14903947" cy="2362447"/>
          </a:xfrm>
        </p:spPr>
        <p:txBody>
          <a:bodyPr/>
          <a:lstStyle>
            <a:lvl1pPr marL="0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1pPr>
            <a:lvl2pPr marL="64799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295979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3969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195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3994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793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592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391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F4F2-BD3B-47DE-A96D-BA96D4D58950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2934-3E02-4A92-ADE8-7AAB870252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84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996" y="2874937"/>
            <a:ext cx="7343974" cy="6852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7968" y="2874937"/>
            <a:ext cx="7343974" cy="6852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F4F2-BD3B-47DE-A96D-BA96D4D58950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2934-3E02-4A92-ADE8-7AAB870252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19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6" y="574988"/>
            <a:ext cx="14903947" cy="208745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0247" y="2647443"/>
            <a:ext cx="7310223" cy="129747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247" y="3944914"/>
            <a:ext cx="7310223" cy="58023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47969" y="2647443"/>
            <a:ext cx="7346224" cy="129747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47969" y="3944914"/>
            <a:ext cx="7346224" cy="58023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F4F2-BD3B-47DE-A96D-BA96D4D58950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2934-3E02-4A92-ADE8-7AAB870252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68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F4F2-BD3B-47DE-A96D-BA96D4D58950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2934-3E02-4A92-ADE8-7AAB870252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23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F4F2-BD3B-47DE-A96D-BA96D4D58950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2934-3E02-4A92-ADE8-7AAB870252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0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719984"/>
            <a:ext cx="5573229" cy="2519945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224" y="1554966"/>
            <a:ext cx="8747969" cy="7674832"/>
          </a:xfrm>
        </p:spPr>
        <p:txBody>
          <a:bodyPr/>
          <a:lstStyle>
            <a:lvl1pPr>
              <a:defRPr sz="4535"/>
            </a:lvl1pPr>
            <a:lvl2pPr>
              <a:defRPr sz="3968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3239929"/>
            <a:ext cx="5573229" cy="6002369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F4F2-BD3B-47DE-A96D-BA96D4D58950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2934-3E02-4A92-ADE8-7AAB870252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71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719984"/>
            <a:ext cx="5573229" cy="2519945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46224" y="1554966"/>
            <a:ext cx="8747969" cy="7674832"/>
          </a:xfrm>
        </p:spPr>
        <p:txBody>
          <a:bodyPr anchor="t"/>
          <a:lstStyle>
            <a:lvl1pPr marL="0" indent="0">
              <a:buNone/>
              <a:defRPr sz="4535"/>
            </a:lvl1pPr>
            <a:lvl2pPr marL="647990" indent="0">
              <a:buNone/>
              <a:defRPr sz="3968"/>
            </a:lvl2pPr>
            <a:lvl3pPr marL="1295979" indent="0">
              <a:buNone/>
              <a:defRPr sz="3402"/>
            </a:lvl3pPr>
            <a:lvl4pPr marL="1943969" indent="0">
              <a:buNone/>
              <a:defRPr sz="2835"/>
            </a:lvl4pPr>
            <a:lvl5pPr marL="2591958" indent="0">
              <a:buNone/>
              <a:defRPr sz="2835"/>
            </a:lvl5pPr>
            <a:lvl6pPr marL="3239948" indent="0">
              <a:buNone/>
              <a:defRPr sz="2835"/>
            </a:lvl6pPr>
            <a:lvl7pPr marL="3887937" indent="0">
              <a:buNone/>
              <a:defRPr sz="2835"/>
            </a:lvl7pPr>
            <a:lvl8pPr marL="4535927" indent="0">
              <a:buNone/>
              <a:defRPr sz="2835"/>
            </a:lvl8pPr>
            <a:lvl9pPr marL="5183916" indent="0">
              <a:buNone/>
              <a:defRPr sz="283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3239929"/>
            <a:ext cx="5573229" cy="6002369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F4F2-BD3B-47DE-A96D-BA96D4D58950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2934-3E02-4A92-ADE8-7AAB870252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04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7996" y="574988"/>
            <a:ext cx="14903947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6" y="2874937"/>
            <a:ext cx="14903947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7996" y="10009781"/>
            <a:ext cx="388798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8F4F2-BD3B-47DE-A96D-BA96D4D58950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3980" y="10009781"/>
            <a:ext cx="583197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03956" y="10009781"/>
            <a:ext cx="388798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D2934-3E02-4A92-ADE8-7AAB870252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83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95979" rtl="0" eaLnBrk="1" latinLnBrk="0" hangingPunct="1">
        <a:lnSpc>
          <a:spcPct val="90000"/>
        </a:lnSpc>
        <a:spcBef>
          <a:spcPct val="0"/>
        </a:spcBef>
        <a:buNone/>
        <a:defRPr sz="62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995" indent="-323995" algn="l" defTabSz="1295979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971984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619974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26796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91595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56394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4211932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859922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507911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799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7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396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195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3994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793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592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3916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F82CB47-540C-490B-8901-688655E29FBE}"/>
              </a:ext>
            </a:extLst>
          </p:cNvPr>
          <p:cNvSpPr/>
          <p:nvPr/>
        </p:nvSpPr>
        <p:spPr>
          <a:xfrm>
            <a:off x="-317" y="0"/>
            <a:ext cx="17279621" cy="10799763"/>
          </a:xfrm>
          <a:prstGeom prst="roundRect">
            <a:avLst>
              <a:gd name="adj" fmla="val 2473"/>
            </a:avLst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971B778-7FE5-4432-A3FB-4ACD67973CAC}"/>
              </a:ext>
            </a:extLst>
          </p:cNvPr>
          <p:cNvSpPr/>
          <p:nvPr/>
        </p:nvSpPr>
        <p:spPr>
          <a:xfrm>
            <a:off x="4834355" y="4275399"/>
            <a:ext cx="10434157" cy="212365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pt-BR" sz="6600" b="1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1">
                      <a:alpha val="40000"/>
                    </a:schemeClr>
                  </a:glow>
                </a:effectLst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SISTEMA DE RESOLUÇÃO DE EQUAÇÕES</a:t>
            </a:r>
            <a:endParaRPr lang="pt-BR" sz="6600" b="1" cap="none" spc="0" dirty="0">
              <a:ln w="22225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accent1">
                    <a:alpha val="40000"/>
                  </a:schemeClr>
                </a:glow>
              </a:effectLst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8D8FD23-8477-4009-98CE-0EDCB8F0622C}"/>
              </a:ext>
            </a:extLst>
          </p:cNvPr>
          <p:cNvSpPr/>
          <p:nvPr/>
        </p:nvSpPr>
        <p:spPr>
          <a:xfrm>
            <a:off x="159879" y="218298"/>
            <a:ext cx="587981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1" cap="none" spc="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 de Resolução de Equações 1.0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4E933CC-C5F9-4FEC-987B-E6E8560B1A1B}"/>
              </a:ext>
            </a:extLst>
          </p:cNvPr>
          <p:cNvSpPr/>
          <p:nvPr/>
        </p:nvSpPr>
        <p:spPr>
          <a:xfrm>
            <a:off x="159879" y="770342"/>
            <a:ext cx="34740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cap="none" spc="0" dirty="0" err="1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Version</a:t>
            </a:r>
            <a:r>
              <a:rPr lang="pt-BR" sz="2800" cap="none" spc="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1.0 (Build 009)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D0DA7CE-06C4-42AD-8ED0-13F895E8FB8B}"/>
              </a:ext>
            </a:extLst>
          </p:cNvPr>
          <p:cNvSpPr/>
          <p:nvPr/>
        </p:nvSpPr>
        <p:spPr>
          <a:xfrm>
            <a:off x="159879" y="1322386"/>
            <a:ext cx="19604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1" cap="none" spc="0" dirty="0" err="1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Licensed</a:t>
            </a:r>
            <a:r>
              <a:rPr lang="pt-BR" sz="2800" b="1" cap="none" spc="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800" b="1" cap="none" spc="0" dirty="0" err="1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pt-BR" sz="2800" b="1" cap="none" spc="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8A2539B-9390-4D53-A31C-B3FDB6931C84}"/>
              </a:ext>
            </a:extLst>
          </p:cNvPr>
          <p:cNvSpPr/>
          <p:nvPr/>
        </p:nvSpPr>
        <p:spPr>
          <a:xfrm>
            <a:off x="159879" y="1874430"/>
            <a:ext cx="9396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cap="none" spc="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UFLA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863E754-7A0A-4518-A2D3-FCA016D0B566}"/>
              </a:ext>
            </a:extLst>
          </p:cNvPr>
          <p:cNvSpPr/>
          <p:nvPr/>
        </p:nvSpPr>
        <p:spPr>
          <a:xfrm>
            <a:off x="10160689" y="9815990"/>
            <a:ext cx="6851794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200" dirty="0">
                <a:ln w="22225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1">
                      <a:alpha val="40000"/>
                    </a:schemeClr>
                  </a:glow>
                </a:effectLst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Copyright © 2019. </a:t>
            </a:r>
            <a:r>
              <a:rPr lang="pt-BR" sz="3200" dirty="0" err="1">
                <a:ln w="22225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1">
                      <a:alpha val="40000"/>
                    </a:schemeClr>
                  </a:glow>
                </a:effectLst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All</a:t>
            </a:r>
            <a:r>
              <a:rPr lang="pt-BR" sz="3200" dirty="0">
                <a:ln w="22225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1">
                      <a:alpha val="40000"/>
                    </a:schemeClr>
                  </a:glow>
                </a:effectLst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</a:t>
            </a:r>
            <a:r>
              <a:rPr lang="pt-BR" sz="3200" dirty="0" err="1">
                <a:ln w="22225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1">
                      <a:alpha val="40000"/>
                    </a:schemeClr>
                  </a:glow>
                </a:effectLst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rights</a:t>
            </a:r>
            <a:r>
              <a:rPr lang="pt-BR" sz="3200" dirty="0">
                <a:ln w="22225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1">
                      <a:alpha val="40000"/>
                    </a:schemeClr>
                  </a:glow>
                </a:effectLst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</a:t>
            </a:r>
            <a:r>
              <a:rPr lang="pt-BR" sz="3200" dirty="0" err="1">
                <a:ln w="22225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1">
                      <a:alpha val="40000"/>
                    </a:schemeClr>
                  </a:glow>
                </a:effectLst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reserved</a:t>
            </a:r>
            <a:r>
              <a:rPr lang="pt-BR" sz="3200" dirty="0">
                <a:ln w="22225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1">
                      <a:alpha val="40000"/>
                    </a:schemeClr>
                  </a:glow>
                </a:effectLst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.</a:t>
            </a:r>
            <a:endParaRPr lang="pt-BR" sz="2000" cap="none" spc="0" dirty="0">
              <a:ln w="22225">
                <a:noFill/>
                <a:prstDash val="solid"/>
              </a:ln>
              <a:solidFill>
                <a:schemeClr val="bg1"/>
              </a:solidFill>
              <a:effectLst>
                <a:glow rad="101600">
                  <a:schemeClr val="accent1">
                    <a:alpha val="40000"/>
                  </a:schemeClr>
                </a:glow>
              </a:effectLst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A14D9A9-9B96-4CA8-9EBF-6B9201BF281C}"/>
              </a:ext>
            </a:extLst>
          </p:cNvPr>
          <p:cNvSpPr/>
          <p:nvPr/>
        </p:nvSpPr>
        <p:spPr>
          <a:xfrm>
            <a:off x="4834355" y="7184847"/>
            <a:ext cx="912369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1">
                      <a:alpha val="40000"/>
                    </a:schemeClr>
                  </a:glow>
                </a:effectLst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Software para Resolução de Cálculos Matemáticos e Físicos</a:t>
            </a:r>
            <a:endParaRPr lang="pt-BR" sz="2400" cap="none" spc="0" dirty="0">
              <a:ln w="222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accent1">
                    <a:alpha val="40000"/>
                  </a:schemeClr>
                </a:glow>
              </a:effectLst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987A479-EFFE-439A-A04F-E83563AE9018}"/>
              </a:ext>
            </a:extLst>
          </p:cNvPr>
          <p:cNvSpPr/>
          <p:nvPr/>
        </p:nvSpPr>
        <p:spPr>
          <a:xfrm>
            <a:off x="12909177" y="234890"/>
            <a:ext cx="4103306" cy="200054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pt-BR" sz="2400" b="1" dirty="0" err="1">
                <a:ln w="22225">
                  <a:noFill/>
                  <a:prstDash val="solid"/>
                </a:ln>
                <a:solidFill>
                  <a:schemeClr val="bg1"/>
                </a:solidFill>
                <a:effectLst/>
                <a:cs typeface="Leelawadee UI Semilight" panose="020B0402040204020203" pitchFamily="34" charset="-34"/>
              </a:rPr>
              <a:t>Product</a:t>
            </a:r>
            <a:r>
              <a:rPr lang="pt-BR" sz="2400" b="1" dirty="0">
                <a:ln w="22225">
                  <a:noFill/>
                  <a:prstDash val="solid"/>
                </a:ln>
                <a:solidFill>
                  <a:schemeClr val="bg1"/>
                </a:solidFill>
                <a:effectLst/>
                <a:cs typeface="Leelawadee UI Semilight" panose="020B0402040204020203" pitchFamily="34" charset="-34"/>
              </a:rPr>
              <a:t> </a:t>
            </a:r>
            <a:r>
              <a:rPr lang="pt-BR" sz="2400" b="1" dirty="0" err="1">
                <a:ln w="22225">
                  <a:noFill/>
                  <a:prstDash val="solid"/>
                </a:ln>
                <a:solidFill>
                  <a:schemeClr val="bg1"/>
                </a:solidFill>
                <a:effectLst/>
                <a:cs typeface="Leelawadee UI Semilight" panose="020B0402040204020203" pitchFamily="34" charset="-34"/>
              </a:rPr>
              <a:t>by</a:t>
            </a:r>
            <a:r>
              <a:rPr lang="pt-BR" sz="2400" b="1" dirty="0">
                <a:ln w="22225">
                  <a:noFill/>
                  <a:prstDash val="solid"/>
                </a:ln>
                <a:solidFill>
                  <a:schemeClr val="bg1"/>
                </a:solidFill>
                <a:effectLst/>
                <a:cs typeface="Leelawadee UI Semilight" panose="020B0402040204020203" pitchFamily="34" charset="-34"/>
              </a:rPr>
              <a:t>:</a:t>
            </a:r>
          </a:p>
          <a:p>
            <a:r>
              <a:rPr lang="pt-BR" sz="2000" cap="none" spc="0" dirty="0">
                <a:ln w="22225">
                  <a:noFill/>
                  <a:prstDash val="solid"/>
                </a:ln>
                <a:solidFill>
                  <a:schemeClr val="bg1"/>
                </a:solidFill>
                <a:effectLst/>
                <a:cs typeface="Leelawadee UI Semilight" panose="020B0402040204020203" pitchFamily="34" charset="-34"/>
              </a:rPr>
              <a:t>ALEXANDRE ALVES BRITO CONCEIÇÃO</a:t>
            </a:r>
          </a:p>
          <a:p>
            <a:r>
              <a:rPr lang="pt-BR" sz="2000" dirty="0">
                <a:ln w="22225">
                  <a:noFill/>
                  <a:prstDash val="solid"/>
                </a:ln>
                <a:solidFill>
                  <a:schemeClr val="bg1"/>
                </a:solidFill>
                <a:effectLst/>
                <a:cs typeface="Leelawadee UI Semilight" panose="020B0402040204020203" pitchFamily="34" charset="-34"/>
              </a:rPr>
              <a:t>FABRÍCIO DE OLIVEIRA CARVALHO</a:t>
            </a:r>
          </a:p>
          <a:p>
            <a:r>
              <a:rPr lang="pt-BR" sz="2000" cap="none" spc="0" dirty="0">
                <a:ln w="22225">
                  <a:noFill/>
                  <a:prstDash val="solid"/>
                </a:ln>
                <a:solidFill>
                  <a:schemeClr val="bg1"/>
                </a:solidFill>
                <a:effectLst/>
                <a:cs typeface="Leelawadee UI Semilight" panose="020B0402040204020203" pitchFamily="34" charset="-34"/>
              </a:rPr>
              <a:t>GUSTAVO REIS SOUZA LIMA</a:t>
            </a:r>
          </a:p>
          <a:p>
            <a:r>
              <a:rPr lang="pt-BR" sz="2000" dirty="0">
                <a:ln w="22225">
                  <a:noFill/>
                  <a:prstDash val="solid"/>
                </a:ln>
                <a:solidFill>
                  <a:schemeClr val="bg1"/>
                </a:solidFill>
                <a:effectLst/>
                <a:cs typeface="Leelawadee UI Semilight" panose="020B0402040204020203" pitchFamily="34" charset="-34"/>
              </a:rPr>
              <a:t>JAQUELINE DA SILVA NICOLAU</a:t>
            </a:r>
          </a:p>
          <a:p>
            <a:r>
              <a:rPr lang="pt-BR" sz="2000" dirty="0">
                <a:ln w="22225">
                  <a:noFill/>
                  <a:prstDash val="solid"/>
                </a:ln>
                <a:solidFill>
                  <a:schemeClr val="bg1"/>
                </a:solidFill>
                <a:effectLst/>
                <a:cs typeface="Leelawadee UI Semilight" panose="020B0402040204020203" pitchFamily="34" charset="-34"/>
              </a:rPr>
              <a:t>VITOR LUCAS SILVA SANTOS </a:t>
            </a:r>
            <a:endParaRPr lang="pt-BR" sz="2000" cap="none" spc="0" dirty="0">
              <a:ln w="22225">
                <a:noFill/>
                <a:prstDash val="solid"/>
              </a:ln>
              <a:solidFill>
                <a:schemeClr val="bg1"/>
              </a:solidFill>
              <a:effectLst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541449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D381C192C98404EB0E43E13F3756954" ma:contentTypeVersion="8" ma:contentTypeDescription="Crie um novo documento." ma:contentTypeScope="" ma:versionID="93d533e1cceedce8e2c2d88e9807ecbf">
  <xsd:schema xmlns:xsd="http://www.w3.org/2001/XMLSchema" xmlns:xs="http://www.w3.org/2001/XMLSchema" xmlns:p="http://schemas.microsoft.com/office/2006/metadata/properties" xmlns:ns3="388d0c3b-778a-4c06-96d7-2696bd6e952e" targetNamespace="http://schemas.microsoft.com/office/2006/metadata/properties" ma:root="true" ma:fieldsID="2c507d136df99143828a753c1503057a" ns3:_="">
    <xsd:import namespace="388d0c3b-778a-4c06-96d7-2696bd6e952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8d0c3b-778a-4c06-96d7-2696bd6e95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1120D8-AAD2-4BB0-A8A5-B050938ED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8d0c3b-778a-4c06-96d7-2696bd6e95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69772D-F242-4448-B3E6-A212897EEB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0244A2-0AF0-4796-B013-8D383700046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60</Words>
  <Application>Microsoft Office PowerPoint</Application>
  <PresentationFormat>Personalizar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Leelawadee UI Semilight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Lucas Silva Santos</dc:creator>
  <cp:lastModifiedBy>Vitor Lucas Silva Santos</cp:lastModifiedBy>
  <cp:revision>4</cp:revision>
  <dcterms:created xsi:type="dcterms:W3CDTF">2019-11-09T19:48:34Z</dcterms:created>
  <dcterms:modified xsi:type="dcterms:W3CDTF">2019-11-09T20:31:03Z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0x0101005D381C192C98404EB0E43E13F3756954</vt:lpwstr>
  </property>
</Properties>
</file>