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4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5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831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53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9B583-D738-2B57-EABF-11A3BBA64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6" r="3070" b="-1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C1412B-46FD-EBBD-4101-BF8913274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teste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54442-1C44-8BEF-4C54-9EAB8CEA1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06F73-B8E4-37DD-17FA-418964BC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tesssssteeeeee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91505-6C27-6261-9B40-363674D7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0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Pessoa em uma rua movimentada">
            <a:extLst>
              <a:ext uri="{FF2B5EF4-FFF2-40B4-BE49-F238E27FC236}">
                <a16:creationId xmlns:a16="http://schemas.microsoft.com/office/drawing/2014/main" id="{6FEDD3A2-E065-9691-427F-730F9E3B1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58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54CF3F10-A307-3026-03FE-BD1EA7E6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r>
              <a:rPr lang="pt-BR" dirty="0" err="1"/>
              <a:t>Okkkkk</a:t>
            </a:r>
            <a:r>
              <a:rPr lang="pt-BR" dirty="0"/>
              <a:t>	</a:t>
            </a:r>
          </a:p>
        </p:txBody>
      </p:sp>
      <p:sp>
        <p:nvSpPr>
          <p:cNvPr id="32" name="Freeform: Shape 13">
            <a:extLst>
              <a:ext uri="{FF2B5EF4-FFF2-40B4-BE49-F238E27FC236}">
                <a16:creationId xmlns:a16="http://schemas.microsoft.com/office/drawing/2014/main" id="{046353B2-C54A-470C-8F7B-7471894E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4E8512F0-7A2D-9489-EFE8-806B5818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199"/>
          </a:xfrm>
        </p:spPr>
        <p:txBody>
          <a:bodyPr anchor="b"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27C6B56-CF38-A3FB-305C-D2BC6E213B79}"/>
              </a:ext>
            </a:extLst>
          </p:cNvPr>
          <p:cNvSpPr txBox="1">
            <a:spLocks/>
          </p:cNvSpPr>
          <p:nvPr/>
        </p:nvSpPr>
        <p:spPr>
          <a:xfrm>
            <a:off x="1142999" y="2055161"/>
            <a:ext cx="3876793" cy="1799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Trade Gothic Inline" panose="020F0502020204030204" pitchFamily="34" charset="0"/>
              </a:rPr>
              <a:t>dsdsdssddssd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292095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7E8"/>
      </a:lt2>
      <a:accent1>
        <a:srgbClr val="DA8E82"/>
      </a:accent1>
      <a:accent2>
        <a:srgbClr val="D26685"/>
      </a:accent2>
      <a:accent3>
        <a:srgbClr val="DA82BF"/>
      </a:accent3>
      <a:accent4>
        <a:srgbClr val="C666D2"/>
      </a:accent4>
      <a:accent5>
        <a:srgbClr val="AC82DA"/>
      </a:accent5>
      <a:accent6>
        <a:srgbClr val="6C66D2"/>
      </a:accent6>
      <a:hlink>
        <a:srgbClr val="598C94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Trade Gothic Inline</vt:lpstr>
      <vt:lpstr>Walbaum Display</vt:lpstr>
      <vt:lpstr>RegattaVTI</vt:lpstr>
      <vt:lpstr>teste</vt:lpstr>
      <vt:lpstr>tesssssteeeeee</vt:lpstr>
      <vt:lpstr>Okkkkk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Gustavo Reis</dc:creator>
  <cp:lastModifiedBy>Gustavo Reis</cp:lastModifiedBy>
  <cp:revision>3</cp:revision>
  <dcterms:created xsi:type="dcterms:W3CDTF">2023-12-05T01:38:22Z</dcterms:created>
  <dcterms:modified xsi:type="dcterms:W3CDTF">2023-12-05T02:46:23Z</dcterms:modified>
</cp:coreProperties>
</file>