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FDA95-D686-B1D6-5FC8-8AF073FBEE87}" v="14" dt="2021-09-30T02:02:13.545"/>
    <p1510:client id="{53AC7AF0-2AC8-6C41-59B8-7E007AC72338}" v="629" dt="2021-09-30T02:56:26.191"/>
    <p1510:client id="{6C7883B0-7F18-58AC-0C05-6B562DB9E822}" v="136" dt="2021-09-30T02:55:00.296"/>
    <p1510:client id="{791AA694-6662-415C-818A-8CD91E4ECA4D}" v="688" dt="2020-05-22T14:29:11.122"/>
    <p1510:client id="{B028F63C-A87E-0FFC-EF09-A02C76A845FE}" v="156" dt="2021-09-30T02:55:58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85125-28F0-4B54-8D2A-61FA1C278C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CF173F-EEE0-41F1-9215-7066852E71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err="1"/>
            <a:t>Problema</a:t>
          </a:r>
          <a:endParaRPr lang="en-US" err="1"/>
        </a:p>
      </dgm:t>
    </dgm:pt>
    <dgm:pt modelId="{4F9B211C-015E-432B-A72B-A8E9C022F010}" type="parTrans" cxnId="{D1122734-FB32-497A-A812-FF89E7DADB8D}">
      <dgm:prSet/>
      <dgm:spPr/>
      <dgm:t>
        <a:bodyPr/>
        <a:lstStyle/>
        <a:p>
          <a:endParaRPr lang="en-US"/>
        </a:p>
      </dgm:t>
    </dgm:pt>
    <dgm:pt modelId="{ACE753DA-30EB-4962-8C1D-11E88A366FEF}" type="sibTrans" cxnId="{D1122734-FB32-497A-A812-FF89E7DADB8D}">
      <dgm:prSet/>
      <dgm:spPr/>
      <dgm:t>
        <a:bodyPr/>
        <a:lstStyle/>
        <a:p>
          <a:endParaRPr lang="en-US"/>
        </a:p>
      </dgm:t>
    </dgm:pt>
    <dgm:pt modelId="{B3140069-D106-41C9-8A04-0508177B9CAC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 u="none">
              <a:latin typeface="Tw Cen MT"/>
            </a:rPr>
            <a:t>Falta de </a:t>
          </a:r>
          <a:r>
            <a:rPr lang="en-US" b="0" u="none" err="1">
              <a:latin typeface="Tw Cen MT"/>
            </a:rPr>
            <a:t>praticidade</a:t>
          </a:r>
          <a:r>
            <a:rPr lang="en-US" b="0" u="none">
              <a:latin typeface="Tw Cen MT"/>
            </a:rPr>
            <a:t> e esconhecimento da </a:t>
          </a:r>
          <a:r>
            <a:rPr lang="en-US" b="0" u="none" err="1">
              <a:latin typeface="Tw Cen MT"/>
            </a:rPr>
            <a:t>área</a:t>
          </a:r>
          <a:r>
            <a:rPr lang="en-US" b="0" u="none">
              <a:latin typeface="Tw Cen MT"/>
            </a:rPr>
            <a:t> de </a:t>
          </a:r>
          <a:r>
            <a:rPr lang="en-US" b="0" u="none" err="1">
              <a:latin typeface="Tw Cen MT"/>
            </a:rPr>
            <a:t>moradia</a:t>
          </a:r>
          <a:endParaRPr lang="en-US" b="0" u="none">
            <a:latin typeface="Tw Cen MT"/>
          </a:endParaRPr>
        </a:p>
      </dgm:t>
    </dgm:pt>
    <dgm:pt modelId="{E0E79D27-C0FF-4AFF-A7D6-55F9EE9A1FA0}" type="parTrans" cxnId="{0073F9FF-A2B3-45EF-8DDB-DC1763E16F09}">
      <dgm:prSet/>
      <dgm:spPr/>
      <dgm:t>
        <a:bodyPr/>
        <a:lstStyle/>
        <a:p>
          <a:endParaRPr lang="en-US"/>
        </a:p>
      </dgm:t>
    </dgm:pt>
    <dgm:pt modelId="{C1E244EB-EA5F-4DE5-ACCB-6FF5DAC96C7E}" type="sibTrans" cxnId="{0073F9FF-A2B3-45EF-8DDB-DC1763E16F09}">
      <dgm:prSet/>
      <dgm:spPr/>
      <dgm:t>
        <a:bodyPr/>
        <a:lstStyle/>
        <a:p>
          <a:endParaRPr lang="en-US"/>
        </a:p>
      </dgm:t>
    </dgm:pt>
    <dgm:pt modelId="{161AB771-3E45-4C62-8C00-4D9D7AA6FC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err="1">
              <a:latin typeface="Tw Cen MT"/>
            </a:rPr>
            <a:t>Objetivo</a:t>
          </a:r>
          <a:endParaRPr lang="en-US" err="1"/>
        </a:p>
      </dgm:t>
    </dgm:pt>
    <dgm:pt modelId="{B8BB17C9-8D35-4667-9B1F-3A576F4D69A4}" type="parTrans" cxnId="{1766790C-4DAA-49A4-889D-B6253B60A583}">
      <dgm:prSet/>
      <dgm:spPr/>
      <dgm:t>
        <a:bodyPr/>
        <a:lstStyle/>
        <a:p>
          <a:endParaRPr lang="en-US"/>
        </a:p>
      </dgm:t>
    </dgm:pt>
    <dgm:pt modelId="{FBF7C7C2-59B4-4D4A-80A9-490A02AAC62A}" type="sibTrans" cxnId="{1766790C-4DAA-49A4-889D-B6253B60A583}">
      <dgm:prSet/>
      <dgm:spPr/>
      <dgm:t>
        <a:bodyPr/>
        <a:lstStyle/>
        <a:p>
          <a:endParaRPr lang="en-US"/>
        </a:p>
      </dgm:t>
    </dgm:pt>
    <dgm:pt modelId="{1F3FDFC4-C877-4FB3-84A7-B2DB28B090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err="1"/>
            <a:t>Justificativa</a:t>
          </a:r>
          <a:endParaRPr lang="en-US" err="1"/>
        </a:p>
      </dgm:t>
    </dgm:pt>
    <dgm:pt modelId="{F9736582-D5FE-4B7B-8037-34A5BCFD4733}" type="parTrans" cxnId="{8DEA1EFA-3F32-437C-A5D9-955246D4AAFB}">
      <dgm:prSet/>
      <dgm:spPr/>
      <dgm:t>
        <a:bodyPr/>
        <a:lstStyle/>
        <a:p>
          <a:endParaRPr lang="en-US"/>
        </a:p>
      </dgm:t>
    </dgm:pt>
    <dgm:pt modelId="{82B75174-F02F-4E1B-B2AD-BC6D99EDAF66}" type="sibTrans" cxnId="{8DEA1EFA-3F32-437C-A5D9-955246D4AAFB}">
      <dgm:prSet/>
      <dgm:spPr/>
      <dgm:t>
        <a:bodyPr/>
        <a:lstStyle/>
        <a:p>
          <a:endParaRPr lang="en-US"/>
        </a:p>
      </dgm:t>
    </dgm:pt>
    <dgm:pt modelId="{C7CE7640-68DD-4C5B-96F4-5BAE149FF9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sng" dirty="0" err="1"/>
            <a:t>Público</a:t>
          </a:r>
          <a:r>
            <a:rPr lang="en-US" b="1" u="sng" dirty="0"/>
            <a:t> </a:t>
          </a:r>
          <a:r>
            <a:rPr lang="en-US" b="1" u="sng" dirty="0" err="1"/>
            <a:t>alvo</a:t>
          </a:r>
          <a:endParaRPr lang="en-US" dirty="0" err="1"/>
        </a:p>
      </dgm:t>
    </dgm:pt>
    <dgm:pt modelId="{826E00B1-57D9-457B-8BC9-2C64D506434B}" type="parTrans" cxnId="{8F35F4CB-FC6E-4B98-9726-0189C595A4FC}">
      <dgm:prSet/>
      <dgm:spPr/>
      <dgm:t>
        <a:bodyPr/>
        <a:lstStyle/>
        <a:p>
          <a:endParaRPr lang="en-US"/>
        </a:p>
      </dgm:t>
    </dgm:pt>
    <dgm:pt modelId="{EFCAD20F-06A0-4D47-B207-1340825C1178}" type="sibTrans" cxnId="{8F35F4CB-FC6E-4B98-9726-0189C595A4FC}">
      <dgm:prSet/>
      <dgm:spPr/>
      <dgm:t>
        <a:bodyPr/>
        <a:lstStyle/>
        <a:p>
          <a:endParaRPr lang="en-US"/>
        </a:p>
      </dgm:t>
    </dgm:pt>
    <dgm:pt modelId="{982B8934-35D8-44C0-AD0A-39DA4B0C4EB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u="none" err="1">
              <a:latin typeface="Tw Cen MT"/>
            </a:rPr>
            <a:t>Facilitar</a:t>
          </a:r>
          <a:r>
            <a:rPr lang="en-US" b="0" u="none">
              <a:latin typeface="Tw Cen MT"/>
            </a:rPr>
            <a:t> a </a:t>
          </a:r>
          <a:r>
            <a:rPr lang="en-US" b="0" u="none" err="1">
              <a:latin typeface="Tw Cen MT"/>
            </a:rPr>
            <a:t>vida</a:t>
          </a:r>
          <a:r>
            <a:rPr lang="en-US" b="0" u="none">
              <a:latin typeface="Tw Cen MT"/>
            </a:rPr>
            <a:t> de </a:t>
          </a:r>
          <a:r>
            <a:rPr lang="en-US" b="0" u="none" err="1">
              <a:latin typeface="Tw Cen MT"/>
            </a:rPr>
            <a:t>estudante</a:t>
          </a:r>
          <a:r>
            <a:rPr lang="en-US" b="0" u="none">
              <a:latin typeface="Tw Cen MT"/>
            </a:rPr>
            <a:t> que </a:t>
          </a:r>
          <a:r>
            <a:rPr lang="en-US" b="0" u="none" err="1">
              <a:latin typeface="Tw Cen MT"/>
            </a:rPr>
            <a:t>buscam</a:t>
          </a:r>
          <a:r>
            <a:rPr lang="en-US" b="0" u="none">
              <a:latin typeface="Tw Cen MT"/>
            </a:rPr>
            <a:t> por </a:t>
          </a:r>
          <a:r>
            <a:rPr lang="en-US" b="0" u="none" err="1">
              <a:latin typeface="Tw Cen MT"/>
            </a:rPr>
            <a:t>repúblicas</a:t>
          </a:r>
          <a:r>
            <a:rPr lang="en-US" b="0" u="none">
              <a:latin typeface="Tw Cen MT"/>
            </a:rPr>
            <a:t> de forma </a:t>
          </a:r>
          <a:r>
            <a:rPr lang="en-US" b="0" u="none" err="1">
              <a:latin typeface="Tw Cen MT"/>
            </a:rPr>
            <a:t>centralizada</a:t>
          </a:r>
          <a:r>
            <a:rPr lang="en-US" b="0" u="none">
              <a:latin typeface="Tw Cen MT"/>
            </a:rPr>
            <a:t> </a:t>
          </a:r>
          <a:r>
            <a:rPr lang="en-US" b="0" u="none" err="1">
              <a:latin typeface="Tw Cen MT"/>
            </a:rPr>
            <a:t>buscando</a:t>
          </a:r>
          <a:r>
            <a:rPr lang="en-US" b="0" u="none">
              <a:latin typeface="Tw Cen MT"/>
            </a:rPr>
            <a:t> o </a:t>
          </a:r>
          <a:r>
            <a:rPr lang="en-US" b="0" u="none" err="1">
              <a:latin typeface="Tw Cen MT"/>
            </a:rPr>
            <a:t>máximo</a:t>
          </a:r>
          <a:r>
            <a:rPr lang="en-US" b="0" u="none">
              <a:latin typeface="Tw Cen MT"/>
            </a:rPr>
            <a:t> de </a:t>
          </a:r>
          <a:r>
            <a:rPr lang="en-US" b="0" u="none" err="1">
              <a:latin typeface="Tw Cen MT"/>
            </a:rPr>
            <a:t>imóveis</a:t>
          </a:r>
          <a:r>
            <a:rPr lang="en-US" b="0" u="none">
              <a:latin typeface="Tw Cen MT"/>
            </a:rPr>
            <a:t> </a:t>
          </a:r>
          <a:r>
            <a:rPr lang="en-US" b="0" u="none" err="1">
              <a:latin typeface="Tw Cen MT"/>
            </a:rPr>
            <a:t>na</a:t>
          </a:r>
          <a:r>
            <a:rPr lang="en-US" b="0" u="none">
              <a:latin typeface="Tw Cen MT"/>
            </a:rPr>
            <a:t> </a:t>
          </a:r>
          <a:r>
            <a:rPr lang="en-US" b="0" u="none" err="1">
              <a:latin typeface="Tw Cen MT"/>
            </a:rPr>
            <a:t>região</a:t>
          </a:r>
          <a:endParaRPr lang="en-US" b="0" u="none">
            <a:latin typeface="Tw Cen MT"/>
          </a:endParaRPr>
        </a:p>
      </dgm:t>
    </dgm:pt>
    <dgm:pt modelId="{4F8DAD76-7431-4F54-9046-A484D4DB66A1}" type="parTrans" cxnId="{6294BA07-654E-43EE-A68E-99C5BC4F527C}">
      <dgm:prSet/>
      <dgm:spPr/>
    </dgm:pt>
    <dgm:pt modelId="{8D9EAAC7-0B4A-45DF-B4D7-1E0248E48ABA}" type="sibTrans" cxnId="{6294BA07-654E-43EE-A68E-99C5BC4F527C}">
      <dgm:prSet/>
      <dgm:spPr/>
    </dgm:pt>
    <dgm:pt modelId="{BA889237-0D1B-40AB-9102-8E7E7F5F429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u="none">
              <a:latin typeface="Tw Cen MT"/>
            </a:rPr>
            <a:t>Estudantes </a:t>
          </a:r>
          <a:r>
            <a:rPr lang="en-US" b="0" u="none" err="1">
              <a:latin typeface="Tw Cen MT"/>
            </a:rPr>
            <a:t>sofrem</a:t>
          </a:r>
          <a:r>
            <a:rPr lang="en-US" b="0" u="none">
              <a:latin typeface="Tw Cen MT"/>
            </a:rPr>
            <a:t> com sites </a:t>
          </a:r>
          <a:r>
            <a:rPr lang="en-US" b="0" u="none" err="1">
              <a:latin typeface="Tw Cen MT"/>
            </a:rPr>
            <a:t>dispersos</a:t>
          </a:r>
          <a:r>
            <a:rPr lang="en-US" b="0" u="none">
              <a:latin typeface="Tw Cen MT"/>
            </a:rPr>
            <a:t> e </a:t>
          </a:r>
          <a:r>
            <a:rPr lang="en-US" b="0" u="none" err="1">
              <a:latin typeface="Tw Cen MT"/>
            </a:rPr>
            <a:t>falta</a:t>
          </a:r>
          <a:r>
            <a:rPr lang="en-US" b="0" u="none">
              <a:latin typeface="Tw Cen MT"/>
            </a:rPr>
            <a:t> de </a:t>
          </a:r>
          <a:r>
            <a:rPr lang="en-US" b="0" u="none" err="1">
              <a:latin typeface="Tw Cen MT"/>
            </a:rPr>
            <a:t>informação</a:t>
          </a:r>
          <a:r>
            <a:rPr lang="en-US" b="0" u="none">
              <a:latin typeface="Tw Cen MT"/>
            </a:rPr>
            <a:t> dos </a:t>
          </a:r>
          <a:r>
            <a:rPr lang="en-US" b="0" u="none" err="1">
              <a:latin typeface="Tw Cen MT"/>
            </a:rPr>
            <a:t>locais</a:t>
          </a:r>
          <a:r>
            <a:rPr lang="en-US" b="0" u="none">
              <a:latin typeface="Tw Cen MT"/>
            </a:rPr>
            <a:t>, </a:t>
          </a:r>
          <a:r>
            <a:rPr lang="en-US" b="0" u="none" err="1">
              <a:latin typeface="Tw Cen MT"/>
            </a:rPr>
            <a:t>além</a:t>
          </a:r>
          <a:r>
            <a:rPr lang="en-US" b="0" u="none">
              <a:latin typeface="Tw Cen MT"/>
            </a:rPr>
            <a:t> da </a:t>
          </a:r>
          <a:r>
            <a:rPr lang="en-US" b="0" u="none" err="1">
              <a:latin typeface="Tw Cen MT"/>
            </a:rPr>
            <a:t>falta</a:t>
          </a:r>
          <a:r>
            <a:rPr lang="en-US" b="0" u="none">
              <a:latin typeface="Tw Cen MT"/>
            </a:rPr>
            <a:t> de </a:t>
          </a:r>
          <a:r>
            <a:rPr lang="en-US" b="0" u="none" err="1">
              <a:latin typeface="Tw Cen MT"/>
            </a:rPr>
            <a:t>comunicação</a:t>
          </a:r>
          <a:r>
            <a:rPr lang="en-US" b="0" u="none">
              <a:latin typeface="Tw Cen MT"/>
            </a:rPr>
            <a:t> entre </a:t>
          </a:r>
          <a:r>
            <a:rPr lang="en-US" b="0" u="none" err="1">
              <a:latin typeface="Tw Cen MT"/>
            </a:rPr>
            <a:t>os</a:t>
          </a:r>
          <a:r>
            <a:rPr lang="en-US" b="0" u="none">
              <a:latin typeface="Tw Cen MT"/>
            </a:rPr>
            <a:t> </a:t>
          </a:r>
          <a:r>
            <a:rPr lang="en-US" b="0" u="none" err="1">
              <a:latin typeface="Tw Cen MT"/>
            </a:rPr>
            <a:t>integrantes</a:t>
          </a:r>
          <a:endParaRPr lang="en-US" b="0" u="none">
            <a:latin typeface="Tw Cen MT"/>
          </a:endParaRPr>
        </a:p>
      </dgm:t>
    </dgm:pt>
    <dgm:pt modelId="{482620B1-BEFA-4ECD-A286-D1DF91944BB4}" type="parTrans" cxnId="{E2173BDF-04CC-4823-AA1A-29508EA02CDB}">
      <dgm:prSet/>
      <dgm:spPr/>
    </dgm:pt>
    <dgm:pt modelId="{4166386B-E0C2-4FE6-AD79-C1C954439081}" type="sibTrans" cxnId="{E2173BDF-04CC-4823-AA1A-29508EA02CDB}">
      <dgm:prSet/>
      <dgm:spPr/>
    </dgm:pt>
    <dgm:pt modelId="{D7FC431E-936E-4DF6-9516-F29FE65BAB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u="none" err="1">
              <a:latin typeface="Tw Cen MT"/>
            </a:rPr>
            <a:t>Alunos</a:t>
          </a:r>
          <a:r>
            <a:rPr lang="en-US" b="0" u="none">
              <a:latin typeface="Tw Cen MT"/>
            </a:rPr>
            <a:t> de </a:t>
          </a:r>
          <a:r>
            <a:rPr lang="en-US" b="0" u="none" err="1">
              <a:latin typeface="Tw Cen MT"/>
            </a:rPr>
            <a:t>faculdades</a:t>
          </a:r>
          <a:r>
            <a:rPr lang="en-US" b="0" u="none">
              <a:latin typeface="Tw Cen MT"/>
            </a:rPr>
            <a:t> e </a:t>
          </a:r>
          <a:r>
            <a:rPr lang="en-US" b="0" u="none" err="1">
              <a:latin typeface="Tw Cen MT"/>
            </a:rPr>
            <a:t>pessoas</a:t>
          </a:r>
          <a:r>
            <a:rPr lang="en-US" b="0" u="none">
              <a:latin typeface="Tw Cen MT"/>
            </a:rPr>
            <a:t> que </a:t>
          </a:r>
          <a:r>
            <a:rPr lang="en-US" b="0" u="none" err="1">
              <a:latin typeface="Tw Cen MT"/>
            </a:rPr>
            <a:t>buscam</a:t>
          </a:r>
          <a:r>
            <a:rPr lang="en-US" b="0" u="none">
              <a:latin typeface="Tw Cen MT"/>
            </a:rPr>
            <a:t> por </a:t>
          </a:r>
          <a:r>
            <a:rPr lang="en-US" b="0" u="none" err="1">
              <a:latin typeface="Tw Cen MT"/>
            </a:rPr>
            <a:t>repúblicas</a:t>
          </a:r>
          <a:endParaRPr lang="en-US" b="0" u="none">
            <a:latin typeface="Tw Cen MT"/>
          </a:endParaRPr>
        </a:p>
      </dgm:t>
    </dgm:pt>
    <dgm:pt modelId="{4D2AF276-40AC-40CD-BC5D-FB6E7520398E}" type="parTrans" cxnId="{D2024ABC-AE3A-4FAA-9171-CFD013770B43}">
      <dgm:prSet/>
      <dgm:spPr/>
    </dgm:pt>
    <dgm:pt modelId="{9471030F-FB37-40D3-82B7-C3EE5A2D4AF9}" type="sibTrans" cxnId="{D2024ABC-AE3A-4FAA-9171-CFD013770B43}">
      <dgm:prSet/>
      <dgm:spPr/>
    </dgm:pt>
    <dgm:pt modelId="{1F843B5F-1F35-492D-921E-9E9F9C0A3D1E}" type="pres">
      <dgm:prSet presAssocID="{FC585125-28F0-4B54-8D2A-61FA1C278C8D}" presName="root" presStyleCnt="0">
        <dgm:presLayoutVars>
          <dgm:dir/>
          <dgm:resizeHandles val="exact"/>
        </dgm:presLayoutVars>
      </dgm:prSet>
      <dgm:spPr/>
    </dgm:pt>
    <dgm:pt modelId="{CE8A9064-A921-47EF-BA81-C44130745C48}" type="pres">
      <dgm:prSet presAssocID="{D9CF173F-EEE0-41F1-9215-7066852E71FA}" presName="compNode" presStyleCnt="0"/>
      <dgm:spPr/>
    </dgm:pt>
    <dgm:pt modelId="{34093DBC-BAFA-4C4D-82C3-FF2DBDF8E884}" type="pres">
      <dgm:prSet presAssocID="{D9CF173F-EEE0-41F1-9215-7066852E71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92F2772F-37F3-4762-B98A-8C7C5E40C281}" type="pres">
      <dgm:prSet presAssocID="{D9CF173F-EEE0-41F1-9215-7066852E71FA}" presName="iconSpace" presStyleCnt="0"/>
      <dgm:spPr/>
    </dgm:pt>
    <dgm:pt modelId="{F1586732-EE5D-42B3-8A65-3C8465C40893}" type="pres">
      <dgm:prSet presAssocID="{D9CF173F-EEE0-41F1-9215-7066852E71FA}" presName="parTx" presStyleLbl="revTx" presStyleIdx="0" presStyleCnt="8">
        <dgm:presLayoutVars>
          <dgm:chMax val="0"/>
          <dgm:chPref val="0"/>
        </dgm:presLayoutVars>
      </dgm:prSet>
      <dgm:spPr/>
    </dgm:pt>
    <dgm:pt modelId="{60AA9CA3-A228-468A-8AA0-C787615E83C1}" type="pres">
      <dgm:prSet presAssocID="{D9CF173F-EEE0-41F1-9215-7066852E71FA}" presName="txSpace" presStyleCnt="0"/>
      <dgm:spPr/>
    </dgm:pt>
    <dgm:pt modelId="{DCCD2E13-F250-4980-9DD6-FCEB15B94601}" type="pres">
      <dgm:prSet presAssocID="{D9CF173F-EEE0-41F1-9215-7066852E71FA}" presName="desTx" presStyleLbl="revTx" presStyleIdx="1" presStyleCnt="8">
        <dgm:presLayoutVars/>
      </dgm:prSet>
      <dgm:spPr/>
    </dgm:pt>
    <dgm:pt modelId="{9E093E9E-694B-4DE4-9A1D-1ACED0106253}" type="pres">
      <dgm:prSet presAssocID="{ACE753DA-30EB-4962-8C1D-11E88A366FEF}" presName="sibTrans" presStyleCnt="0"/>
      <dgm:spPr/>
    </dgm:pt>
    <dgm:pt modelId="{00DC51D2-9421-4D08-B783-19849E3CA4C3}" type="pres">
      <dgm:prSet presAssocID="{161AB771-3E45-4C62-8C00-4D9D7AA6FC26}" presName="compNode" presStyleCnt="0"/>
      <dgm:spPr/>
    </dgm:pt>
    <dgm:pt modelId="{1D7AD7C7-E8D6-4333-A7B0-F0ABC3FDA4DD}" type="pres">
      <dgm:prSet presAssocID="{161AB771-3E45-4C62-8C00-4D9D7AA6F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6C1D45EB-EA25-44FF-A904-9028271C8345}" type="pres">
      <dgm:prSet presAssocID="{161AB771-3E45-4C62-8C00-4D9D7AA6FC26}" presName="iconSpace" presStyleCnt="0"/>
      <dgm:spPr/>
    </dgm:pt>
    <dgm:pt modelId="{756676BF-0312-46DF-8AE6-69C60E256E6E}" type="pres">
      <dgm:prSet presAssocID="{161AB771-3E45-4C62-8C00-4D9D7AA6FC26}" presName="parTx" presStyleLbl="revTx" presStyleIdx="2" presStyleCnt="8">
        <dgm:presLayoutVars>
          <dgm:chMax val="0"/>
          <dgm:chPref val="0"/>
        </dgm:presLayoutVars>
      </dgm:prSet>
      <dgm:spPr/>
    </dgm:pt>
    <dgm:pt modelId="{8463D0CC-A4F9-4745-878F-ED55DCE3E04B}" type="pres">
      <dgm:prSet presAssocID="{161AB771-3E45-4C62-8C00-4D9D7AA6FC26}" presName="txSpace" presStyleCnt="0"/>
      <dgm:spPr/>
    </dgm:pt>
    <dgm:pt modelId="{E219FFB2-1F64-4F1E-86E2-46A470899E7A}" type="pres">
      <dgm:prSet presAssocID="{161AB771-3E45-4C62-8C00-4D9D7AA6FC26}" presName="desTx" presStyleLbl="revTx" presStyleIdx="3" presStyleCnt="8">
        <dgm:presLayoutVars/>
      </dgm:prSet>
      <dgm:spPr/>
    </dgm:pt>
    <dgm:pt modelId="{5FF5D242-2D32-4104-8C27-BE9F7DDFA13D}" type="pres">
      <dgm:prSet presAssocID="{FBF7C7C2-59B4-4D4A-80A9-490A02AAC62A}" presName="sibTrans" presStyleCnt="0"/>
      <dgm:spPr/>
    </dgm:pt>
    <dgm:pt modelId="{30B29E62-FF35-417E-BF1B-8ABBF6FC662B}" type="pres">
      <dgm:prSet presAssocID="{1F3FDFC4-C877-4FB3-84A7-B2DB28B09069}" presName="compNode" presStyleCnt="0"/>
      <dgm:spPr/>
    </dgm:pt>
    <dgm:pt modelId="{27D51E93-0821-4347-94FE-4D4385680F41}" type="pres">
      <dgm:prSet presAssocID="{1F3FDFC4-C877-4FB3-84A7-B2DB28B090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os Desiguais"/>
        </a:ext>
      </dgm:extLst>
    </dgm:pt>
    <dgm:pt modelId="{2FB7C3E9-3BEC-48E2-8A75-E6A476709385}" type="pres">
      <dgm:prSet presAssocID="{1F3FDFC4-C877-4FB3-84A7-B2DB28B09069}" presName="iconSpace" presStyleCnt="0"/>
      <dgm:spPr/>
    </dgm:pt>
    <dgm:pt modelId="{5F3F168B-15BF-445B-A249-CBEDB5D78D6A}" type="pres">
      <dgm:prSet presAssocID="{1F3FDFC4-C877-4FB3-84A7-B2DB28B09069}" presName="parTx" presStyleLbl="revTx" presStyleIdx="4" presStyleCnt="8">
        <dgm:presLayoutVars>
          <dgm:chMax val="0"/>
          <dgm:chPref val="0"/>
        </dgm:presLayoutVars>
      </dgm:prSet>
      <dgm:spPr/>
    </dgm:pt>
    <dgm:pt modelId="{650738BB-9774-4070-BFA5-B625DFF6C9C8}" type="pres">
      <dgm:prSet presAssocID="{1F3FDFC4-C877-4FB3-84A7-B2DB28B09069}" presName="txSpace" presStyleCnt="0"/>
      <dgm:spPr/>
    </dgm:pt>
    <dgm:pt modelId="{325C0CA9-B55C-40D1-8E53-0D91AFAB47DC}" type="pres">
      <dgm:prSet presAssocID="{1F3FDFC4-C877-4FB3-84A7-B2DB28B09069}" presName="desTx" presStyleLbl="revTx" presStyleIdx="5" presStyleCnt="8">
        <dgm:presLayoutVars/>
      </dgm:prSet>
      <dgm:spPr/>
    </dgm:pt>
    <dgm:pt modelId="{1E9133EF-48F0-44D9-A795-2990A6E073FB}" type="pres">
      <dgm:prSet presAssocID="{82B75174-F02F-4E1B-B2AD-BC6D99EDAF66}" presName="sibTrans" presStyleCnt="0"/>
      <dgm:spPr/>
    </dgm:pt>
    <dgm:pt modelId="{A630C899-628B-401C-8400-A5929E2BE5E3}" type="pres">
      <dgm:prSet presAssocID="{C7CE7640-68DD-4C5B-96F4-5BAE149FF922}" presName="compNode" presStyleCnt="0"/>
      <dgm:spPr/>
    </dgm:pt>
    <dgm:pt modelId="{5C3FB538-1BC4-4157-B583-F90E245C321F}" type="pres">
      <dgm:prSet presAssocID="{C7CE7640-68DD-4C5B-96F4-5BAE149FF9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D7D6ACF9-D6CE-4C30-8145-D25A7D47260F}" type="pres">
      <dgm:prSet presAssocID="{C7CE7640-68DD-4C5B-96F4-5BAE149FF922}" presName="iconSpace" presStyleCnt="0"/>
      <dgm:spPr/>
    </dgm:pt>
    <dgm:pt modelId="{63011319-CFAD-4185-AE3E-C6337BDEA75B}" type="pres">
      <dgm:prSet presAssocID="{C7CE7640-68DD-4C5B-96F4-5BAE149FF922}" presName="parTx" presStyleLbl="revTx" presStyleIdx="6" presStyleCnt="8">
        <dgm:presLayoutVars>
          <dgm:chMax val="0"/>
          <dgm:chPref val="0"/>
        </dgm:presLayoutVars>
      </dgm:prSet>
      <dgm:spPr/>
    </dgm:pt>
    <dgm:pt modelId="{594EBBF2-C1C8-47D9-A97C-BC63636F6DB4}" type="pres">
      <dgm:prSet presAssocID="{C7CE7640-68DD-4C5B-96F4-5BAE149FF922}" presName="txSpace" presStyleCnt="0"/>
      <dgm:spPr/>
    </dgm:pt>
    <dgm:pt modelId="{8DDBAF1B-EA17-4485-BCB3-23F39634F3B7}" type="pres">
      <dgm:prSet presAssocID="{C7CE7640-68DD-4C5B-96F4-5BAE149FF922}" presName="desTx" presStyleLbl="revTx" presStyleIdx="7" presStyleCnt="8">
        <dgm:presLayoutVars/>
      </dgm:prSet>
      <dgm:spPr/>
    </dgm:pt>
  </dgm:ptLst>
  <dgm:cxnLst>
    <dgm:cxn modelId="{6294BA07-654E-43EE-A68E-99C5BC4F527C}" srcId="{161AB771-3E45-4C62-8C00-4D9D7AA6FC26}" destId="{982B8934-35D8-44C0-AD0A-39DA4B0C4EB2}" srcOrd="0" destOrd="0" parTransId="{4F8DAD76-7431-4F54-9046-A484D4DB66A1}" sibTransId="{8D9EAAC7-0B4A-45DF-B4D7-1E0248E48ABA}"/>
    <dgm:cxn modelId="{1766790C-4DAA-49A4-889D-B6253B60A583}" srcId="{FC585125-28F0-4B54-8D2A-61FA1C278C8D}" destId="{161AB771-3E45-4C62-8C00-4D9D7AA6FC26}" srcOrd="1" destOrd="0" parTransId="{B8BB17C9-8D35-4667-9B1F-3A576F4D69A4}" sibTransId="{FBF7C7C2-59B4-4D4A-80A9-490A02AAC62A}"/>
    <dgm:cxn modelId="{0001C417-CEF1-408B-BC18-838EBD1FC0B0}" type="presOf" srcId="{D9CF173F-EEE0-41F1-9215-7066852E71FA}" destId="{F1586732-EE5D-42B3-8A65-3C8465C40893}" srcOrd="0" destOrd="0" presId="urn:microsoft.com/office/officeart/2018/2/layout/IconLabelDescriptionList"/>
    <dgm:cxn modelId="{00246A1F-0B6B-446D-AE72-03803EF4F114}" type="presOf" srcId="{1F3FDFC4-C877-4FB3-84A7-B2DB28B09069}" destId="{5F3F168B-15BF-445B-A249-CBEDB5D78D6A}" srcOrd="0" destOrd="0" presId="urn:microsoft.com/office/officeart/2018/2/layout/IconLabelDescriptionList"/>
    <dgm:cxn modelId="{7E0BE729-C2F1-4191-ACB3-B59C2C92D9CC}" type="presOf" srcId="{C7CE7640-68DD-4C5B-96F4-5BAE149FF922}" destId="{63011319-CFAD-4185-AE3E-C6337BDEA75B}" srcOrd="0" destOrd="0" presId="urn:microsoft.com/office/officeart/2018/2/layout/IconLabelDescriptionList"/>
    <dgm:cxn modelId="{D1122734-FB32-497A-A812-FF89E7DADB8D}" srcId="{FC585125-28F0-4B54-8D2A-61FA1C278C8D}" destId="{D9CF173F-EEE0-41F1-9215-7066852E71FA}" srcOrd="0" destOrd="0" parTransId="{4F9B211C-015E-432B-A72B-A8E9C022F010}" sibTransId="{ACE753DA-30EB-4962-8C1D-11E88A366FEF}"/>
    <dgm:cxn modelId="{68C33165-F245-4D26-940D-F6F063339513}" type="presOf" srcId="{FC585125-28F0-4B54-8D2A-61FA1C278C8D}" destId="{1F843B5F-1F35-492D-921E-9E9F9C0A3D1E}" srcOrd="0" destOrd="0" presId="urn:microsoft.com/office/officeart/2018/2/layout/IconLabelDescriptionList"/>
    <dgm:cxn modelId="{1DFDE37A-8558-446D-A397-69819D999381}" type="presOf" srcId="{982B8934-35D8-44C0-AD0A-39DA4B0C4EB2}" destId="{E219FFB2-1F64-4F1E-86E2-46A470899E7A}" srcOrd="0" destOrd="0" presId="urn:microsoft.com/office/officeart/2018/2/layout/IconLabelDescriptionList"/>
    <dgm:cxn modelId="{3B3E26A0-AA27-4400-AD45-36BA05ACA853}" type="presOf" srcId="{B3140069-D106-41C9-8A04-0508177B9CAC}" destId="{DCCD2E13-F250-4980-9DD6-FCEB15B94601}" srcOrd="0" destOrd="0" presId="urn:microsoft.com/office/officeart/2018/2/layout/IconLabelDescriptionList"/>
    <dgm:cxn modelId="{308624AA-EBBD-4A3C-89E9-88582D384C20}" type="presOf" srcId="{D7FC431E-936E-4DF6-9516-F29FE65BABE5}" destId="{8DDBAF1B-EA17-4485-BCB3-23F39634F3B7}" srcOrd="0" destOrd="0" presId="urn:microsoft.com/office/officeart/2018/2/layout/IconLabelDescriptionList"/>
    <dgm:cxn modelId="{81D660B0-CFD5-4040-87A2-F1F746A4EBD4}" type="presOf" srcId="{BA889237-0D1B-40AB-9102-8E7E7F5F4292}" destId="{325C0CA9-B55C-40D1-8E53-0D91AFAB47DC}" srcOrd="0" destOrd="0" presId="urn:microsoft.com/office/officeart/2018/2/layout/IconLabelDescriptionList"/>
    <dgm:cxn modelId="{D2024ABC-AE3A-4FAA-9171-CFD013770B43}" srcId="{C7CE7640-68DD-4C5B-96F4-5BAE149FF922}" destId="{D7FC431E-936E-4DF6-9516-F29FE65BABE5}" srcOrd="0" destOrd="0" parTransId="{4D2AF276-40AC-40CD-BC5D-FB6E7520398E}" sibTransId="{9471030F-FB37-40D3-82B7-C3EE5A2D4AF9}"/>
    <dgm:cxn modelId="{8F35F4CB-FC6E-4B98-9726-0189C595A4FC}" srcId="{FC585125-28F0-4B54-8D2A-61FA1C278C8D}" destId="{C7CE7640-68DD-4C5B-96F4-5BAE149FF922}" srcOrd="3" destOrd="0" parTransId="{826E00B1-57D9-457B-8BC9-2C64D506434B}" sibTransId="{EFCAD20F-06A0-4D47-B207-1340825C1178}"/>
    <dgm:cxn modelId="{E2173BDF-04CC-4823-AA1A-29508EA02CDB}" srcId="{1F3FDFC4-C877-4FB3-84A7-B2DB28B09069}" destId="{BA889237-0D1B-40AB-9102-8E7E7F5F4292}" srcOrd="0" destOrd="0" parTransId="{482620B1-BEFA-4ECD-A286-D1DF91944BB4}" sibTransId="{4166386B-E0C2-4FE6-AD79-C1C954439081}"/>
    <dgm:cxn modelId="{5D411CF6-CF9F-424E-AD9C-DD154138D7D5}" type="presOf" srcId="{161AB771-3E45-4C62-8C00-4D9D7AA6FC26}" destId="{756676BF-0312-46DF-8AE6-69C60E256E6E}" srcOrd="0" destOrd="0" presId="urn:microsoft.com/office/officeart/2018/2/layout/IconLabelDescriptionList"/>
    <dgm:cxn modelId="{8DEA1EFA-3F32-437C-A5D9-955246D4AAFB}" srcId="{FC585125-28F0-4B54-8D2A-61FA1C278C8D}" destId="{1F3FDFC4-C877-4FB3-84A7-B2DB28B09069}" srcOrd="2" destOrd="0" parTransId="{F9736582-D5FE-4B7B-8037-34A5BCFD4733}" sibTransId="{82B75174-F02F-4E1B-B2AD-BC6D99EDAF66}"/>
    <dgm:cxn modelId="{0073F9FF-A2B3-45EF-8DDB-DC1763E16F09}" srcId="{D9CF173F-EEE0-41F1-9215-7066852E71FA}" destId="{B3140069-D106-41C9-8A04-0508177B9CAC}" srcOrd="0" destOrd="0" parTransId="{E0E79D27-C0FF-4AFF-A7D6-55F9EE9A1FA0}" sibTransId="{C1E244EB-EA5F-4DE5-ACCB-6FF5DAC96C7E}"/>
    <dgm:cxn modelId="{49F6D4A4-B8BD-4D2A-9441-1CFE01E75719}" type="presParOf" srcId="{1F843B5F-1F35-492D-921E-9E9F9C0A3D1E}" destId="{CE8A9064-A921-47EF-BA81-C44130745C48}" srcOrd="0" destOrd="0" presId="urn:microsoft.com/office/officeart/2018/2/layout/IconLabelDescriptionList"/>
    <dgm:cxn modelId="{9CC7CC75-C479-4214-9089-5803C301A857}" type="presParOf" srcId="{CE8A9064-A921-47EF-BA81-C44130745C48}" destId="{34093DBC-BAFA-4C4D-82C3-FF2DBDF8E884}" srcOrd="0" destOrd="0" presId="urn:microsoft.com/office/officeart/2018/2/layout/IconLabelDescriptionList"/>
    <dgm:cxn modelId="{36E5F8CD-9947-4143-BC85-50AF8F484FE1}" type="presParOf" srcId="{CE8A9064-A921-47EF-BA81-C44130745C48}" destId="{92F2772F-37F3-4762-B98A-8C7C5E40C281}" srcOrd="1" destOrd="0" presId="urn:microsoft.com/office/officeart/2018/2/layout/IconLabelDescriptionList"/>
    <dgm:cxn modelId="{D8B49F31-EC53-408D-8BA0-70BE6748B13A}" type="presParOf" srcId="{CE8A9064-A921-47EF-BA81-C44130745C48}" destId="{F1586732-EE5D-42B3-8A65-3C8465C40893}" srcOrd="2" destOrd="0" presId="urn:microsoft.com/office/officeart/2018/2/layout/IconLabelDescriptionList"/>
    <dgm:cxn modelId="{AF53A642-635C-4C7C-A75B-0840F521E6AE}" type="presParOf" srcId="{CE8A9064-A921-47EF-BA81-C44130745C48}" destId="{60AA9CA3-A228-468A-8AA0-C787615E83C1}" srcOrd="3" destOrd="0" presId="urn:microsoft.com/office/officeart/2018/2/layout/IconLabelDescriptionList"/>
    <dgm:cxn modelId="{3F7C14F7-F047-4376-91B1-DBB5BCD756EC}" type="presParOf" srcId="{CE8A9064-A921-47EF-BA81-C44130745C48}" destId="{DCCD2E13-F250-4980-9DD6-FCEB15B94601}" srcOrd="4" destOrd="0" presId="urn:microsoft.com/office/officeart/2018/2/layout/IconLabelDescriptionList"/>
    <dgm:cxn modelId="{CB8254F0-ACDE-4DDB-8589-9BE093D0D467}" type="presParOf" srcId="{1F843B5F-1F35-492D-921E-9E9F9C0A3D1E}" destId="{9E093E9E-694B-4DE4-9A1D-1ACED0106253}" srcOrd="1" destOrd="0" presId="urn:microsoft.com/office/officeart/2018/2/layout/IconLabelDescriptionList"/>
    <dgm:cxn modelId="{3838AFB5-7AF4-4220-B65C-A87DF4BD176D}" type="presParOf" srcId="{1F843B5F-1F35-492D-921E-9E9F9C0A3D1E}" destId="{00DC51D2-9421-4D08-B783-19849E3CA4C3}" srcOrd="2" destOrd="0" presId="urn:microsoft.com/office/officeart/2018/2/layout/IconLabelDescriptionList"/>
    <dgm:cxn modelId="{8D2B4C73-D127-4537-BF3D-BB998B502B20}" type="presParOf" srcId="{00DC51D2-9421-4D08-B783-19849E3CA4C3}" destId="{1D7AD7C7-E8D6-4333-A7B0-F0ABC3FDA4DD}" srcOrd="0" destOrd="0" presId="urn:microsoft.com/office/officeart/2018/2/layout/IconLabelDescriptionList"/>
    <dgm:cxn modelId="{2EAE3168-B407-4C4A-895A-F6226CD8248A}" type="presParOf" srcId="{00DC51D2-9421-4D08-B783-19849E3CA4C3}" destId="{6C1D45EB-EA25-44FF-A904-9028271C8345}" srcOrd="1" destOrd="0" presId="urn:microsoft.com/office/officeart/2018/2/layout/IconLabelDescriptionList"/>
    <dgm:cxn modelId="{43BDB1D5-50E5-4633-84FD-242B658FCE48}" type="presParOf" srcId="{00DC51D2-9421-4D08-B783-19849E3CA4C3}" destId="{756676BF-0312-46DF-8AE6-69C60E256E6E}" srcOrd="2" destOrd="0" presId="urn:microsoft.com/office/officeart/2018/2/layout/IconLabelDescriptionList"/>
    <dgm:cxn modelId="{B93D0304-4FBE-42D2-BABE-6210498916F9}" type="presParOf" srcId="{00DC51D2-9421-4D08-B783-19849E3CA4C3}" destId="{8463D0CC-A4F9-4745-878F-ED55DCE3E04B}" srcOrd="3" destOrd="0" presId="urn:microsoft.com/office/officeart/2018/2/layout/IconLabelDescriptionList"/>
    <dgm:cxn modelId="{5CDE44D2-70B5-452F-A9A7-E1AF4551DAA1}" type="presParOf" srcId="{00DC51D2-9421-4D08-B783-19849E3CA4C3}" destId="{E219FFB2-1F64-4F1E-86E2-46A470899E7A}" srcOrd="4" destOrd="0" presId="urn:microsoft.com/office/officeart/2018/2/layout/IconLabelDescriptionList"/>
    <dgm:cxn modelId="{2A7D7EEC-64A6-4639-B67E-5EF40158CDFE}" type="presParOf" srcId="{1F843B5F-1F35-492D-921E-9E9F9C0A3D1E}" destId="{5FF5D242-2D32-4104-8C27-BE9F7DDFA13D}" srcOrd="3" destOrd="0" presId="urn:microsoft.com/office/officeart/2018/2/layout/IconLabelDescriptionList"/>
    <dgm:cxn modelId="{8E01A2CB-505D-439D-93DA-7A5B1ACFA409}" type="presParOf" srcId="{1F843B5F-1F35-492D-921E-9E9F9C0A3D1E}" destId="{30B29E62-FF35-417E-BF1B-8ABBF6FC662B}" srcOrd="4" destOrd="0" presId="urn:microsoft.com/office/officeart/2018/2/layout/IconLabelDescriptionList"/>
    <dgm:cxn modelId="{408FBBC2-C58E-4C56-B516-81C97E6B275C}" type="presParOf" srcId="{30B29E62-FF35-417E-BF1B-8ABBF6FC662B}" destId="{27D51E93-0821-4347-94FE-4D4385680F41}" srcOrd="0" destOrd="0" presId="urn:microsoft.com/office/officeart/2018/2/layout/IconLabelDescriptionList"/>
    <dgm:cxn modelId="{DE7F451E-9E2B-42DC-9070-A4C1D2633026}" type="presParOf" srcId="{30B29E62-FF35-417E-BF1B-8ABBF6FC662B}" destId="{2FB7C3E9-3BEC-48E2-8A75-E6A476709385}" srcOrd="1" destOrd="0" presId="urn:microsoft.com/office/officeart/2018/2/layout/IconLabelDescriptionList"/>
    <dgm:cxn modelId="{FC693E57-1460-41C6-AF23-79D285CB212A}" type="presParOf" srcId="{30B29E62-FF35-417E-BF1B-8ABBF6FC662B}" destId="{5F3F168B-15BF-445B-A249-CBEDB5D78D6A}" srcOrd="2" destOrd="0" presId="urn:microsoft.com/office/officeart/2018/2/layout/IconLabelDescriptionList"/>
    <dgm:cxn modelId="{BDFFBE60-8AF0-47F5-ACD7-0CB493F359B2}" type="presParOf" srcId="{30B29E62-FF35-417E-BF1B-8ABBF6FC662B}" destId="{650738BB-9774-4070-BFA5-B625DFF6C9C8}" srcOrd="3" destOrd="0" presId="urn:microsoft.com/office/officeart/2018/2/layout/IconLabelDescriptionList"/>
    <dgm:cxn modelId="{0690AEB3-62AA-4BE8-9D52-3B18465B5F8D}" type="presParOf" srcId="{30B29E62-FF35-417E-BF1B-8ABBF6FC662B}" destId="{325C0CA9-B55C-40D1-8E53-0D91AFAB47DC}" srcOrd="4" destOrd="0" presId="urn:microsoft.com/office/officeart/2018/2/layout/IconLabelDescriptionList"/>
    <dgm:cxn modelId="{9C912E0B-62B6-43B2-8851-E6E5766991A9}" type="presParOf" srcId="{1F843B5F-1F35-492D-921E-9E9F9C0A3D1E}" destId="{1E9133EF-48F0-44D9-A795-2990A6E073FB}" srcOrd="5" destOrd="0" presId="urn:microsoft.com/office/officeart/2018/2/layout/IconLabelDescriptionList"/>
    <dgm:cxn modelId="{CAD2FE28-A61B-4ED6-8D03-E93AAC3C6FC1}" type="presParOf" srcId="{1F843B5F-1F35-492D-921E-9E9F9C0A3D1E}" destId="{A630C899-628B-401C-8400-A5929E2BE5E3}" srcOrd="6" destOrd="0" presId="urn:microsoft.com/office/officeart/2018/2/layout/IconLabelDescriptionList"/>
    <dgm:cxn modelId="{9061C5FB-0204-46E5-8387-90D4F0CBCD57}" type="presParOf" srcId="{A630C899-628B-401C-8400-A5929E2BE5E3}" destId="{5C3FB538-1BC4-4157-B583-F90E245C321F}" srcOrd="0" destOrd="0" presId="urn:microsoft.com/office/officeart/2018/2/layout/IconLabelDescriptionList"/>
    <dgm:cxn modelId="{A93D8C9D-5E7F-4FDF-97F8-D069DC49DB53}" type="presParOf" srcId="{A630C899-628B-401C-8400-A5929E2BE5E3}" destId="{D7D6ACF9-D6CE-4C30-8145-D25A7D47260F}" srcOrd="1" destOrd="0" presId="urn:microsoft.com/office/officeart/2018/2/layout/IconLabelDescriptionList"/>
    <dgm:cxn modelId="{384A90EB-9492-48AB-B987-73FA982FC405}" type="presParOf" srcId="{A630C899-628B-401C-8400-A5929E2BE5E3}" destId="{63011319-CFAD-4185-AE3E-C6337BDEA75B}" srcOrd="2" destOrd="0" presId="urn:microsoft.com/office/officeart/2018/2/layout/IconLabelDescriptionList"/>
    <dgm:cxn modelId="{40A97D95-6662-4A98-8E5A-ED616AB007E0}" type="presParOf" srcId="{A630C899-628B-401C-8400-A5929E2BE5E3}" destId="{594EBBF2-C1C8-47D9-A97C-BC63636F6DB4}" srcOrd="3" destOrd="0" presId="urn:microsoft.com/office/officeart/2018/2/layout/IconLabelDescriptionList"/>
    <dgm:cxn modelId="{5E80C00B-29BB-47E8-B205-56B0484E865A}" type="presParOf" srcId="{A630C899-628B-401C-8400-A5929E2BE5E3}" destId="{8DDBAF1B-EA17-4485-BCB3-23F39634F3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3DBC-BAFA-4C4D-82C3-FF2DBDF8E884}">
      <dsp:nvSpPr>
        <dsp:cNvPr id="0" name=""/>
        <dsp:cNvSpPr/>
      </dsp:nvSpPr>
      <dsp:spPr>
        <a:xfrm>
          <a:off x="8092" y="789678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86732-EE5D-42B3-8A65-3C8465C40893}">
      <dsp:nvSpPr>
        <dsp:cNvPr id="0" name=""/>
        <dsp:cNvSpPr/>
      </dsp:nvSpPr>
      <dsp:spPr>
        <a:xfrm>
          <a:off x="8092" y="172098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u="sng" kern="1200" err="1"/>
            <a:t>Problema</a:t>
          </a:r>
          <a:endParaRPr lang="en-US" sz="2200" kern="1200" err="1"/>
        </a:p>
      </dsp:txBody>
      <dsp:txXfrm>
        <a:off x="8092" y="1720983"/>
        <a:ext cx="2320312" cy="348046"/>
      </dsp:txXfrm>
    </dsp:sp>
    <dsp:sp modelId="{DCCD2E13-F250-4980-9DD6-FCEB15B94601}">
      <dsp:nvSpPr>
        <dsp:cNvPr id="0" name=""/>
        <dsp:cNvSpPr/>
      </dsp:nvSpPr>
      <dsp:spPr>
        <a:xfrm>
          <a:off x="8092" y="2124469"/>
          <a:ext cx="2320312" cy="143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none" kern="1200">
              <a:latin typeface="Tw Cen MT"/>
            </a:rPr>
            <a:t>Falta de </a:t>
          </a:r>
          <a:r>
            <a:rPr lang="en-US" sz="1700" b="0" u="none" kern="1200" err="1">
              <a:latin typeface="Tw Cen MT"/>
            </a:rPr>
            <a:t>praticidade</a:t>
          </a:r>
          <a:r>
            <a:rPr lang="en-US" sz="1700" b="0" u="none" kern="1200">
              <a:latin typeface="Tw Cen MT"/>
            </a:rPr>
            <a:t> e esconhecimento da </a:t>
          </a:r>
          <a:r>
            <a:rPr lang="en-US" sz="1700" b="0" u="none" kern="1200" err="1">
              <a:latin typeface="Tw Cen MT"/>
            </a:rPr>
            <a:t>área</a:t>
          </a:r>
          <a:r>
            <a:rPr lang="en-US" sz="1700" b="0" u="none" kern="1200">
              <a:latin typeface="Tw Cen MT"/>
            </a:rPr>
            <a:t> de </a:t>
          </a:r>
          <a:r>
            <a:rPr lang="en-US" sz="1700" b="0" u="none" kern="1200" err="1">
              <a:latin typeface="Tw Cen MT"/>
            </a:rPr>
            <a:t>moradia</a:t>
          </a:r>
          <a:endParaRPr lang="en-US" sz="1700" b="0" u="none" kern="1200">
            <a:latin typeface="Tw Cen MT"/>
          </a:endParaRPr>
        </a:p>
      </dsp:txBody>
      <dsp:txXfrm>
        <a:off x="8092" y="2124469"/>
        <a:ext cx="2320312" cy="1437189"/>
      </dsp:txXfrm>
    </dsp:sp>
    <dsp:sp modelId="{1D7AD7C7-E8D6-4333-A7B0-F0ABC3FDA4DD}">
      <dsp:nvSpPr>
        <dsp:cNvPr id="0" name=""/>
        <dsp:cNvSpPr/>
      </dsp:nvSpPr>
      <dsp:spPr>
        <a:xfrm>
          <a:off x="2734460" y="789678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676BF-0312-46DF-8AE6-69C60E256E6E}">
      <dsp:nvSpPr>
        <dsp:cNvPr id="0" name=""/>
        <dsp:cNvSpPr/>
      </dsp:nvSpPr>
      <dsp:spPr>
        <a:xfrm>
          <a:off x="2734460" y="172098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u="sng" kern="1200" err="1">
              <a:latin typeface="Tw Cen MT"/>
            </a:rPr>
            <a:t>Objetivo</a:t>
          </a:r>
          <a:endParaRPr lang="en-US" sz="2200" kern="1200" err="1"/>
        </a:p>
      </dsp:txBody>
      <dsp:txXfrm>
        <a:off x="2734460" y="1720983"/>
        <a:ext cx="2320312" cy="348046"/>
      </dsp:txXfrm>
    </dsp:sp>
    <dsp:sp modelId="{E219FFB2-1F64-4F1E-86E2-46A470899E7A}">
      <dsp:nvSpPr>
        <dsp:cNvPr id="0" name=""/>
        <dsp:cNvSpPr/>
      </dsp:nvSpPr>
      <dsp:spPr>
        <a:xfrm>
          <a:off x="2734460" y="2124469"/>
          <a:ext cx="2320312" cy="143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none" kern="1200" err="1">
              <a:latin typeface="Tw Cen MT"/>
            </a:rPr>
            <a:t>Facilitar</a:t>
          </a:r>
          <a:r>
            <a:rPr lang="en-US" sz="1700" b="0" u="none" kern="1200">
              <a:latin typeface="Tw Cen MT"/>
            </a:rPr>
            <a:t> a </a:t>
          </a:r>
          <a:r>
            <a:rPr lang="en-US" sz="1700" b="0" u="none" kern="1200" err="1">
              <a:latin typeface="Tw Cen MT"/>
            </a:rPr>
            <a:t>vida</a:t>
          </a:r>
          <a:r>
            <a:rPr lang="en-US" sz="1700" b="0" u="none" kern="1200">
              <a:latin typeface="Tw Cen MT"/>
            </a:rPr>
            <a:t> de </a:t>
          </a:r>
          <a:r>
            <a:rPr lang="en-US" sz="1700" b="0" u="none" kern="1200" err="1">
              <a:latin typeface="Tw Cen MT"/>
            </a:rPr>
            <a:t>estudante</a:t>
          </a:r>
          <a:r>
            <a:rPr lang="en-US" sz="1700" b="0" u="none" kern="1200">
              <a:latin typeface="Tw Cen MT"/>
            </a:rPr>
            <a:t> que </a:t>
          </a:r>
          <a:r>
            <a:rPr lang="en-US" sz="1700" b="0" u="none" kern="1200" err="1">
              <a:latin typeface="Tw Cen MT"/>
            </a:rPr>
            <a:t>buscam</a:t>
          </a:r>
          <a:r>
            <a:rPr lang="en-US" sz="1700" b="0" u="none" kern="1200">
              <a:latin typeface="Tw Cen MT"/>
            </a:rPr>
            <a:t> por </a:t>
          </a:r>
          <a:r>
            <a:rPr lang="en-US" sz="1700" b="0" u="none" kern="1200" err="1">
              <a:latin typeface="Tw Cen MT"/>
            </a:rPr>
            <a:t>repúblicas</a:t>
          </a:r>
          <a:r>
            <a:rPr lang="en-US" sz="1700" b="0" u="none" kern="1200">
              <a:latin typeface="Tw Cen MT"/>
            </a:rPr>
            <a:t> de forma </a:t>
          </a:r>
          <a:r>
            <a:rPr lang="en-US" sz="1700" b="0" u="none" kern="1200" err="1">
              <a:latin typeface="Tw Cen MT"/>
            </a:rPr>
            <a:t>centralizada</a:t>
          </a:r>
          <a:r>
            <a:rPr lang="en-US" sz="1700" b="0" u="none" kern="1200">
              <a:latin typeface="Tw Cen MT"/>
            </a:rPr>
            <a:t> </a:t>
          </a:r>
          <a:r>
            <a:rPr lang="en-US" sz="1700" b="0" u="none" kern="1200" err="1">
              <a:latin typeface="Tw Cen MT"/>
            </a:rPr>
            <a:t>buscando</a:t>
          </a:r>
          <a:r>
            <a:rPr lang="en-US" sz="1700" b="0" u="none" kern="1200">
              <a:latin typeface="Tw Cen MT"/>
            </a:rPr>
            <a:t> o </a:t>
          </a:r>
          <a:r>
            <a:rPr lang="en-US" sz="1700" b="0" u="none" kern="1200" err="1">
              <a:latin typeface="Tw Cen MT"/>
            </a:rPr>
            <a:t>máximo</a:t>
          </a:r>
          <a:r>
            <a:rPr lang="en-US" sz="1700" b="0" u="none" kern="1200">
              <a:latin typeface="Tw Cen MT"/>
            </a:rPr>
            <a:t> de </a:t>
          </a:r>
          <a:r>
            <a:rPr lang="en-US" sz="1700" b="0" u="none" kern="1200" err="1">
              <a:latin typeface="Tw Cen MT"/>
            </a:rPr>
            <a:t>imóveis</a:t>
          </a:r>
          <a:r>
            <a:rPr lang="en-US" sz="1700" b="0" u="none" kern="1200">
              <a:latin typeface="Tw Cen MT"/>
            </a:rPr>
            <a:t> </a:t>
          </a:r>
          <a:r>
            <a:rPr lang="en-US" sz="1700" b="0" u="none" kern="1200" err="1">
              <a:latin typeface="Tw Cen MT"/>
            </a:rPr>
            <a:t>na</a:t>
          </a:r>
          <a:r>
            <a:rPr lang="en-US" sz="1700" b="0" u="none" kern="1200">
              <a:latin typeface="Tw Cen MT"/>
            </a:rPr>
            <a:t> </a:t>
          </a:r>
          <a:r>
            <a:rPr lang="en-US" sz="1700" b="0" u="none" kern="1200" err="1">
              <a:latin typeface="Tw Cen MT"/>
            </a:rPr>
            <a:t>região</a:t>
          </a:r>
          <a:endParaRPr lang="en-US" sz="1700" b="0" u="none" kern="1200">
            <a:latin typeface="Tw Cen MT"/>
          </a:endParaRPr>
        </a:p>
      </dsp:txBody>
      <dsp:txXfrm>
        <a:off x="2734460" y="2124469"/>
        <a:ext cx="2320312" cy="1437189"/>
      </dsp:txXfrm>
    </dsp:sp>
    <dsp:sp modelId="{27D51E93-0821-4347-94FE-4D4385680F41}">
      <dsp:nvSpPr>
        <dsp:cNvPr id="0" name=""/>
        <dsp:cNvSpPr/>
      </dsp:nvSpPr>
      <dsp:spPr>
        <a:xfrm>
          <a:off x="5460827" y="789678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F168B-15BF-445B-A249-CBEDB5D78D6A}">
      <dsp:nvSpPr>
        <dsp:cNvPr id="0" name=""/>
        <dsp:cNvSpPr/>
      </dsp:nvSpPr>
      <dsp:spPr>
        <a:xfrm>
          <a:off x="5460827" y="172098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u="sng" kern="1200" err="1"/>
            <a:t>Justificativa</a:t>
          </a:r>
          <a:endParaRPr lang="en-US" sz="2200" kern="1200" err="1"/>
        </a:p>
      </dsp:txBody>
      <dsp:txXfrm>
        <a:off x="5460827" y="1720983"/>
        <a:ext cx="2320312" cy="348046"/>
      </dsp:txXfrm>
    </dsp:sp>
    <dsp:sp modelId="{325C0CA9-B55C-40D1-8E53-0D91AFAB47DC}">
      <dsp:nvSpPr>
        <dsp:cNvPr id="0" name=""/>
        <dsp:cNvSpPr/>
      </dsp:nvSpPr>
      <dsp:spPr>
        <a:xfrm>
          <a:off x="5460827" y="2124469"/>
          <a:ext cx="2320312" cy="143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none" kern="1200">
              <a:latin typeface="Tw Cen MT"/>
            </a:rPr>
            <a:t>Estudantes </a:t>
          </a:r>
          <a:r>
            <a:rPr lang="en-US" sz="1700" b="0" u="none" kern="1200" err="1">
              <a:latin typeface="Tw Cen MT"/>
            </a:rPr>
            <a:t>sofrem</a:t>
          </a:r>
          <a:r>
            <a:rPr lang="en-US" sz="1700" b="0" u="none" kern="1200">
              <a:latin typeface="Tw Cen MT"/>
            </a:rPr>
            <a:t> com sites </a:t>
          </a:r>
          <a:r>
            <a:rPr lang="en-US" sz="1700" b="0" u="none" kern="1200" err="1">
              <a:latin typeface="Tw Cen MT"/>
            </a:rPr>
            <a:t>dispersos</a:t>
          </a:r>
          <a:r>
            <a:rPr lang="en-US" sz="1700" b="0" u="none" kern="1200">
              <a:latin typeface="Tw Cen MT"/>
            </a:rPr>
            <a:t> e </a:t>
          </a:r>
          <a:r>
            <a:rPr lang="en-US" sz="1700" b="0" u="none" kern="1200" err="1">
              <a:latin typeface="Tw Cen MT"/>
            </a:rPr>
            <a:t>falta</a:t>
          </a:r>
          <a:r>
            <a:rPr lang="en-US" sz="1700" b="0" u="none" kern="1200">
              <a:latin typeface="Tw Cen MT"/>
            </a:rPr>
            <a:t> de </a:t>
          </a:r>
          <a:r>
            <a:rPr lang="en-US" sz="1700" b="0" u="none" kern="1200" err="1">
              <a:latin typeface="Tw Cen MT"/>
            </a:rPr>
            <a:t>informação</a:t>
          </a:r>
          <a:r>
            <a:rPr lang="en-US" sz="1700" b="0" u="none" kern="1200">
              <a:latin typeface="Tw Cen MT"/>
            </a:rPr>
            <a:t> dos </a:t>
          </a:r>
          <a:r>
            <a:rPr lang="en-US" sz="1700" b="0" u="none" kern="1200" err="1">
              <a:latin typeface="Tw Cen MT"/>
            </a:rPr>
            <a:t>locais</a:t>
          </a:r>
          <a:r>
            <a:rPr lang="en-US" sz="1700" b="0" u="none" kern="1200">
              <a:latin typeface="Tw Cen MT"/>
            </a:rPr>
            <a:t>, </a:t>
          </a:r>
          <a:r>
            <a:rPr lang="en-US" sz="1700" b="0" u="none" kern="1200" err="1">
              <a:latin typeface="Tw Cen MT"/>
            </a:rPr>
            <a:t>além</a:t>
          </a:r>
          <a:r>
            <a:rPr lang="en-US" sz="1700" b="0" u="none" kern="1200">
              <a:latin typeface="Tw Cen MT"/>
            </a:rPr>
            <a:t> da </a:t>
          </a:r>
          <a:r>
            <a:rPr lang="en-US" sz="1700" b="0" u="none" kern="1200" err="1">
              <a:latin typeface="Tw Cen MT"/>
            </a:rPr>
            <a:t>falta</a:t>
          </a:r>
          <a:r>
            <a:rPr lang="en-US" sz="1700" b="0" u="none" kern="1200">
              <a:latin typeface="Tw Cen MT"/>
            </a:rPr>
            <a:t> de </a:t>
          </a:r>
          <a:r>
            <a:rPr lang="en-US" sz="1700" b="0" u="none" kern="1200" err="1">
              <a:latin typeface="Tw Cen MT"/>
            </a:rPr>
            <a:t>comunicação</a:t>
          </a:r>
          <a:r>
            <a:rPr lang="en-US" sz="1700" b="0" u="none" kern="1200">
              <a:latin typeface="Tw Cen MT"/>
            </a:rPr>
            <a:t> entre </a:t>
          </a:r>
          <a:r>
            <a:rPr lang="en-US" sz="1700" b="0" u="none" kern="1200" err="1">
              <a:latin typeface="Tw Cen MT"/>
            </a:rPr>
            <a:t>os</a:t>
          </a:r>
          <a:r>
            <a:rPr lang="en-US" sz="1700" b="0" u="none" kern="1200">
              <a:latin typeface="Tw Cen MT"/>
            </a:rPr>
            <a:t> </a:t>
          </a:r>
          <a:r>
            <a:rPr lang="en-US" sz="1700" b="0" u="none" kern="1200" err="1">
              <a:latin typeface="Tw Cen MT"/>
            </a:rPr>
            <a:t>integrantes</a:t>
          </a:r>
          <a:endParaRPr lang="en-US" sz="1700" b="0" u="none" kern="1200">
            <a:latin typeface="Tw Cen MT"/>
          </a:endParaRPr>
        </a:p>
      </dsp:txBody>
      <dsp:txXfrm>
        <a:off x="5460827" y="2124469"/>
        <a:ext cx="2320312" cy="1437189"/>
      </dsp:txXfrm>
    </dsp:sp>
    <dsp:sp modelId="{5C3FB538-1BC4-4157-B583-F90E245C321F}">
      <dsp:nvSpPr>
        <dsp:cNvPr id="0" name=""/>
        <dsp:cNvSpPr/>
      </dsp:nvSpPr>
      <dsp:spPr>
        <a:xfrm>
          <a:off x="8187194" y="789678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11319-CFAD-4185-AE3E-C6337BDEA75B}">
      <dsp:nvSpPr>
        <dsp:cNvPr id="0" name=""/>
        <dsp:cNvSpPr/>
      </dsp:nvSpPr>
      <dsp:spPr>
        <a:xfrm>
          <a:off x="8187194" y="1720983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u="sng" kern="1200" dirty="0" err="1"/>
            <a:t>Público</a:t>
          </a:r>
          <a:r>
            <a:rPr lang="en-US" sz="2200" b="1" u="sng" kern="1200" dirty="0"/>
            <a:t> </a:t>
          </a:r>
          <a:r>
            <a:rPr lang="en-US" sz="2200" b="1" u="sng" kern="1200" dirty="0" err="1"/>
            <a:t>alvo</a:t>
          </a:r>
          <a:endParaRPr lang="en-US" sz="2200" kern="1200" dirty="0" err="1"/>
        </a:p>
      </dsp:txBody>
      <dsp:txXfrm>
        <a:off x="8187194" y="1720983"/>
        <a:ext cx="2320312" cy="348046"/>
      </dsp:txXfrm>
    </dsp:sp>
    <dsp:sp modelId="{8DDBAF1B-EA17-4485-BCB3-23F39634F3B7}">
      <dsp:nvSpPr>
        <dsp:cNvPr id="0" name=""/>
        <dsp:cNvSpPr/>
      </dsp:nvSpPr>
      <dsp:spPr>
        <a:xfrm>
          <a:off x="8187194" y="2124469"/>
          <a:ext cx="2320312" cy="1437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u="none" kern="1200" err="1">
              <a:latin typeface="Tw Cen MT"/>
            </a:rPr>
            <a:t>Alunos</a:t>
          </a:r>
          <a:r>
            <a:rPr lang="en-US" sz="1700" b="0" u="none" kern="1200">
              <a:latin typeface="Tw Cen MT"/>
            </a:rPr>
            <a:t> de </a:t>
          </a:r>
          <a:r>
            <a:rPr lang="en-US" sz="1700" b="0" u="none" kern="1200" err="1">
              <a:latin typeface="Tw Cen MT"/>
            </a:rPr>
            <a:t>faculdades</a:t>
          </a:r>
          <a:r>
            <a:rPr lang="en-US" sz="1700" b="0" u="none" kern="1200">
              <a:latin typeface="Tw Cen MT"/>
            </a:rPr>
            <a:t> e </a:t>
          </a:r>
          <a:r>
            <a:rPr lang="en-US" sz="1700" b="0" u="none" kern="1200" err="1">
              <a:latin typeface="Tw Cen MT"/>
            </a:rPr>
            <a:t>pessoas</a:t>
          </a:r>
          <a:r>
            <a:rPr lang="en-US" sz="1700" b="0" u="none" kern="1200">
              <a:latin typeface="Tw Cen MT"/>
            </a:rPr>
            <a:t> que </a:t>
          </a:r>
          <a:r>
            <a:rPr lang="en-US" sz="1700" b="0" u="none" kern="1200" err="1">
              <a:latin typeface="Tw Cen MT"/>
            </a:rPr>
            <a:t>buscam</a:t>
          </a:r>
          <a:r>
            <a:rPr lang="en-US" sz="1700" b="0" u="none" kern="1200">
              <a:latin typeface="Tw Cen MT"/>
            </a:rPr>
            <a:t> por </a:t>
          </a:r>
          <a:r>
            <a:rPr lang="en-US" sz="1700" b="0" u="none" kern="1200" err="1">
              <a:latin typeface="Tw Cen MT"/>
            </a:rPr>
            <a:t>repúblicas</a:t>
          </a:r>
          <a:endParaRPr lang="en-US" sz="1700" b="0" u="none" kern="1200">
            <a:latin typeface="Tw Cen MT"/>
          </a:endParaRPr>
        </a:p>
      </dsp:txBody>
      <dsp:txXfrm>
        <a:off x="8187194" y="2124469"/>
        <a:ext cx="2320312" cy="143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87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6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58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5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9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6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98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4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6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3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Repúblicas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alunos</a:t>
            </a: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6931DC59-1507-4197-BF44-9065C76B6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6" r="19645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D4E7DC-1984-419D-8524-BED5C8AEC64A}"/>
              </a:ext>
            </a:extLst>
          </p:cNvPr>
          <p:cNvSpPr txBox="1"/>
          <p:nvPr/>
        </p:nvSpPr>
        <p:spPr>
          <a:xfrm>
            <a:off x="7466605" y="4312986"/>
            <a:ext cx="2721819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b="1">
                <a:latin typeface="Arial"/>
                <a:cs typeface="Arial"/>
              </a:rPr>
              <a:t>Grupo: Aline Oliveira</a:t>
            </a:r>
            <a:endParaRPr lang="pt-BR">
              <a:latin typeface="Avenir Next LT Pro"/>
              <a:cs typeface="Arial"/>
            </a:endParaRPr>
          </a:p>
          <a:p>
            <a:pPr>
              <a:spcAft>
                <a:spcPts val="600"/>
              </a:spcAft>
            </a:pPr>
            <a:r>
              <a:rPr lang="pt-BR" b="1">
                <a:latin typeface="Arial"/>
                <a:cs typeface="Arial"/>
              </a:rPr>
              <a:t>Daniel Xavier</a:t>
            </a:r>
          </a:p>
          <a:p>
            <a:pPr>
              <a:spcAft>
                <a:spcPts val="600"/>
              </a:spcAft>
            </a:pPr>
            <a:r>
              <a:rPr lang="pt-BR" b="1">
                <a:latin typeface="Arial"/>
                <a:cs typeface="Arial"/>
              </a:rPr>
              <a:t>Guilherme Costa</a:t>
            </a:r>
          </a:p>
          <a:p>
            <a:pPr>
              <a:spcAft>
                <a:spcPts val="600"/>
              </a:spcAft>
            </a:pPr>
            <a:r>
              <a:rPr lang="pt-BR" b="1">
                <a:latin typeface="Arial"/>
                <a:cs typeface="Arial"/>
              </a:rPr>
              <a:t>Gustavo </a:t>
            </a:r>
            <a:r>
              <a:rPr lang="pt-BR" b="1" err="1">
                <a:latin typeface="Arial"/>
                <a:cs typeface="Arial"/>
              </a:rPr>
              <a:t>Riegert</a:t>
            </a:r>
            <a:endParaRPr lang="pt-BR" b="1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pt-BR" b="1">
                <a:latin typeface="Arial"/>
                <a:cs typeface="Arial"/>
              </a:rPr>
              <a:t>Yuri Lucas</a:t>
            </a:r>
          </a:p>
          <a:p>
            <a:pPr>
              <a:spcAft>
                <a:spcPts val="600"/>
              </a:spcAft>
            </a:pPr>
            <a:endParaRPr lang="pt-BR" b="1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endParaRPr lang="pt-BR">
              <a:latin typeface="Avenir Next L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3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5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FBFD66-23E3-4998-B748-7B386086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  <p:sp>
        <p:nvSpPr>
          <p:cNvPr id="35" name="Rectangle: Rounded Corners 3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7" name="Espaço Reservado para Texto 3">
            <a:extLst>
              <a:ext uri="{FF2B5EF4-FFF2-40B4-BE49-F238E27FC236}">
                <a16:creationId xmlns:a16="http://schemas.microsoft.com/office/drawing/2014/main" id="{D6240578-BBB0-436E-B4FB-3B3B26D2B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836480"/>
              </p:ext>
            </p:extLst>
          </p:nvPr>
        </p:nvGraphicFramePr>
        <p:xfrm>
          <a:off x="892628" y="17736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49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7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E7EC0-5E17-40AB-B6FA-76F7BC4C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37916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latin typeface="+mj-lt"/>
                <a:ea typeface="+mj-ea"/>
                <a:cs typeface="+mj-cs"/>
              </a:rPr>
              <a:t>Especificações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C1344-E87C-4543-8F40-ED7C9FE5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17590"/>
            <a:ext cx="5452532" cy="141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kern="1200">
                <a:latin typeface="+mn-lt"/>
                <a:ea typeface="+mn-ea"/>
                <a:cs typeface="+mn-cs"/>
              </a:rPr>
              <a:t>Histórias de usuários</a:t>
            </a:r>
          </a:p>
          <a:p>
            <a:pPr algn="r"/>
            <a:r>
              <a:rPr lang="en-US" sz="1700" kern="1200">
                <a:latin typeface="+mn-lt"/>
                <a:ea typeface="+mn-ea"/>
                <a:cs typeface="+mn-cs"/>
              </a:rPr>
              <a:t>Requisitos funcionais</a:t>
            </a:r>
          </a:p>
          <a:p>
            <a:pPr algn="r"/>
            <a:r>
              <a:rPr lang="en-US" sz="1700" kern="1200">
                <a:latin typeface="+mn-lt"/>
                <a:ea typeface="+mn-ea"/>
                <a:cs typeface="+mn-cs"/>
              </a:rPr>
              <a:t>Requisitos não funcionais </a:t>
            </a:r>
          </a:p>
          <a:p>
            <a:pPr algn="r"/>
            <a:r>
              <a:rPr lang="en-US" sz="1700" kern="1200">
                <a:latin typeface="+mn-lt"/>
                <a:ea typeface="+mn-ea"/>
                <a:cs typeface="+mn-cs"/>
              </a:rPr>
              <a:t>Restrições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CB2F2FB-3024-4D0D-A39C-DE998CB33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68565"/>
              </p:ext>
            </p:extLst>
          </p:nvPr>
        </p:nvGraphicFramePr>
        <p:xfrm>
          <a:off x="841744" y="2099930"/>
          <a:ext cx="4936068" cy="2653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8233">
                  <a:extLst>
                    <a:ext uri="{9D8B030D-6E8A-4147-A177-3AD203B41FA5}">
                      <a16:colId xmlns:a16="http://schemas.microsoft.com/office/drawing/2014/main" val="4102012354"/>
                    </a:ext>
                  </a:extLst>
                </a:gridCol>
                <a:gridCol w="769968">
                  <a:extLst>
                    <a:ext uri="{9D8B030D-6E8A-4147-A177-3AD203B41FA5}">
                      <a16:colId xmlns:a16="http://schemas.microsoft.com/office/drawing/2014/main" val="2785694715"/>
                    </a:ext>
                  </a:extLst>
                </a:gridCol>
                <a:gridCol w="850340">
                  <a:extLst>
                    <a:ext uri="{9D8B030D-6E8A-4147-A177-3AD203B41FA5}">
                      <a16:colId xmlns:a16="http://schemas.microsoft.com/office/drawing/2014/main" val="3764467322"/>
                    </a:ext>
                  </a:extLst>
                </a:gridCol>
                <a:gridCol w="1115109">
                  <a:extLst>
                    <a:ext uri="{9D8B030D-6E8A-4147-A177-3AD203B41FA5}">
                      <a16:colId xmlns:a16="http://schemas.microsoft.com/office/drawing/2014/main" val="4260076937"/>
                    </a:ext>
                  </a:extLst>
                </a:gridCol>
                <a:gridCol w="1432418">
                  <a:extLst>
                    <a:ext uri="{9D8B030D-6E8A-4147-A177-3AD203B41FA5}">
                      <a16:colId xmlns:a16="http://schemas.microsoft.com/office/drawing/2014/main" val="1414448563"/>
                    </a:ext>
                  </a:extLst>
                </a:gridCol>
              </a:tblGrid>
              <a:tr h="536058">
                <a:tc>
                  <a:txBody>
                    <a:bodyPr/>
                    <a:lstStyle/>
                    <a:p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Nome</a:t>
                      </a:r>
                    </a:p>
                  </a:txBody>
                  <a:tcPr marL="113005" marR="113005" marT="113005" marB="113005"/>
                </a:tc>
                <a:tc>
                  <a:txBody>
                    <a:bodyPr/>
                    <a:lstStyle/>
                    <a:p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Idade</a:t>
                      </a:r>
                    </a:p>
                  </a:txBody>
                  <a:tcPr marL="113005" marR="113005" marT="113005" marB="113005"/>
                </a:tc>
                <a:tc>
                  <a:txBody>
                    <a:bodyPr/>
                    <a:lstStyle/>
                    <a:p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Hobby</a:t>
                      </a:r>
                    </a:p>
                  </a:txBody>
                  <a:tcPr marL="113005" marR="113005" marT="113005" marB="113005"/>
                </a:tc>
                <a:tc>
                  <a:txBody>
                    <a:bodyPr/>
                    <a:lstStyle/>
                    <a:p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Trabalho</a:t>
                      </a:r>
                    </a:p>
                  </a:txBody>
                  <a:tcPr marL="113005" marR="113005" marT="113005" marB="113005"/>
                </a:tc>
                <a:tc>
                  <a:txBody>
                    <a:bodyPr/>
                    <a:lstStyle/>
                    <a:p>
                      <a:r>
                        <a:rPr lang="pt-BR" sz="1000" b="1" cap="all" spc="60">
                          <a:solidFill>
                            <a:schemeClr val="tx1"/>
                          </a:solidFill>
                        </a:rPr>
                        <a:t>Objetivo Chave</a:t>
                      </a:r>
                    </a:p>
                  </a:txBody>
                  <a:tcPr marL="113005" marR="113005" marT="113005" marB="113005"/>
                </a:tc>
                <a:extLst>
                  <a:ext uri="{0D108BD9-81ED-4DB2-BD59-A6C34878D82A}">
                    <a16:rowId xmlns:a16="http://schemas.microsoft.com/office/drawing/2014/main" val="238252277"/>
                  </a:ext>
                </a:extLst>
              </a:tr>
              <a:tr h="21173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b="0" u="none" strike="noStrike" cap="none" spc="0" noProof="0">
                          <a:solidFill>
                            <a:schemeClr val="bg1"/>
                          </a:solidFill>
                        </a:rPr>
                        <a:t>Lorene Freitas</a:t>
                      </a:r>
                      <a:endParaRPr lang="pt-BR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337" marR="75337" marT="37668" marB="753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cap="none" spc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75337" marR="75337" marT="37668" marB="7533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b="0" u="none" strike="noStrike" cap="none" spc="0" noProof="0">
                          <a:solidFill>
                            <a:schemeClr val="bg1"/>
                          </a:solidFill>
                        </a:rPr>
                        <a:t> Leitura </a:t>
                      </a:r>
                      <a:endParaRPr lang="pt-BR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337" marR="75337" marT="37668" marB="7533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b="0" u="none" strike="noStrike" cap="none" spc="0" noProof="0">
                          <a:solidFill>
                            <a:schemeClr val="bg1"/>
                          </a:solidFill>
                        </a:rPr>
                        <a:t>Estudante</a:t>
                      </a:r>
                      <a:endParaRPr lang="pt-BR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337" marR="75337" marT="37668" marB="7533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300" b="0" u="none" strike="noStrike" cap="none" spc="0" noProof="0">
                          <a:solidFill>
                            <a:schemeClr val="bg1"/>
                          </a:solidFill>
                        </a:rPr>
                        <a:t>Necessidade em encontrar uma república com custo moderado/baixo para que possa continuar a seguir seu sonho de ir pra faculdade</a:t>
                      </a:r>
                      <a:endParaRPr lang="pt-BR" sz="13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337" marR="75337" marT="37668" marB="75337"/>
                </a:tc>
                <a:extLst>
                  <a:ext uri="{0D108BD9-81ED-4DB2-BD59-A6C34878D82A}">
                    <a16:rowId xmlns:a16="http://schemas.microsoft.com/office/drawing/2014/main" val="10489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5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4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5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7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C21D3-0245-4A11-ABA1-AD415D68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14" y="1637939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 e Fluxo</a:t>
            </a:r>
          </a:p>
        </p:txBody>
      </p:sp>
      <p:pic>
        <p:nvPicPr>
          <p:cNvPr id="3" name="Imagem 5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9A37A88B-EC33-4C97-B7FA-DD48736F0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2" r="5248"/>
          <a:stretch/>
        </p:blipFill>
        <p:spPr>
          <a:xfrm>
            <a:off x="554664" y="1262385"/>
            <a:ext cx="4936066" cy="493606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5" name="Rectangle 49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6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4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4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5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 47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3F237099-D34E-481C-9D67-2C51E94C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31" y="93397"/>
            <a:ext cx="9816122" cy="65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04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ShapesVTI</vt:lpstr>
      <vt:lpstr>Repúblicas</vt:lpstr>
      <vt:lpstr>Introdução:</vt:lpstr>
      <vt:lpstr>Especificações</vt:lpstr>
      <vt:lpstr>Estrutura e Fluxo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141</cp:revision>
  <dcterms:created xsi:type="dcterms:W3CDTF">2020-05-22T14:03:50Z</dcterms:created>
  <dcterms:modified xsi:type="dcterms:W3CDTF">2021-09-30T02:57:52Z</dcterms:modified>
</cp:coreProperties>
</file>