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9" r:id="rId4"/>
    <p:sldId id="262" r:id="rId5"/>
    <p:sldId id="268" r:id="rId6"/>
    <p:sldId id="269" r:id="rId7"/>
    <p:sldId id="270" r:id="rId8"/>
    <p:sldId id="271" r:id="rId9"/>
    <p:sldId id="272" r:id="rId10"/>
    <p:sldId id="273" r:id="rId11"/>
    <p:sldId id="25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9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607BF-4DBD-4740-9C8E-BC67DC6C4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54381E-F3F1-4E79-B5EC-20C249B13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6D5B09-881B-48F3-8BC3-719E2CD9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B98B-745D-479C-B1A7-0D320B6A7A2C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99566F-86AF-4F42-90E7-288C8CB2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ACC83F-0F80-4593-B776-CDCD034C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DBB5-6055-4188-BA79-27000E195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59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60018-8FEE-4D07-BBC9-BCF86B8B8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95CE0A-B06C-496F-B3D3-06B149903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4F1AD4-FF46-4612-8DB6-F8AE4658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B98B-745D-479C-B1A7-0D320B6A7A2C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519119-1C97-48B7-8E4D-A581682E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3E9783-33EA-49D8-8914-0B94BCDD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DBB5-6055-4188-BA79-27000E195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67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3533C9-7853-492C-AD3C-6026D47EF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F4CDE7-808C-4C94-8300-D26547296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8C0A55-9C20-45F0-8A19-CEDF4871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B98B-745D-479C-B1A7-0D320B6A7A2C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F64822-7D76-4591-8492-B86BA812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A2DDAE-BEF6-4E4D-BADB-B82677B4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DBB5-6055-4188-BA79-27000E195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68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CA294-60B5-4566-ADD1-CC662140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A1C649-03E7-47DB-87FD-7936299B8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8DABEE-B5AE-4A28-AF13-409F0C80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B98B-745D-479C-B1A7-0D320B6A7A2C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FF4AE6-2EAD-4C20-8EDE-5E3E0DCB2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510591-8888-4A03-8280-03114D44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DBB5-6055-4188-BA79-27000E195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61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E2614-47E2-4757-AB1C-A0D5EB51A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E71E9C-1622-424D-A7CC-7684617C0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E5BCE6-AD4A-4FD2-AA13-336DB659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B98B-745D-479C-B1A7-0D320B6A7A2C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53F8ED-7526-40FE-9110-1A11B8EA6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26C7B6-BDED-40D6-8AC2-755E7511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DBB5-6055-4188-BA79-27000E195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23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30E52-7E3A-4BE0-B8E9-D131AAFB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B44C23-9E08-4758-B2E8-237D84C62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58C2CB-28AB-4626-B45D-C15C4DC47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EE56A5-01C0-46B6-80CB-DBC3AFC0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B98B-745D-479C-B1A7-0D320B6A7A2C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DDE695-05E8-4144-A0C4-4464D023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67791B-0A5E-46A7-B837-F8C9D2A2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DBB5-6055-4188-BA79-27000E195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95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56E1F-E650-4AB9-BFC7-AA5D0B5D0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DFB2B5-5BD3-4000-91D4-0C213202C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E9D374-9BCE-4A24-A66F-CF77612B8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18EF3D9-B81B-4828-B78F-BA4694772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2D2173-8535-4B54-BCAE-404CDC465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F6EAA7E-17E0-434C-8632-CABADBAB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B98B-745D-479C-B1A7-0D320B6A7A2C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E1FF86C-F0D2-4743-8330-BD799DAB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F1EE3CE-41A5-4D90-80E2-F84B56C5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DBB5-6055-4188-BA79-27000E195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147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96D93-7DDF-404D-AAC7-43A8E81E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004B336-BD32-42F4-9318-28D855BE4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B98B-745D-479C-B1A7-0D320B6A7A2C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E05B7B7-C64E-4AEE-B4B2-01C706B8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898B6A7-F0C0-40DD-9967-40DC2093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DBB5-6055-4188-BA79-27000E195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8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33115BA-4D02-4C4E-B591-13160579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B98B-745D-479C-B1A7-0D320B6A7A2C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AEA9CD9-E4E4-4A97-B9B3-4D7D1941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A9E5FF-3BB6-4905-8200-7F64348A8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DBB5-6055-4188-BA79-27000E195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494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C4D5B-3056-4317-A209-DA23AA27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8481D3-F781-4D90-B4EC-0B2B0440F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EDE355-76C3-4A06-A38A-2CB9351D4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1C1BAB-3E50-4086-B6F2-1DDFD2F5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B98B-745D-479C-B1A7-0D320B6A7A2C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EB28F4-ECC3-4B57-A977-745BEDF0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E68CCD-1161-4EA8-9BE8-5AA2291D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DBB5-6055-4188-BA79-27000E195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17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8B392-11F3-4889-BED8-FC3CEBCC6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D0C2D04-29E5-47F3-8AF0-7E4859B08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0DD272-D3E9-4F0B-B7C3-343746E1C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DB8B26-6E74-4B77-8763-E7C4C805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B98B-745D-479C-B1A7-0D320B6A7A2C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419104-D538-416E-A43F-246407A1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970B22-372A-4571-B10C-EDC8AD9A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DBB5-6055-4188-BA79-27000E195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40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18826C5-FAB1-4B3A-807B-A7AA116E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4793F8-23D8-4E74-AF96-3EFD35F2F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6FBF63-C6E9-4F25-B1AA-6FB3D592A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8B98B-745D-479C-B1A7-0D320B6A7A2C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B9E81A-1BDC-4497-A836-543448B5C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4B9BAE-CC99-46D8-9705-39D81A2F7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8DBB5-6055-4188-BA79-27000E195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07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8AB1D0B-6516-46CA-8EB6-53F820CD07DF}"/>
              </a:ext>
            </a:extLst>
          </p:cNvPr>
          <p:cNvSpPr/>
          <p:nvPr/>
        </p:nvSpPr>
        <p:spPr>
          <a:xfrm>
            <a:off x="963997" y="1861975"/>
            <a:ext cx="4003021" cy="2500132"/>
          </a:xfrm>
          <a:prstGeom prst="roundRect">
            <a:avLst/>
          </a:prstGeom>
          <a:solidFill>
            <a:srgbClr val="5D0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Ovo</a:t>
            </a:r>
          </a:p>
          <a:p>
            <a:pPr algn="ctr"/>
            <a:r>
              <a:rPr lang="pt-BR" dirty="0"/>
              <a:t>Brócolis</a:t>
            </a:r>
          </a:p>
          <a:p>
            <a:pPr algn="ctr"/>
            <a:r>
              <a:rPr lang="pt-BR" dirty="0"/>
              <a:t>Carne</a:t>
            </a:r>
          </a:p>
          <a:p>
            <a:pPr algn="ctr"/>
            <a:r>
              <a:rPr lang="pt-BR" dirty="0"/>
              <a:t>Melão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C38FD1F-980F-42B2-9425-5591D6BD80C9}"/>
              </a:ext>
            </a:extLst>
          </p:cNvPr>
          <p:cNvSpPr/>
          <p:nvPr/>
        </p:nvSpPr>
        <p:spPr>
          <a:xfrm>
            <a:off x="3942089" y="1861975"/>
            <a:ext cx="4003021" cy="250013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AlgoExpert</a:t>
            </a:r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344827C-7B04-4621-9A04-3F0DA94C4AA7}"/>
              </a:ext>
            </a:extLst>
          </p:cNvPr>
          <p:cNvSpPr/>
          <p:nvPr/>
        </p:nvSpPr>
        <p:spPr>
          <a:xfrm>
            <a:off x="6920181" y="1861975"/>
            <a:ext cx="4003021" cy="250013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Opções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131629D-ED8C-48F3-9B84-DFB266BAF4A1}"/>
              </a:ext>
            </a:extLst>
          </p:cNvPr>
          <p:cNvSpPr/>
          <p:nvPr/>
        </p:nvSpPr>
        <p:spPr>
          <a:xfrm>
            <a:off x="1116397" y="2014375"/>
            <a:ext cx="4003021" cy="250013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ENGENHARIA DE </a:t>
            </a:r>
          </a:p>
          <a:p>
            <a:r>
              <a:rPr lang="pt-BR" dirty="0"/>
              <a:t>SOFTWARE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CFA0A7D1-88B9-4371-85DE-DBDCB0555EFB}"/>
              </a:ext>
            </a:extLst>
          </p:cNvPr>
          <p:cNvSpPr/>
          <p:nvPr/>
        </p:nvSpPr>
        <p:spPr>
          <a:xfrm>
            <a:off x="4094489" y="2014375"/>
            <a:ext cx="4003021" cy="25001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TI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74DD6EA-D7B6-4333-AA7F-01778D0B55B8}"/>
              </a:ext>
            </a:extLst>
          </p:cNvPr>
          <p:cNvSpPr/>
          <p:nvPr/>
        </p:nvSpPr>
        <p:spPr>
          <a:xfrm>
            <a:off x="7072581" y="2014375"/>
            <a:ext cx="4003021" cy="250013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ANDRÉ SATHLER</a:t>
            </a:r>
          </a:p>
          <a:p>
            <a:r>
              <a:rPr lang="pt-BR" dirty="0"/>
              <a:t>BRUNO VIEIRA CARDOSO</a:t>
            </a:r>
          </a:p>
          <a:p>
            <a:r>
              <a:rPr lang="pt-BR" dirty="0"/>
              <a:t>GUSTAVO RIEGERT</a:t>
            </a:r>
          </a:p>
          <a:p>
            <a:r>
              <a:rPr lang="pt-BR" dirty="0"/>
              <a:t>NICOLÁS MELO CHABOT</a:t>
            </a:r>
          </a:p>
          <a:p>
            <a:r>
              <a:rPr lang="pt-BR" dirty="0"/>
              <a:t>YURI LUCAS</a:t>
            </a:r>
          </a:p>
        </p:txBody>
      </p:sp>
    </p:spTree>
    <p:extLst>
      <p:ext uri="{BB962C8B-B14F-4D97-AF65-F5344CB8AC3E}">
        <p14:creationId xmlns:p14="http://schemas.microsoft.com/office/powerpoint/2010/main" val="3176806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8AB1D0B-6516-46CA-8EB6-53F820CD07DF}"/>
              </a:ext>
            </a:extLst>
          </p:cNvPr>
          <p:cNvSpPr/>
          <p:nvPr/>
        </p:nvSpPr>
        <p:spPr>
          <a:xfrm>
            <a:off x="779317" y="1460499"/>
            <a:ext cx="5194418" cy="3632202"/>
          </a:xfrm>
          <a:prstGeom prst="roundRect">
            <a:avLst/>
          </a:prstGeom>
          <a:solidFill>
            <a:srgbClr val="5D0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Ovo</a:t>
            </a:r>
          </a:p>
          <a:p>
            <a:pPr algn="ctr"/>
            <a:r>
              <a:rPr lang="pt-BR" dirty="0"/>
              <a:t>Brócolis</a:t>
            </a:r>
          </a:p>
          <a:p>
            <a:pPr algn="ctr"/>
            <a:r>
              <a:rPr lang="pt-BR" dirty="0"/>
              <a:t>Carne</a:t>
            </a:r>
          </a:p>
          <a:p>
            <a:pPr algn="ctr"/>
            <a:r>
              <a:rPr lang="pt-BR" dirty="0"/>
              <a:t>Melão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344827C-7B04-4621-9A04-3F0DA94C4AA7}"/>
              </a:ext>
            </a:extLst>
          </p:cNvPr>
          <p:cNvSpPr/>
          <p:nvPr/>
        </p:nvSpPr>
        <p:spPr>
          <a:xfrm>
            <a:off x="5715117" y="1460499"/>
            <a:ext cx="5194418" cy="363220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Opções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131629D-ED8C-48F3-9B84-DFB266BAF4A1}"/>
              </a:ext>
            </a:extLst>
          </p:cNvPr>
          <p:cNvSpPr/>
          <p:nvPr/>
        </p:nvSpPr>
        <p:spPr>
          <a:xfrm>
            <a:off x="1037935" y="1460499"/>
            <a:ext cx="5194418" cy="363220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1" dirty="0" smtClean="0"/>
              <a:t>Participantes do Processo</a:t>
            </a:r>
            <a:endParaRPr lang="pt-BR" sz="3200" b="1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74DD6EA-D7B6-4333-AA7F-01778D0B55B8}"/>
              </a:ext>
            </a:extLst>
          </p:cNvPr>
          <p:cNvSpPr/>
          <p:nvPr/>
        </p:nvSpPr>
        <p:spPr>
          <a:xfrm>
            <a:off x="5867517" y="1460499"/>
            <a:ext cx="5194418" cy="363220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pt-BR" sz="2000" b="1" dirty="0" smtClean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Proprietário do imóvel</a:t>
            </a: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pt-BR" sz="2000" b="1" dirty="0" smtClean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pt-BR" sz="2000" b="1" dirty="0" smtClean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Organizador do evento</a:t>
            </a: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pt-BR" sz="2000" b="1" dirty="0" smtClean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pt-BR" sz="2000" b="1" dirty="0" smtClean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Staff</a:t>
            </a:r>
            <a:endParaRPr lang="pt-BR" sz="2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756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8AB1D0B-6516-46CA-8EB6-53F820CD07DF}"/>
              </a:ext>
            </a:extLst>
          </p:cNvPr>
          <p:cNvSpPr/>
          <p:nvPr/>
        </p:nvSpPr>
        <p:spPr>
          <a:xfrm>
            <a:off x="3203510" y="870246"/>
            <a:ext cx="5606967" cy="483542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Ovo</a:t>
            </a:r>
          </a:p>
          <a:p>
            <a:pPr algn="ctr"/>
            <a:r>
              <a:rPr lang="pt-BR" dirty="0"/>
              <a:t>Brócolis</a:t>
            </a:r>
          </a:p>
          <a:p>
            <a:pPr algn="ctr"/>
            <a:r>
              <a:rPr lang="pt-BR" dirty="0"/>
              <a:t>Carne</a:t>
            </a:r>
          </a:p>
          <a:p>
            <a:pPr algn="ctr"/>
            <a:r>
              <a:rPr lang="pt-BR" dirty="0"/>
              <a:t>Melão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C38FD1F-980F-42B2-9425-5591D6BD80C9}"/>
              </a:ext>
            </a:extLst>
          </p:cNvPr>
          <p:cNvSpPr/>
          <p:nvPr/>
        </p:nvSpPr>
        <p:spPr>
          <a:xfrm>
            <a:off x="3283536" y="969051"/>
            <a:ext cx="5606967" cy="483542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131629D-ED8C-48F3-9B84-DFB266BAF4A1}"/>
              </a:ext>
            </a:extLst>
          </p:cNvPr>
          <p:cNvSpPr/>
          <p:nvPr/>
        </p:nvSpPr>
        <p:spPr>
          <a:xfrm>
            <a:off x="3381522" y="1048258"/>
            <a:ext cx="5606967" cy="4835427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>
              <a:latin typeface="Berlin Sans FB Demi" panose="020E0802020502020306" pitchFamily="34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C59C1E2A-878A-4948-A5C1-292B76CEF3A4}"/>
              </a:ext>
            </a:extLst>
          </p:cNvPr>
          <p:cNvGrpSpPr/>
          <p:nvPr/>
        </p:nvGrpSpPr>
        <p:grpSpPr>
          <a:xfrm>
            <a:off x="4340422" y="1140825"/>
            <a:ext cx="3704729" cy="4843297"/>
            <a:chOff x="3296216" y="1014652"/>
            <a:chExt cx="3171696" cy="4149557"/>
          </a:xfrm>
          <a:solidFill>
            <a:schemeClr val="bg1">
              <a:lumMod val="75000"/>
            </a:schemeClr>
          </a:solidFill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02C39C88-E94F-4AC7-A94B-27023F51DCAD}"/>
                </a:ext>
              </a:extLst>
            </p:cNvPr>
            <p:cNvSpPr/>
            <p:nvPr/>
          </p:nvSpPr>
          <p:spPr>
            <a:xfrm>
              <a:off x="3296216" y="1014652"/>
              <a:ext cx="3171696" cy="30539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72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F7AA22E8-6FAA-4A8E-AB5D-77D39DBAE8EE}"/>
                </a:ext>
              </a:extLst>
            </p:cNvPr>
            <p:cNvSpPr/>
            <p:nvPr/>
          </p:nvSpPr>
          <p:spPr>
            <a:xfrm>
              <a:off x="4068332" y="3506598"/>
              <a:ext cx="1627464" cy="16576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08907CB9-0C62-4BFD-9D58-27BBB25E2C79}"/>
              </a:ext>
            </a:extLst>
          </p:cNvPr>
          <p:cNvGrpSpPr/>
          <p:nvPr/>
        </p:nvGrpSpPr>
        <p:grpSpPr>
          <a:xfrm>
            <a:off x="4242436" y="1137194"/>
            <a:ext cx="3704729" cy="4846928"/>
            <a:chOff x="3296216" y="1014652"/>
            <a:chExt cx="3171696" cy="4149557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17148041-4225-45C5-9C02-3057152FC398}"/>
                </a:ext>
              </a:extLst>
            </p:cNvPr>
            <p:cNvSpPr/>
            <p:nvPr/>
          </p:nvSpPr>
          <p:spPr>
            <a:xfrm>
              <a:off x="3296216" y="1014652"/>
              <a:ext cx="3171696" cy="30539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7200" dirty="0">
                  <a:solidFill>
                    <a:srgbClr val="7030A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Su</a:t>
              </a:r>
            </a:p>
            <a:p>
              <a:pPr algn="ctr"/>
              <a:r>
                <a:rPr lang="pt-BR" sz="7200" dirty="0">
                  <a:solidFill>
                    <a:srgbClr val="7030A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casa</a:t>
              </a: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B0559002-DB00-4AD1-A49C-8601686DB99D}"/>
                </a:ext>
              </a:extLst>
            </p:cNvPr>
            <p:cNvSpPr/>
            <p:nvPr/>
          </p:nvSpPr>
          <p:spPr>
            <a:xfrm>
              <a:off x="4068332" y="3506598"/>
              <a:ext cx="1627464" cy="16576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30" name="Imagem 29" descr="Logotipo, Ícone&#10;&#10;Descrição gerada automaticamente">
            <a:extLst>
              <a:ext uri="{FF2B5EF4-FFF2-40B4-BE49-F238E27FC236}">
                <a16:creationId xmlns:a16="http://schemas.microsoft.com/office/drawing/2014/main" id="{6F56F51D-B6A7-4AF1-B226-0D736C4B7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103" y="4025765"/>
            <a:ext cx="1559832" cy="178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9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8AB1D0B-6516-46CA-8EB6-53F820CD07DF}"/>
              </a:ext>
            </a:extLst>
          </p:cNvPr>
          <p:cNvSpPr/>
          <p:nvPr/>
        </p:nvSpPr>
        <p:spPr>
          <a:xfrm>
            <a:off x="963997" y="1685807"/>
            <a:ext cx="4003021" cy="2500132"/>
          </a:xfrm>
          <a:prstGeom prst="roundRect">
            <a:avLst/>
          </a:prstGeom>
          <a:solidFill>
            <a:srgbClr val="5D0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Ovo</a:t>
            </a:r>
          </a:p>
          <a:p>
            <a:pPr algn="ctr"/>
            <a:r>
              <a:rPr lang="pt-BR" dirty="0"/>
              <a:t>Brócolis</a:t>
            </a:r>
          </a:p>
          <a:p>
            <a:pPr algn="ctr"/>
            <a:r>
              <a:rPr lang="pt-BR" dirty="0"/>
              <a:t>Carne</a:t>
            </a:r>
          </a:p>
          <a:p>
            <a:pPr algn="ctr"/>
            <a:r>
              <a:rPr lang="pt-BR" dirty="0"/>
              <a:t>Melão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C38FD1F-980F-42B2-9425-5591D6BD80C9}"/>
              </a:ext>
            </a:extLst>
          </p:cNvPr>
          <p:cNvSpPr/>
          <p:nvPr/>
        </p:nvSpPr>
        <p:spPr>
          <a:xfrm>
            <a:off x="3942089" y="1685807"/>
            <a:ext cx="4003021" cy="250013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AlgoExpert</a:t>
            </a:r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344827C-7B04-4621-9A04-3F0DA94C4AA7}"/>
              </a:ext>
            </a:extLst>
          </p:cNvPr>
          <p:cNvSpPr/>
          <p:nvPr/>
        </p:nvSpPr>
        <p:spPr>
          <a:xfrm>
            <a:off x="6920181" y="1685807"/>
            <a:ext cx="4003021" cy="250013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Opções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131629D-ED8C-48F3-9B84-DFB266BAF4A1}"/>
              </a:ext>
            </a:extLst>
          </p:cNvPr>
          <p:cNvSpPr/>
          <p:nvPr/>
        </p:nvSpPr>
        <p:spPr>
          <a:xfrm>
            <a:off x="1116397" y="1838207"/>
            <a:ext cx="4003021" cy="250013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UMA CASA DE DIA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CFA0A7D1-88B9-4371-85DE-DBDCB0555EFB}"/>
              </a:ext>
            </a:extLst>
          </p:cNvPr>
          <p:cNvSpPr/>
          <p:nvPr/>
        </p:nvSpPr>
        <p:spPr>
          <a:xfrm>
            <a:off x="4094489" y="1838207"/>
            <a:ext cx="4003021" cy="25001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UM ESPAÇO PARA EVENTOS </a:t>
            </a:r>
          </a:p>
          <a:p>
            <a:r>
              <a:rPr lang="pt-BR" dirty="0"/>
              <a:t>A NOITE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74DD6EA-D7B6-4333-AA7F-01778D0B55B8}"/>
              </a:ext>
            </a:extLst>
          </p:cNvPr>
          <p:cNvSpPr/>
          <p:nvPr/>
        </p:nvSpPr>
        <p:spPr>
          <a:xfrm>
            <a:off x="7072581" y="1838207"/>
            <a:ext cx="4003021" cy="250013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 SELEÇÃO AUTOMÁTICA DE STAFF </a:t>
            </a:r>
          </a:p>
        </p:txBody>
      </p:sp>
    </p:spTree>
    <p:extLst>
      <p:ext uri="{BB962C8B-B14F-4D97-AF65-F5344CB8AC3E}">
        <p14:creationId xmlns:p14="http://schemas.microsoft.com/office/powerpoint/2010/main" val="45370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8AB1D0B-6516-46CA-8EB6-53F820CD07DF}"/>
              </a:ext>
            </a:extLst>
          </p:cNvPr>
          <p:cNvSpPr/>
          <p:nvPr/>
        </p:nvSpPr>
        <p:spPr>
          <a:xfrm>
            <a:off x="1635895" y="558707"/>
            <a:ext cx="2659225" cy="1660849"/>
          </a:xfrm>
          <a:prstGeom prst="roundRect">
            <a:avLst/>
          </a:prstGeom>
          <a:solidFill>
            <a:srgbClr val="5D0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Ovo</a:t>
            </a:r>
          </a:p>
          <a:p>
            <a:pPr algn="ctr"/>
            <a:r>
              <a:rPr lang="pt-BR" dirty="0"/>
              <a:t>Brócolis</a:t>
            </a:r>
          </a:p>
          <a:p>
            <a:pPr algn="ctr"/>
            <a:r>
              <a:rPr lang="pt-BR" dirty="0"/>
              <a:t>Carne</a:t>
            </a:r>
          </a:p>
          <a:p>
            <a:pPr algn="ctr"/>
            <a:r>
              <a:rPr lang="pt-BR" dirty="0"/>
              <a:t>Melão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D25FA9C-DF48-40A8-9A22-77FAFFDF96B5}"/>
              </a:ext>
            </a:extLst>
          </p:cNvPr>
          <p:cNvSpPr/>
          <p:nvPr/>
        </p:nvSpPr>
        <p:spPr>
          <a:xfrm>
            <a:off x="1635895" y="2524356"/>
            <a:ext cx="2659225" cy="1660849"/>
          </a:xfrm>
          <a:prstGeom prst="roundRect">
            <a:avLst/>
          </a:prstGeom>
          <a:solidFill>
            <a:srgbClr val="5D0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 Km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C38FD1F-980F-42B2-9425-5591D6BD80C9}"/>
              </a:ext>
            </a:extLst>
          </p:cNvPr>
          <p:cNvSpPr/>
          <p:nvPr/>
        </p:nvSpPr>
        <p:spPr>
          <a:xfrm>
            <a:off x="4613987" y="558707"/>
            <a:ext cx="2659225" cy="1660849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AlgoExpert</a:t>
            </a:r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4E67743-4CCA-4594-BD79-11D999A416F8}"/>
              </a:ext>
            </a:extLst>
          </p:cNvPr>
          <p:cNvSpPr/>
          <p:nvPr/>
        </p:nvSpPr>
        <p:spPr>
          <a:xfrm>
            <a:off x="4613987" y="2524356"/>
            <a:ext cx="2659225" cy="1660849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HackerRank</a:t>
            </a:r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344827C-7B04-4621-9A04-3F0DA94C4AA7}"/>
              </a:ext>
            </a:extLst>
          </p:cNvPr>
          <p:cNvSpPr/>
          <p:nvPr/>
        </p:nvSpPr>
        <p:spPr>
          <a:xfrm>
            <a:off x="7592079" y="558707"/>
            <a:ext cx="2659225" cy="166084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Opções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8DF96EE-4C7E-4921-AE2D-370B0CED8846}"/>
              </a:ext>
            </a:extLst>
          </p:cNvPr>
          <p:cNvSpPr/>
          <p:nvPr/>
        </p:nvSpPr>
        <p:spPr>
          <a:xfrm>
            <a:off x="7592079" y="2524356"/>
            <a:ext cx="2659225" cy="166084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Inglês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7A114C5-13B0-4DE4-A0A0-41459AF35CAF}"/>
              </a:ext>
            </a:extLst>
          </p:cNvPr>
          <p:cNvSpPr/>
          <p:nvPr/>
        </p:nvSpPr>
        <p:spPr>
          <a:xfrm>
            <a:off x="4613986" y="4490005"/>
            <a:ext cx="2659225" cy="1660849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Flask</a:t>
            </a:r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131629D-ED8C-48F3-9B84-DFB266BAF4A1}"/>
              </a:ext>
            </a:extLst>
          </p:cNvPr>
          <p:cNvSpPr/>
          <p:nvPr/>
        </p:nvSpPr>
        <p:spPr>
          <a:xfrm>
            <a:off x="1788295" y="711107"/>
            <a:ext cx="2659225" cy="1660849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SISTEM QUE PERMITE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5CD0632-9FF9-4183-B2C8-FC0DBE6BA895}"/>
              </a:ext>
            </a:extLst>
          </p:cNvPr>
          <p:cNvSpPr/>
          <p:nvPr/>
        </p:nvSpPr>
        <p:spPr>
          <a:xfrm>
            <a:off x="1788295" y="2676756"/>
            <a:ext cx="2659225" cy="1660849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haroni" panose="02010803020104030203" pitchFamily="2" charset="-79"/>
                <a:cs typeface="Aharoni" panose="02010803020104030203" pitchFamily="2" charset="-79"/>
              </a:rPr>
              <a:t>EVENTO</a:t>
            </a:r>
            <a:endParaRPr lang="pt-B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CFA0A7D1-88B9-4371-85DE-DBDCB0555EFB}"/>
              </a:ext>
            </a:extLst>
          </p:cNvPr>
          <p:cNvSpPr/>
          <p:nvPr/>
        </p:nvSpPr>
        <p:spPr>
          <a:xfrm>
            <a:off x="4766387" y="711107"/>
            <a:ext cx="2659225" cy="16608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AGENDAMENTO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BEA822F-CFA7-4FF6-8550-7FCD61AC8A62}"/>
              </a:ext>
            </a:extLst>
          </p:cNvPr>
          <p:cNvSpPr/>
          <p:nvPr/>
        </p:nvSpPr>
        <p:spPr>
          <a:xfrm>
            <a:off x="4766387" y="2676756"/>
            <a:ext cx="2659225" cy="16608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77DAAD2-9B9E-4797-B330-3167C05A4D02}"/>
              </a:ext>
            </a:extLst>
          </p:cNvPr>
          <p:cNvSpPr/>
          <p:nvPr/>
        </p:nvSpPr>
        <p:spPr>
          <a:xfrm>
            <a:off x="4766386" y="4642405"/>
            <a:ext cx="2659225" cy="16608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Aharoni" panose="02010803020104030203" pitchFamily="2" charset="-79"/>
                <a:cs typeface="Aharoni" panose="02010803020104030203" pitchFamily="2" charset="-79"/>
              </a:rPr>
              <a:t>STAFF</a:t>
            </a:r>
            <a:endParaRPr lang="pt-B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74DD6EA-D7B6-4333-AA7F-01778D0B55B8}"/>
              </a:ext>
            </a:extLst>
          </p:cNvPr>
          <p:cNvSpPr/>
          <p:nvPr/>
        </p:nvSpPr>
        <p:spPr>
          <a:xfrm>
            <a:off x="7744479" y="711107"/>
            <a:ext cx="2659225" cy="166084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 UM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3229D435-2F2D-48EA-9FE3-BE499BED1626}"/>
              </a:ext>
            </a:extLst>
          </p:cNvPr>
          <p:cNvSpPr/>
          <p:nvPr/>
        </p:nvSpPr>
        <p:spPr>
          <a:xfrm>
            <a:off x="7744479" y="2676756"/>
            <a:ext cx="2659225" cy="166084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Aharoni" panose="02010803020104030203" pitchFamily="2" charset="-79"/>
                <a:cs typeface="Aharoni" panose="02010803020104030203" pitchFamily="2" charset="-79"/>
              </a:rPr>
              <a:t>LOCAL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1B8FEEF-10E4-4FC2-9A2F-6FD31409C921}"/>
              </a:ext>
            </a:extLst>
          </p:cNvPr>
          <p:cNvSpPr/>
          <p:nvPr/>
        </p:nvSpPr>
        <p:spPr>
          <a:xfrm>
            <a:off x="1635895" y="4490005"/>
            <a:ext cx="2659225" cy="1660849"/>
          </a:xfrm>
          <a:prstGeom prst="roundRect">
            <a:avLst/>
          </a:prstGeom>
          <a:solidFill>
            <a:srgbClr val="5D0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Ovo</a:t>
            </a:r>
          </a:p>
          <a:p>
            <a:pPr algn="ctr"/>
            <a:r>
              <a:rPr lang="pt-BR" dirty="0"/>
              <a:t>Brócolis</a:t>
            </a:r>
          </a:p>
          <a:p>
            <a:pPr algn="ctr"/>
            <a:r>
              <a:rPr lang="pt-BR" dirty="0"/>
              <a:t>Carne</a:t>
            </a:r>
          </a:p>
          <a:p>
            <a:pPr algn="ctr"/>
            <a:r>
              <a:rPr lang="pt-BR" dirty="0"/>
              <a:t>Melão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8493A9D7-0B77-403E-BC57-198AA95CCC23}"/>
              </a:ext>
            </a:extLst>
          </p:cNvPr>
          <p:cNvSpPr/>
          <p:nvPr/>
        </p:nvSpPr>
        <p:spPr>
          <a:xfrm>
            <a:off x="1788295" y="4642405"/>
            <a:ext cx="2659225" cy="1660849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C0D48BD7-2732-4377-8DA1-FD9A8391669A}"/>
              </a:ext>
            </a:extLst>
          </p:cNvPr>
          <p:cNvSpPr/>
          <p:nvPr/>
        </p:nvSpPr>
        <p:spPr>
          <a:xfrm>
            <a:off x="7592079" y="4490005"/>
            <a:ext cx="2659225" cy="166084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Inglês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F5889EB0-7C2E-4377-9B48-9844AE990207}"/>
              </a:ext>
            </a:extLst>
          </p:cNvPr>
          <p:cNvSpPr/>
          <p:nvPr/>
        </p:nvSpPr>
        <p:spPr>
          <a:xfrm>
            <a:off x="7744479" y="4642405"/>
            <a:ext cx="2659225" cy="166084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PRÉ DETERMINADOS</a:t>
            </a:r>
          </a:p>
        </p:txBody>
      </p:sp>
    </p:spTree>
    <p:extLst>
      <p:ext uri="{BB962C8B-B14F-4D97-AF65-F5344CB8AC3E}">
        <p14:creationId xmlns:p14="http://schemas.microsoft.com/office/powerpoint/2010/main" val="386988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8AB1D0B-6516-46CA-8EB6-53F820CD07DF}"/>
              </a:ext>
            </a:extLst>
          </p:cNvPr>
          <p:cNvSpPr/>
          <p:nvPr/>
        </p:nvSpPr>
        <p:spPr>
          <a:xfrm>
            <a:off x="368299" y="1460499"/>
            <a:ext cx="5194418" cy="3632202"/>
          </a:xfrm>
          <a:prstGeom prst="roundRect">
            <a:avLst/>
          </a:prstGeom>
          <a:solidFill>
            <a:srgbClr val="5D0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Ovo</a:t>
            </a:r>
          </a:p>
          <a:p>
            <a:pPr algn="ctr"/>
            <a:r>
              <a:rPr lang="pt-BR" dirty="0"/>
              <a:t>Brócolis</a:t>
            </a:r>
          </a:p>
          <a:p>
            <a:pPr algn="ctr"/>
            <a:r>
              <a:rPr lang="pt-BR" dirty="0"/>
              <a:t>Carne</a:t>
            </a:r>
          </a:p>
          <a:p>
            <a:pPr algn="ctr"/>
            <a:r>
              <a:rPr lang="pt-BR" dirty="0"/>
              <a:t>Melão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C38FD1F-980F-42B2-9425-5591D6BD80C9}"/>
              </a:ext>
            </a:extLst>
          </p:cNvPr>
          <p:cNvSpPr/>
          <p:nvPr/>
        </p:nvSpPr>
        <p:spPr>
          <a:xfrm>
            <a:off x="3346391" y="1460499"/>
            <a:ext cx="5194418" cy="363220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AlgoExpert</a:t>
            </a:r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344827C-7B04-4621-9A04-3F0DA94C4AA7}"/>
              </a:ext>
            </a:extLst>
          </p:cNvPr>
          <p:cNvSpPr/>
          <p:nvPr/>
        </p:nvSpPr>
        <p:spPr>
          <a:xfrm>
            <a:off x="6324483" y="1460499"/>
            <a:ext cx="5194418" cy="363220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Opções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131629D-ED8C-48F3-9B84-DFB266BAF4A1}"/>
              </a:ext>
            </a:extLst>
          </p:cNvPr>
          <p:cNvSpPr/>
          <p:nvPr/>
        </p:nvSpPr>
        <p:spPr>
          <a:xfrm>
            <a:off x="520699" y="1612899"/>
            <a:ext cx="5194418" cy="363220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1" dirty="0"/>
              <a:t>INTRODUÇÃO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CFA0A7D1-88B9-4371-85DE-DBDCB0555EFB}"/>
              </a:ext>
            </a:extLst>
          </p:cNvPr>
          <p:cNvSpPr/>
          <p:nvPr/>
        </p:nvSpPr>
        <p:spPr>
          <a:xfrm>
            <a:off x="5867517" y="1536699"/>
            <a:ext cx="5194418" cy="36322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  <a:spcAft>
                <a:spcPts val="12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581194C-B804-4616-83B4-0A26A557B129}"/>
              </a:ext>
            </a:extLst>
          </p:cNvPr>
          <p:cNvSpPr txBox="1"/>
          <p:nvPr/>
        </p:nvSpPr>
        <p:spPr>
          <a:xfrm>
            <a:off x="7419073" y="1524549"/>
            <a:ext cx="2700439" cy="350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1200"/>
              </a:spcAft>
            </a:pPr>
            <a:r>
              <a:rPr lang="pt-BR" sz="16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Organização de eventos, inclusive os de pequeno porte, demandam trabalho e tempo por parte de quem os organiza. Uma residência é sinônimo de um lar, mas também de despesas recorrentes para seus donos. E se houvesse uma forma de resolver essas duas questões através de uma única forma?</a:t>
            </a:r>
            <a:endParaRPr lang="pt-B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20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8AB1D0B-6516-46CA-8EB6-53F820CD07DF}"/>
              </a:ext>
            </a:extLst>
          </p:cNvPr>
          <p:cNvSpPr/>
          <p:nvPr/>
        </p:nvSpPr>
        <p:spPr>
          <a:xfrm>
            <a:off x="368299" y="1460499"/>
            <a:ext cx="5194418" cy="3632202"/>
          </a:xfrm>
          <a:prstGeom prst="roundRect">
            <a:avLst/>
          </a:prstGeom>
          <a:solidFill>
            <a:srgbClr val="5D0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Ovo</a:t>
            </a:r>
          </a:p>
          <a:p>
            <a:pPr algn="ctr"/>
            <a:r>
              <a:rPr lang="pt-BR" dirty="0"/>
              <a:t>Brócolis</a:t>
            </a:r>
          </a:p>
          <a:p>
            <a:pPr algn="ctr"/>
            <a:r>
              <a:rPr lang="pt-BR" dirty="0"/>
              <a:t>Carne</a:t>
            </a:r>
          </a:p>
          <a:p>
            <a:pPr algn="ctr"/>
            <a:r>
              <a:rPr lang="pt-BR" dirty="0"/>
              <a:t>Melão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C38FD1F-980F-42B2-9425-5591D6BD80C9}"/>
              </a:ext>
            </a:extLst>
          </p:cNvPr>
          <p:cNvSpPr/>
          <p:nvPr/>
        </p:nvSpPr>
        <p:spPr>
          <a:xfrm>
            <a:off x="3346391" y="1460499"/>
            <a:ext cx="5194418" cy="363220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AlgoExpert</a:t>
            </a:r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344827C-7B04-4621-9A04-3F0DA94C4AA7}"/>
              </a:ext>
            </a:extLst>
          </p:cNvPr>
          <p:cNvSpPr/>
          <p:nvPr/>
        </p:nvSpPr>
        <p:spPr>
          <a:xfrm>
            <a:off x="6324483" y="1460499"/>
            <a:ext cx="5194418" cy="363220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Opções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131629D-ED8C-48F3-9B84-DFB266BAF4A1}"/>
              </a:ext>
            </a:extLst>
          </p:cNvPr>
          <p:cNvSpPr/>
          <p:nvPr/>
        </p:nvSpPr>
        <p:spPr>
          <a:xfrm>
            <a:off x="520699" y="1612899"/>
            <a:ext cx="5194418" cy="363220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1" dirty="0"/>
              <a:t>CONTEXTO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CFA0A7D1-88B9-4371-85DE-DBDCB0555EFB}"/>
              </a:ext>
            </a:extLst>
          </p:cNvPr>
          <p:cNvSpPr/>
          <p:nvPr/>
        </p:nvSpPr>
        <p:spPr>
          <a:xfrm>
            <a:off x="3498791" y="1612899"/>
            <a:ext cx="5194418" cy="36322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  <a:spcAft>
                <a:spcPts val="12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74DD6EA-D7B6-4333-AA7F-01778D0B55B8}"/>
              </a:ext>
            </a:extLst>
          </p:cNvPr>
          <p:cNvSpPr/>
          <p:nvPr/>
        </p:nvSpPr>
        <p:spPr>
          <a:xfrm>
            <a:off x="6476883" y="1612899"/>
            <a:ext cx="5194418" cy="363220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pt-BR" sz="2000" dirty="0">
                <a:solidFill>
                  <a:schemeClr val="bg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Alugar?</a:t>
            </a:r>
            <a:br>
              <a:rPr lang="pt-BR" sz="2000" dirty="0">
                <a:solidFill>
                  <a:schemeClr val="bg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Residente.</a:t>
            </a: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pt-BR" sz="2000" dirty="0">
                <a:solidFill>
                  <a:schemeClr val="bg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Cômodo?</a:t>
            </a:r>
            <a:br>
              <a:rPr lang="pt-BR" sz="2000" dirty="0">
                <a:solidFill>
                  <a:schemeClr val="bg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Inconveni</a:t>
            </a:r>
            <a:r>
              <a:rPr lang="pt-BR" sz="2000" dirty="0">
                <a:solidFill>
                  <a:schemeClr val="bg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ências.</a:t>
            </a:r>
            <a:endParaRPr lang="pt-BR" sz="2000" dirty="0">
              <a:solidFill>
                <a:schemeClr val="bg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pt-BR" sz="2000" dirty="0">
                <a:solidFill>
                  <a:schemeClr val="bg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Temporada?</a:t>
            </a:r>
            <a:br>
              <a:rPr lang="pt-BR" sz="2000" dirty="0">
                <a:solidFill>
                  <a:schemeClr val="bg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chemeClr val="bg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Muitos dias.</a:t>
            </a: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pt-BR" sz="2000" dirty="0">
                <a:solidFill>
                  <a:schemeClr val="bg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Solução?</a:t>
            </a:r>
            <a:br>
              <a:rPr lang="pt-BR" sz="2000" dirty="0">
                <a:solidFill>
                  <a:schemeClr val="bg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Alugar a parte externa de sua casa para eventos conforme sua conveniência</a:t>
            </a:r>
            <a:endParaRPr lang="pt-BR" sz="2000" dirty="0">
              <a:solidFill>
                <a:schemeClr val="bg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581194C-B804-4616-83B4-0A26A557B129}"/>
              </a:ext>
            </a:extLst>
          </p:cNvPr>
          <p:cNvSpPr txBox="1"/>
          <p:nvPr/>
        </p:nvSpPr>
        <p:spPr>
          <a:xfrm>
            <a:off x="3875714" y="1815547"/>
            <a:ext cx="2700439" cy="3353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pt-BR" dirty="0" smtClean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Residências</a:t>
            </a:r>
            <a:br>
              <a:rPr lang="pt-BR" dirty="0" smtClean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Ativos, mas nem tanto!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endParaRPr lang="pt-BR" dirty="0" smtClean="0">
              <a:solidFill>
                <a:schemeClr val="bg1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pt-BR" dirty="0" smtClean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Despesas</a:t>
            </a:r>
            <a:br>
              <a:rPr lang="pt-BR" dirty="0" smtClean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Compulsórias e necessárias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endParaRPr lang="pt-BR" dirty="0" smtClean="0">
              <a:solidFill>
                <a:schemeClr val="bg1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Receita</a:t>
            </a:r>
            <a:b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dirty="0" smtClean="0">
                <a:solidFill>
                  <a:schemeClr val="bg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Aluguel?</a:t>
            </a:r>
            <a:endParaRPr lang="pt-BR" dirty="0">
              <a:solidFill>
                <a:schemeClr val="bg1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966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344827C-7B04-4621-9A04-3F0DA94C4AA7}"/>
              </a:ext>
            </a:extLst>
          </p:cNvPr>
          <p:cNvSpPr/>
          <p:nvPr/>
        </p:nvSpPr>
        <p:spPr>
          <a:xfrm>
            <a:off x="6324483" y="1460499"/>
            <a:ext cx="5194418" cy="363220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Opções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131629D-ED8C-48F3-9B84-DFB266BAF4A1}"/>
              </a:ext>
            </a:extLst>
          </p:cNvPr>
          <p:cNvSpPr/>
          <p:nvPr/>
        </p:nvSpPr>
        <p:spPr>
          <a:xfrm>
            <a:off x="1843771" y="1460499"/>
            <a:ext cx="5194418" cy="363220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1" dirty="0"/>
              <a:t>PROBLEMA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CFA0A7D1-88B9-4371-85DE-DBDCB0555EFB}"/>
              </a:ext>
            </a:extLst>
          </p:cNvPr>
          <p:cNvSpPr/>
          <p:nvPr/>
        </p:nvSpPr>
        <p:spPr>
          <a:xfrm>
            <a:off x="6324483" y="1460499"/>
            <a:ext cx="5194418" cy="36322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  <a:spcAft>
                <a:spcPts val="12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581194C-B804-4616-83B4-0A26A557B129}"/>
              </a:ext>
            </a:extLst>
          </p:cNvPr>
          <p:cNvSpPr txBox="1"/>
          <p:nvPr/>
        </p:nvSpPr>
        <p:spPr>
          <a:xfrm>
            <a:off x="7571472" y="1946813"/>
            <a:ext cx="2700439" cy="2659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pt-BR" sz="2000" b="1" dirty="0" smtClean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Controle sobre despesas</a:t>
            </a: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pt-BR" sz="2000" b="1" dirty="0" smtClean="0">
                <a:solidFill>
                  <a:schemeClr val="bg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pt-BR" sz="2000" b="1" dirty="0" smtClean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Custos elevados</a:t>
            </a: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pt-BR" sz="2000" b="1" dirty="0" smtClean="0">
                <a:solidFill>
                  <a:schemeClr val="bg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pt-BR" sz="2000" b="1" dirty="0" smtClean="0">
                <a:solidFill>
                  <a:schemeClr val="bg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Exaustão</a:t>
            </a:r>
            <a:endParaRPr lang="pt-BR" sz="2000" b="1" dirty="0">
              <a:solidFill>
                <a:schemeClr val="bg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435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8AB1D0B-6516-46CA-8EB6-53F820CD07DF}"/>
              </a:ext>
            </a:extLst>
          </p:cNvPr>
          <p:cNvSpPr/>
          <p:nvPr/>
        </p:nvSpPr>
        <p:spPr>
          <a:xfrm>
            <a:off x="368299" y="1460499"/>
            <a:ext cx="5194418" cy="3632202"/>
          </a:xfrm>
          <a:prstGeom prst="roundRect">
            <a:avLst/>
          </a:prstGeom>
          <a:solidFill>
            <a:srgbClr val="5D0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Ovo</a:t>
            </a:r>
          </a:p>
          <a:p>
            <a:pPr algn="ctr"/>
            <a:r>
              <a:rPr lang="pt-BR" dirty="0"/>
              <a:t>Brócolis</a:t>
            </a:r>
          </a:p>
          <a:p>
            <a:pPr algn="ctr"/>
            <a:r>
              <a:rPr lang="pt-BR" dirty="0"/>
              <a:t>Carne</a:t>
            </a:r>
          </a:p>
          <a:p>
            <a:pPr algn="ctr"/>
            <a:r>
              <a:rPr lang="pt-BR" dirty="0"/>
              <a:t>Melão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C38FD1F-980F-42B2-9425-5591D6BD80C9}"/>
              </a:ext>
            </a:extLst>
          </p:cNvPr>
          <p:cNvSpPr/>
          <p:nvPr/>
        </p:nvSpPr>
        <p:spPr>
          <a:xfrm>
            <a:off x="3346391" y="1460499"/>
            <a:ext cx="5194418" cy="363220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AlgoExpert</a:t>
            </a:r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344827C-7B04-4621-9A04-3F0DA94C4AA7}"/>
              </a:ext>
            </a:extLst>
          </p:cNvPr>
          <p:cNvSpPr/>
          <p:nvPr/>
        </p:nvSpPr>
        <p:spPr>
          <a:xfrm>
            <a:off x="6324483" y="1460499"/>
            <a:ext cx="5194418" cy="363220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Opções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131629D-ED8C-48F3-9B84-DFB266BAF4A1}"/>
              </a:ext>
            </a:extLst>
          </p:cNvPr>
          <p:cNvSpPr/>
          <p:nvPr/>
        </p:nvSpPr>
        <p:spPr>
          <a:xfrm>
            <a:off x="520699" y="1612899"/>
            <a:ext cx="5194418" cy="363220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1" dirty="0"/>
              <a:t>OBJETIVO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CFA0A7D1-88B9-4371-85DE-DBDCB0555EFB}"/>
              </a:ext>
            </a:extLst>
          </p:cNvPr>
          <p:cNvSpPr/>
          <p:nvPr/>
        </p:nvSpPr>
        <p:spPr>
          <a:xfrm>
            <a:off x="3498791" y="1612899"/>
            <a:ext cx="5194418" cy="36322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  <a:spcAft>
                <a:spcPts val="12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74DD6EA-D7B6-4333-AA7F-01778D0B55B8}"/>
              </a:ext>
            </a:extLst>
          </p:cNvPr>
          <p:cNvSpPr/>
          <p:nvPr/>
        </p:nvSpPr>
        <p:spPr>
          <a:xfrm>
            <a:off x="6476883" y="1612899"/>
            <a:ext cx="5194418" cy="363220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pt-BR" sz="24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Potencializar ao máximo geração de receita para o proprietário</a:t>
            </a:r>
            <a:endParaRPr lang="pt-B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581194C-B804-4616-83B4-0A26A557B129}"/>
              </a:ext>
            </a:extLst>
          </p:cNvPr>
          <p:cNvSpPr txBox="1"/>
          <p:nvPr/>
        </p:nvSpPr>
        <p:spPr>
          <a:xfrm>
            <a:off x="3637618" y="2761850"/>
            <a:ext cx="2700439" cy="1706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pt-BR" sz="24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Potencializar ao máximo a locação do local.</a:t>
            </a:r>
            <a:endParaRPr lang="pt-BR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endParaRPr lang="pt-BR" dirty="0">
              <a:solidFill>
                <a:schemeClr val="bg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146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8AB1D0B-6516-46CA-8EB6-53F820CD07DF}"/>
              </a:ext>
            </a:extLst>
          </p:cNvPr>
          <p:cNvSpPr/>
          <p:nvPr/>
        </p:nvSpPr>
        <p:spPr>
          <a:xfrm>
            <a:off x="368299" y="1460499"/>
            <a:ext cx="5194418" cy="3632202"/>
          </a:xfrm>
          <a:prstGeom prst="roundRect">
            <a:avLst/>
          </a:prstGeom>
          <a:solidFill>
            <a:srgbClr val="5D0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Ovo</a:t>
            </a:r>
          </a:p>
          <a:p>
            <a:pPr algn="ctr"/>
            <a:r>
              <a:rPr lang="pt-BR" dirty="0"/>
              <a:t>Brócolis</a:t>
            </a:r>
          </a:p>
          <a:p>
            <a:pPr algn="ctr"/>
            <a:r>
              <a:rPr lang="pt-BR" dirty="0"/>
              <a:t>Carne</a:t>
            </a:r>
          </a:p>
          <a:p>
            <a:pPr algn="ctr"/>
            <a:r>
              <a:rPr lang="pt-BR" dirty="0"/>
              <a:t>Melão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131629D-ED8C-48F3-9B84-DFB266BAF4A1}"/>
              </a:ext>
            </a:extLst>
          </p:cNvPr>
          <p:cNvSpPr/>
          <p:nvPr/>
        </p:nvSpPr>
        <p:spPr>
          <a:xfrm>
            <a:off x="520699" y="1612899"/>
            <a:ext cx="5194418" cy="363220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1" dirty="0" smtClean="0"/>
              <a:t>OBJETIVOS ESPECÍFICOS	</a:t>
            </a:r>
            <a:endParaRPr lang="pt-BR" sz="3200" b="1" dirty="0"/>
          </a:p>
        </p:txBody>
      </p:sp>
      <p:sp>
        <p:nvSpPr>
          <p:cNvPr id="11" name="Retângulo: Cantos Arredondados 16">
            <a:extLst>
              <a:ext uri="{FF2B5EF4-FFF2-40B4-BE49-F238E27FC236}">
                <a16:creationId xmlns:a16="http://schemas.microsoft.com/office/drawing/2014/main" id="{B74DD6EA-D7B6-4333-AA7F-01778D0B55B8}"/>
              </a:ext>
            </a:extLst>
          </p:cNvPr>
          <p:cNvSpPr/>
          <p:nvPr/>
        </p:nvSpPr>
        <p:spPr>
          <a:xfrm>
            <a:off x="5146846" y="1612899"/>
            <a:ext cx="5194418" cy="363220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Permitir ao usuário mais facilidade na organização de eventos</a:t>
            </a:r>
          </a:p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Desenvolver </a:t>
            </a:r>
            <a:r>
              <a:rPr lang="pt-BR" sz="2000" b="1" dirty="0">
                <a:solidFill>
                  <a:schemeClr val="bg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modelagem de processos de negócios, focando em organização de eventos, na interatividade entre os usuários, staff e locatário.</a:t>
            </a:r>
            <a:r>
              <a:rPr lang="pt-BR" sz="2000" b="1" dirty="0" smtClean="0">
                <a:solidFill>
                  <a:schemeClr val="bg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b="1" dirty="0">
              <a:solidFill>
                <a:schemeClr val="bg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2000" b="1" dirty="0">
                <a:solidFill>
                  <a:schemeClr val="bg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r>
              <a:rPr lang="pt-BR" sz="20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Mais oportunidades para o staff contratado.</a:t>
            </a:r>
            <a:endParaRPr lang="pt-B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08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8AB1D0B-6516-46CA-8EB6-53F820CD07DF}"/>
              </a:ext>
            </a:extLst>
          </p:cNvPr>
          <p:cNvSpPr/>
          <p:nvPr/>
        </p:nvSpPr>
        <p:spPr>
          <a:xfrm>
            <a:off x="779317" y="1460499"/>
            <a:ext cx="5194418" cy="3632202"/>
          </a:xfrm>
          <a:prstGeom prst="roundRect">
            <a:avLst/>
          </a:prstGeom>
          <a:solidFill>
            <a:srgbClr val="5D0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Ovo</a:t>
            </a:r>
          </a:p>
          <a:p>
            <a:pPr algn="ctr"/>
            <a:r>
              <a:rPr lang="pt-BR" dirty="0"/>
              <a:t>Brócolis</a:t>
            </a:r>
          </a:p>
          <a:p>
            <a:pPr algn="ctr"/>
            <a:r>
              <a:rPr lang="pt-BR" dirty="0"/>
              <a:t>Carne</a:t>
            </a:r>
          </a:p>
          <a:p>
            <a:pPr algn="ctr"/>
            <a:r>
              <a:rPr lang="pt-BR" dirty="0"/>
              <a:t>Melão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344827C-7B04-4621-9A04-3F0DA94C4AA7}"/>
              </a:ext>
            </a:extLst>
          </p:cNvPr>
          <p:cNvSpPr/>
          <p:nvPr/>
        </p:nvSpPr>
        <p:spPr>
          <a:xfrm>
            <a:off x="5715117" y="1460499"/>
            <a:ext cx="5194418" cy="363220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Opções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131629D-ED8C-48F3-9B84-DFB266BAF4A1}"/>
              </a:ext>
            </a:extLst>
          </p:cNvPr>
          <p:cNvSpPr/>
          <p:nvPr/>
        </p:nvSpPr>
        <p:spPr>
          <a:xfrm>
            <a:off x="1037935" y="1460499"/>
            <a:ext cx="5194418" cy="363220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1" dirty="0"/>
              <a:t>JUSTIFICATIVA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74DD6EA-D7B6-4333-AA7F-01778D0B55B8}"/>
              </a:ext>
            </a:extLst>
          </p:cNvPr>
          <p:cNvSpPr/>
          <p:nvPr/>
        </p:nvSpPr>
        <p:spPr>
          <a:xfrm>
            <a:off x="5867517" y="1460499"/>
            <a:ext cx="5194418" cy="363220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pt-BR" sz="2000" b="1" dirty="0" smtClean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Rentabilização de um ativo e facilidade, segurança na realização de eventos.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endParaRPr lang="pt-BR" sz="1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750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268</Words>
  <Application>Microsoft Office PowerPoint</Application>
  <PresentationFormat>Widescreen</PresentationFormat>
  <Paragraphs>122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Aharoni</vt:lpstr>
      <vt:lpstr>Arial</vt:lpstr>
      <vt:lpstr>Berlin Sans FB Demi</vt:lpstr>
      <vt:lpstr>Calibri</vt:lpstr>
      <vt:lpstr>Calibri Light</vt:lpstr>
      <vt:lpstr>Segoe UI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Carolina Andrade</dc:creator>
  <cp:lastModifiedBy>Nicolas Melo</cp:lastModifiedBy>
  <cp:revision>19</cp:revision>
  <dcterms:created xsi:type="dcterms:W3CDTF">2022-02-08T22:07:18Z</dcterms:created>
  <dcterms:modified xsi:type="dcterms:W3CDTF">2022-02-23T19:48:26Z</dcterms:modified>
</cp:coreProperties>
</file>