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47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181F2-4757-4991-910C-4F77C1B9DFB2}" v="175" dt="2022-03-09T18:04:06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4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8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8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95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6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80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0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9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3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0" r:id="rId6"/>
    <p:sldLayoutId id="2147483836" r:id="rId7"/>
    <p:sldLayoutId id="2147483837" r:id="rId8"/>
    <p:sldLayoutId id="2147483838" r:id="rId9"/>
    <p:sldLayoutId id="2147483839" r:id="rId10"/>
    <p:sldLayoutId id="21474838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796" y="2287679"/>
            <a:ext cx="4834369" cy="237995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Modern Love"/>
                <a:ea typeface="+mj-lt"/>
                <a:cs typeface="+mj-lt"/>
              </a:rPr>
              <a:t>ENGENHARIA</a:t>
            </a:r>
            <a:br>
              <a:rPr lang="en-US" sz="5400" dirty="0">
                <a:latin typeface="Modern Love"/>
                <a:ea typeface="+mj-lt"/>
                <a:cs typeface="+mj-lt"/>
              </a:rPr>
            </a:b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Modern Love"/>
                <a:ea typeface="+mj-lt"/>
                <a:cs typeface="+mj-lt"/>
              </a:rPr>
              <a:t>DE SOFTWARE</a:t>
            </a:r>
            <a:endParaRPr lang="de-DE" sz="5400">
              <a:solidFill>
                <a:schemeClr val="accent1">
                  <a:lumMod val="75000"/>
                </a:schemeClr>
              </a:solidFill>
              <a:latin typeface="Modern Love"/>
              <a:ea typeface="+mj-lt"/>
              <a:cs typeface="+mj-lt"/>
            </a:endParaRPr>
          </a:p>
          <a:p>
            <a:endParaRPr lang="de-DE" dirty="0">
              <a:cs typeface="Calibri Light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DC5D78-FC24-4D60-958E-E03B062E5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1805" y="1276276"/>
            <a:ext cx="5323367" cy="3483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400" cap="all" dirty="0">
              <a:latin typeface="Avenir Next LT Pro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6000" cap="all" dirty="0">
                <a:solidFill>
                  <a:schemeClr val="accent1">
                    <a:lumMod val="50000"/>
                  </a:schemeClr>
                </a:solidFill>
                <a:latin typeface="Avenir Next LT Pro"/>
                <a:ea typeface="+mn-lt"/>
                <a:cs typeface="+mn-lt"/>
              </a:rPr>
              <a:t>TI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cap="all" dirty="0">
                <a:latin typeface="Avenir Next LT Pro"/>
                <a:ea typeface="+mn-lt"/>
                <a:cs typeface="+mn-lt"/>
              </a:rPr>
              <a:t>ANDRÉ SATHLER</a:t>
            </a:r>
            <a:endParaRPr lang="en-US" sz="1600">
              <a:latin typeface="Avenir Next LT Pro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cap="all" dirty="0">
                <a:latin typeface="Avenir Next LT Pro"/>
                <a:ea typeface="+mn-lt"/>
                <a:cs typeface="+mn-lt"/>
              </a:rPr>
              <a:t>BRUNO VIEIRA CARDOSO</a:t>
            </a:r>
            <a:endParaRPr lang="en-US" sz="1600">
              <a:latin typeface="Avenir Next LT Pro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cap="all" dirty="0">
                <a:latin typeface="Avenir Next LT Pro"/>
                <a:ea typeface="+mn-lt"/>
                <a:cs typeface="+mn-lt"/>
              </a:rPr>
              <a:t>GUSTAVO RIEGERT</a:t>
            </a:r>
            <a:endParaRPr lang="en-US" sz="1600">
              <a:latin typeface="Avenir Next LT Pro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cap="all" dirty="0">
                <a:latin typeface="Avenir Next LT Pro"/>
                <a:ea typeface="+mn-lt"/>
                <a:cs typeface="+mn-lt"/>
              </a:rPr>
              <a:t>NICOLÁS MELO CHABOT</a:t>
            </a:r>
            <a:endParaRPr lang="en-US" sz="1600">
              <a:latin typeface="Avenir Next LT Pro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cap="all" dirty="0">
                <a:latin typeface="Avenir Next LT Pro"/>
                <a:ea typeface="+mn-lt"/>
                <a:cs typeface="+mn-lt"/>
              </a:rPr>
              <a:t>YURI LUCAS</a:t>
            </a:r>
            <a:endParaRPr lang="en-US" sz="1600">
              <a:latin typeface="Avenir Next LT Pro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dirty="0">
              <a:latin typeface="Avenir Next LT Pro"/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  <a:latin typeface="Modern Love"/>
              <a:cs typeface="Calibri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2F177C6-8B4E-4CFB-89DF-1E9409D1E7CE}"/>
              </a:ext>
            </a:extLst>
          </p:cNvPr>
          <p:cNvCxnSpPr/>
          <p:nvPr/>
        </p:nvCxnSpPr>
        <p:spPr>
          <a:xfrm>
            <a:off x="6232450" y="1545264"/>
            <a:ext cx="35442" cy="341127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2DD1D-57C0-4B9C-B3A6-64B5A864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40" y="2262937"/>
            <a:ext cx="10515600" cy="231760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Modern Love"/>
                <a:ea typeface="+mj-lt"/>
                <a:cs typeface="+mj-lt"/>
              </a:rPr>
              <a:t>ANÁLISE DA </a:t>
            </a:r>
            <a:br>
              <a:rPr lang="en-US" sz="6000" b="1" dirty="0">
                <a:latin typeface="Modern Love"/>
                <a:ea typeface="+mj-lt"/>
                <a:cs typeface="+mj-lt"/>
              </a:rPr>
            </a:b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Modern Love"/>
                <a:ea typeface="+mj-lt"/>
                <a:cs typeface="+mj-lt"/>
              </a:rPr>
              <a:t>SITUAÇÃO ATUAL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Modern Love"/>
                <a:ea typeface="+mj-lt"/>
                <a:cs typeface="+mj-lt"/>
              </a:rPr>
              <a:t> </a:t>
            </a:r>
            <a:endParaRPr lang="pt-BR" sz="6000">
              <a:solidFill>
                <a:schemeClr val="accent1">
                  <a:lumMod val="50000"/>
                </a:schemeClr>
              </a:solidFill>
              <a:latin typeface="Modern Love"/>
              <a:ea typeface="+mj-lt"/>
              <a:cs typeface="+mj-lt"/>
            </a:endParaRPr>
          </a:p>
          <a:p>
            <a:endParaRPr lang="pt-BR" sz="5400" dirty="0">
              <a:cs typeface="Calibri Light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8869BE2-E1CB-4526-9B9C-1FC29DB755EB}"/>
              </a:ext>
            </a:extLst>
          </p:cNvPr>
          <p:cNvCxnSpPr/>
          <p:nvPr/>
        </p:nvCxnSpPr>
        <p:spPr>
          <a:xfrm>
            <a:off x="2537884" y="6291439"/>
            <a:ext cx="7323666" cy="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E385EBB1-EE84-4B4E-8BD7-BC4B0B80A3DD}"/>
              </a:ext>
            </a:extLst>
          </p:cNvPr>
          <p:cNvSpPr/>
          <p:nvPr/>
        </p:nvSpPr>
        <p:spPr>
          <a:xfrm>
            <a:off x="5388027" y="6000663"/>
            <a:ext cx="141111" cy="1128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A326F7D-92B5-4CF1-9AF1-720C756BD39E}"/>
              </a:ext>
            </a:extLst>
          </p:cNvPr>
          <p:cNvSpPr/>
          <p:nvPr/>
        </p:nvSpPr>
        <p:spPr>
          <a:xfrm>
            <a:off x="5569708" y="5998899"/>
            <a:ext cx="141111" cy="112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969392E-9383-482E-B923-F16DA15CAF47}"/>
              </a:ext>
            </a:extLst>
          </p:cNvPr>
          <p:cNvSpPr/>
          <p:nvPr/>
        </p:nvSpPr>
        <p:spPr>
          <a:xfrm>
            <a:off x="5765833" y="6000663"/>
            <a:ext cx="141111" cy="1128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58AF85D-7B62-4781-ACFB-029A4DDBE4C5}"/>
              </a:ext>
            </a:extLst>
          </p:cNvPr>
          <p:cNvSpPr/>
          <p:nvPr/>
        </p:nvSpPr>
        <p:spPr>
          <a:xfrm>
            <a:off x="5952739" y="6000663"/>
            <a:ext cx="141111" cy="1128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2DD1D-57C0-4B9C-B3A6-64B5A864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44" y="2205428"/>
            <a:ext cx="10515600" cy="231760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Modern Love"/>
                <a:ea typeface="+mj-lt"/>
                <a:cs typeface="+mj-lt"/>
              </a:rPr>
              <a:t>IDENTIFICAÇÃO</a:t>
            </a:r>
          </a:p>
          <a:p>
            <a:pPr algn="ctr"/>
            <a:endParaRPr lang="en-US" sz="5400" dirty="0">
              <a:solidFill>
                <a:schemeClr val="accent1">
                  <a:lumMod val="50000"/>
                </a:schemeClr>
              </a:solidFill>
              <a:latin typeface="Modern Love"/>
              <a:cs typeface="Calibri Light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8869BE2-E1CB-4526-9B9C-1FC29DB755EB}"/>
              </a:ext>
            </a:extLst>
          </p:cNvPr>
          <p:cNvCxnSpPr/>
          <p:nvPr/>
        </p:nvCxnSpPr>
        <p:spPr>
          <a:xfrm>
            <a:off x="2437242" y="6277062"/>
            <a:ext cx="7323666" cy="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E385EBB1-EE84-4B4E-8BD7-BC4B0B80A3DD}"/>
              </a:ext>
            </a:extLst>
          </p:cNvPr>
          <p:cNvSpPr/>
          <p:nvPr/>
        </p:nvSpPr>
        <p:spPr>
          <a:xfrm>
            <a:off x="5388027" y="6000663"/>
            <a:ext cx="141111" cy="1128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A326F7D-92B5-4CF1-9AF1-720C756BD39E}"/>
              </a:ext>
            </a:extLst>
          </p:cNvPr>
          <p:cNvSpPr/>
          <p:nvPr/>
        </p:nvSpPr>
        <p:spPr>
          <a:xfrm>
            <a:off x="5770991" y="5998899"/>
            <a:ext cx="141111" cy="112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969392E-9383-482E-B923-F16DA15CAF47}"/>
              </a:ext>
            </a:extLst>
          </p:cNvPr>
          <p:cNvSpPr/>
          <p:nvPr/>
        </p:nvSpPr>
        <p:spPr>
          <a:xfrm>
            <a:off x="5578927" y="6000663"/>
            <a:ext cx="141111" cy="1128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58AF85D-7B62-4781-ACFB-029A4DDBE4C5}"/>
              </a:ext>
            </a:extLst>
          </p:cNvPr>
          <p:cNvSpPr/>
          <p:nvPr/>
        </p:nvSpPr>
        <p:spPr>
          <a:xfrm>
            <a:off x="5952739" y="6000663"/>
            <a:ext cx="141111" cy="1128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021C6A9-3695-4A39-95CB-9E46DEDA8318}"/>
              </a:ext>
            </a:extLst>
          </p:cNvPr>
          <p:cNvSpPr/>
          <p:nvPr/>
        </p:nvSpPr>
        <p:spPr>
          <a:xfrm>
            <a:off x="2964612" y="-4313"/>
            <a:ext cx="5980980" cy="54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cs typeface="Calibri"/>
              </a:rPr>
              <a:t>DESCRIÇÃO GERAL DA PROPOSTA</a:t>
            </a:r>
            <a:endParaRPr lang="pt-BR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94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2DD1D-57C0-4B9C-B3A6-64B5A864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44" y="2205428"/>
            <a:ext cx="10515600" cy="23176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Modern Love"/>
                <a:cs typeface="Calibri Light"/>
              </a:rPr>
              <a:t>DESCRIÇÃO GERAL</a:t>
            </a:r>
            <a:br>
              <a:rPr lang="en-US" sz="5400" dirty="0">
                <a:solidFill>
                  <a:schemeClr val="accent1">
                    <a:lumMod val="50000"/>
                  </a:schemeClr>
                </a:solidFill>
                <a:latin typeface="Modern Love"/>
                <a:cs typeface="Calibri Light"/>
              </a:rPr>
            </a:b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Modern Love"/>
                <a:cs typeface="Calibri Light"/>
              </a:rPr>
              <a:t>DOS PROCESSOS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8869BE2-E1CB-4526-9B9C-1FC29DB755EB}"/>
              </a:ext>
            </a:extLst>
          </p:cNvPr>
          <p:cNvCxnSpPr/>
          <p:nvPr/>
        </p:nvCxnSpPr>
        <p:spPr>
          <a:xfrm>
            <a:off x="2437242" y="6277062"/>
            <a:ext cx="7323666" cy="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E385EBB1-EE84-4B4E-8BD7-BC4B0B80A3DD}"/>
              </a:ext>
            </a:extLst>
          </p:cNvPr>
          <p:cNvSpPr/>
          <p:nvPr/>
        </p:nvSpPr>
        <p:spPr>
          <a:xfrm>
            <a:off x="5388027" y="6000663"/>
            <a:ext cx="141111" cy="1128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A326F7D-92B5-4CF1-9AF1-720C756BD39E}"/>
              </a:ext>
            </a:extLst>
          </p:cNvPr>
          <p:cNvSpPr/>
          <p:nvPr/>
        </p:nvSpPr>
        <p:spPr>
          <a:xfrm>
            <a:off x="5957896" y="5998899"/>
            <a:ext cx="141111" cy="112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969392E-9383-482E-B923-F16DA15CAF47}"/>
              </a:ext>
            </a:extLst>
          </p:cNvPr>
          <p:cNvSpPr/>
          <p:nvPr/>
        </p:nvSpPr>
        <p:spPr>
          <a:xfrm>
            <a:off x="5578927" y="6000663"/>
            <a:ext cx="141111" cy="1128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58AF85D-7B62-4781-ACFB-029A4DDBE4C5}"/>
              </a:ext>
            </a:extLst>
          </p:cNvPr>
          <p:cNvSpPr/>
          <p:nvPr/>
        </p:nvSpPr>
        <p:spPr>
          <a:xfrm>
            <a:off x="5765833" y="6000663"/>
            <a:ext cx="141111" cy="1128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021C6A9-3695-4A39-95CB-9E46DEDA8318}"/>
              </a:ext>
            </a:extLst>
          </p:cNvPr>
          <p:cNvSpPr/>
          <p:nvPr/>
        </p:nvSpPr>
        <p:spPr>
          <a:xfrm>
            <a:off x="2964612" y="-4313"/>
            <a:ext cx="5980980" cy="54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cs typeface="Calibri"/>
              </a:rPr>
              <a:t>DESCRIÇÃO GERAL DA PROPOSTA</a:t>
            </a:r>
            <a:endParaRPr lang="pt-BR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0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3203510" y="870246"/>
            <a:ext cx="5606967" cy="48354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38FD1F-980F-42B2-9425-5591D6BD80C9}"/>
              </a:ext>
            </a:extLst>
          </p:cNvPr>
          <p:cNvSpPr/>
          <p:nvPr/>
        </p:nvSpPr>
        <p:spPr>
          <a:xfrm>
            <a:off x="3283536" y="969051"/>
            <a:ext cx="5606967" cy="48354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3381522" y="1048258"/>
            <a:ext cx="5606967" cy="483542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latin typeface="Berlin Sans FB Demi" panose="020E0802020502020306" pitchFamily="34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59C1E2A-878A-4948-A5C1-292B76CEF3A4}"/>
              </a:ext>
            </a:extLst>
          </p:cNvPr>
          <p:cNvGrpSpPr/>
          <p:nvPr/>
        </p:nvGrpSpPr>
        <p:grpSpPr>
          <a:xfrm>
            <a:off x="4340422" y="1140825"/>
            <a:ext cx="3704729" cy="4843297"/>
            <a:chOff x="3296216" y="1014652"/>
            <a:chExt cx="3171696" cy="4149557"/>
          </a:xfrm>
          <a:solidFill>
            <a:schemeClr val="bg1">
              <a:lumMod val="75000"/>
            </a:schemeClr>
          </a:solidFill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2C39C88-E94F-4AC7-A94B-27023F51DCAD}"/>
                </a:ext>
              </a:extLst>
            </p:cNvPr>
            <p:cNvSpPr/>
            <p:nvPr/>
          </p:nvSpPr>
          <p:spPr>
            <a:xfrm>
              <a:off x="3296216" y="1014652"/>
              <a:ext cx="3171696" cy="30539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2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F7AA22E8-6FAA-4A8E-AB5D-77D39DBAE8EE}"/>
                </a:ext>
              </a:extLst>
            </p:cNvPr>
            <p:cNvSpPr/>
            <p:nvPr/>
          </p:nvSpPr>
          <p:spPr>
            <a:xfrm>
              <a:off x="4068332" y="3506598"/>
              <a:ext cx="1627464" cy="1657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8907CB9-0C62-4BFD-9D58-27BBB25E2C79}"/>
              </a:ext>
            </a:extLst>
          </p:cNvPr>
          <p:cNvGrpSpPr/>
          <p:nvPr/>
        </p:nvGrpSpPr>
        <p:grpSpPr>
          <a:xfrm>
            <a:off x="4242436" y="1137194"/>
            <a:ext cx="3704729" cy="4846928"/>
            <a:chOff x="3296216" y="1014652"/>
            <a:chExt cx="3171696" cy="4149557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7148041-4225-45C5-9C02-3057152FC398}"/>
                </a:ext>
              </a:extLst>
            </p:cNvPr>
            <p:cNvSpPr/>
            <p:nvPr/>
          </p:nvSpPr>
          <p:spPr>
            <a:xfrm>
              <a:off x="3296216" y="1014652"/>
              <a:ext cx="3171696" cy="30539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200" dirty="0">
                  <a:solidFill>
                    <a:srgbClr val="7030A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Su</a:t>
              </a:r>
            </a:p>
            <a:p>
              <a:pPr algn="ctr"/>
              <a:r>
                <a:rPr lang="pt-BR" sz="7200" dirty="0">
                  <a:solidFill>
                    <a:srgbClr val="7030A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casa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0559002-DB00-4AD1-A49C-8601686DB99D}"/>
                </a:ext>
              </a:extLst>
            </p:cNvPr>
            <p:cNvSpPr/>
            <p:nvPr/>
          </p:nvSpPr>
          <p:spPr>
            <a:xfrm>
              <a:off x="4068332" y="3506598"/>
              <a:ext cx="1627464" cy="1657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0" name="Imagem 29" descr="Logotipo, Ícone&#10;&#10;Descrição gerada automaticamente">
            <a:extLst>
              <a:ext uri="{FF2B5EF4-FFF2-40B4-BE49-F238E27FC236}">
                <a16:creationId xmlns:a16="http://schemas.microsoft.com/office/drawing/2014/main" id="{6F56F51D-B6A7-4AF1-B226-0D736C4B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03" y="4025765"/>
            <a:ext cx="1559832" cy="17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0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hemia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Tema do Office</vt:lpstr>
      <vt:lpstr>BohemianVTI</vt:lpstr>
      <vt:lpstr>ENGENHARIA DE SOFTWARE </vt:lpstr>
      <vt:lpstr>ANÁLISE DA  SITUAÇÃO ATUAL  </vt:lpstr>
      <vt:lpstr>IDENTIFICAÇÃO </vt:lpstr>
      <vt:lpstr>DESCRIÇÃO GERAL DOS PROCESSOS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98</cp:revision>
  <dcterms:created xsi:type="dcterms:W3CDTF">2022-03-09T17:46:03Z</dcterms:created>
  <dcterms:modified xsi:type="dcterms:W3CDTF">2022-03-09T18:20:02Z</dcterms:modified>
</cp:coreProperties>
</file>