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76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052757"/>
            <a:ext cx="4919305" cy="412408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24063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kern="0" spc="-18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Algoritmos Evolutivos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53723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a fascinante jornada da programação evolutiva, onde algoritmos inspirados na natureza revolucionam a resolução de problemas complexos. Mergulhe neste campo emergente e descubra como a seleção natural e o darwinismo podem ser aplicados à computação.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487335"/>
            <a:ext cx="4919186" cy="325493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Fundamentos da Programação Evolutiva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119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80599" y="3204686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530906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Inspiração Biológica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algoritmos evolutivos se baseiam nos princípios da evolução natural, como mutação, cruzamento e seleção.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685467" y="3119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838581" y="3204686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5422583" y="3119676"/>
            <a:ext cx="28633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Otimização Complexa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22583" y="36100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Essas técnicas se destacam na resolução de problemas de otimização não lineares e altamente complexos.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4166" y="5991582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1530906" y="5906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Adaptação Dinâmica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1530906" y="63969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algoritmos evolutivos se adaptam continuamente, permitindo soluções eficazes em ambientes em constante mudança.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962" y="2255401"/>
            <a:ext cx="4958358" cy="371879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9378" y="752475"/>
            <a:ext cx="7665244" cy="132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b="1" kern="0" spc="-12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Inspiração da Natureza: Darwinismo e Seleção Natural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1044773" y="2389703"/>
            <a:ext cx="22860" cy="5087303"/>
          </a:xfrm>
          <a:prstGeom prst="roundRect">
            <a:avLst>
              <a:gd name="adj" fmla="val 388130"/>
            </a:avLst>
          </a:prstGeom>
          <a:solidFill>
            <a:srgbClr val="2A1999"/>
          </a:solidFill>
          <a:ln/>
        </p:spPr>
      </p:sp>
      <p:sp>
        <p:nvSpPr>
          <p:cNvPr id="6" name="Shape 2"/>
          <p:cNvSpPr/>
          <p:nvPr/>
        </p:nvSpPr>
        <p:spPr>
          <a:xfrm>
            <a:off x="1270992" y="2853571"/>
            <a:ext cx="739378" cy="22860"/>
          </a:xfrm>
          <a:prstGeom prst="roundRect">
            <a:avLst>
              <a:gd name="adj" fmla="val 388130"/>
            </a:avLst>
          </a:prstGeom>
          <a:solidFill>
            <a:srgbClr val="2A1999"/>
          </a:solidFill>
          <a:ln/>
        </p:spPr>
      </p:sp>
      <p:sp>
        <p:nvSpPr>
          <p:cNvPr id="7" name="Shape 3"/>
          <p:cNvSpPr/>
          <p:nvPr/>
        </p:nvSpPr>
        <p:spPr>
          <a:xfrm>
            <a:off x="818555" y="2627352"/>
            <a:ext cx="475298" cy="475298"/>
          </a:xfrm>
          <a:prstGeom prst="roundRect">
            <a:avLst>
              <a:gd name="adj" fmla="val 18668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92624" y="2706529"/>
            <a:ext cx="127159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5"/>
          <p:cNvSpPr/>
          <p:nvPr/>
        </p:nvSpPr>
        <p:spPr>
          <a:xfrm>
            <a:off x="2218015" y="2600920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Variação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2218015" y="3057644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Diferenças aleatórias entre indivíduos geram diversidade genética.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1270992" y="4619744"/>
            <a:ext cx="739378" cy="22860"/>
          </a:xfrm>
          <a:prstGeom prst="roundRect">
            <a:avLst>
              <a:gd name="adj" fmla="val 388130"/>
            </a:avLst>
          </a:prstGeom>
          <a:solidFill>
            <a:srgbClr val="2A1999"/>
          </a:solidFill>
          <a:ln/>
        </p:spPr>
      </p:sp>
      <p:sp>
        <p:nvSpPr>
          <p:cNvPr id="12" name="Shape 8"/>
          <p:cNvSpPr/>
          <p:nvPr/>
        </p:nvSpPr>
        <p:spPr>
          <a:xfrm>
            <a:off x="818555" y="4393525"/>
            <a:ext cx="475298" cy="475298"/>
          </a:xfrm>
          <a:prstGeom prst="roundRect">
            <a:avLst>
              <a:gd name="adj" fmla="val 18668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61073" y="4472702"/>
            <a:ext cx="19014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50" dirty="0"/>
          </a:p>
        </p:txBody>
      </p:sp>
      <p:sp>
        <p:nvSpPr>
          <p:cNvPr id="14" name="Text 10"/>
          <p:cNvSpPr/>
          <p:nvPr/>
        </p:nvSpPr>
        <p:spPr>
          <a:xfrm>
            <a:off x="2218015" y="4367093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Seleção</a:t>
            </a:r>
            <a:endParaRPr lang="en-US" sz="2050" dirty="0"/>
          </a:p>
        </p:txBody>
      </p:sp>
      <p:sp>
        <p:nvSpPr>
          <p:cNvPr id="15" name="Text 11"/>
          <p:cNvSpPr/>
          <p:nvPr/>
        </p:nvSpPr>
        <p:spPr>
          <a:xfrm>
            <a:off x="2218015" y="4823817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Indivíduos com traços mais adaptados têm maior chance de sobreviver e se reproduzir.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1270992" y="6385917"/>
            <a:ext cx="739378" cy="22860"/>
          </a:xfrm>
          <a:prstGeom prst="roundRect">
            <a:avLst>
              <a:gd name="adj" fmla="val 388130"/>
            </a:avLst>
          </a:prstGeom>
          <a:solidFill>
            <a:srgbClr val="2A1999"/>
          </a:solidFill>
          <a:ln/>
        </p:spPr>
      </p:sp>
      <p:sp>
        <p:nvSpPr>
          <p:cNvPr id="17" name="Shape 13"/>
          <p:cNvSpPr/>
          <p:nvPr/>
        </p:nvSpPr>
        <p:spPr>
          <a:xfrm>
            <a:off x="818555" y="6159698"/>
            <a:ext cx="475298" cy="475298"/>
          </a:xfrm>
          <a:prstGeom prst="roundRect">
            <a:avLst>
              <a:gd name="adj" fmla="val 18668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958691" y="6238875"/>
            <a:ext cx="19502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5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50" dirty="0"/>
          </a:p>
        </p:txBody>
      </p:sp>
      <p:sp>
        <p:nvSpPr>
          <p:cNvPr id="19" name="Text 15"/>
          <p:cNvSpPr/>
          <p:nvPr/>
        </p:nvSpPr>
        <p:spPr>
          <a:xfrm>
            <a:off x="2218015" y="6133267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Hereditariedade</a:t>
            </a:r>
            <a:endParaRPr lang="en-US" sz="2050" dirty="0"/>
          </a:p>
        </p:txBody>
      </p:sp>
      <p:sp>
        <p:nvSpPr>
          <p:cNvPr id="20" name="Text 16"/>
          <p:cNvSpPr/>
          <p:nvPr/>
        </p:nvSpPr>
        <p:spPr>
          <a:xfrm>
            <a:off x="2218015" y="6589990"/>
            <a:ext cx="6186607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Características favoráveis são transmitidas para as próximas gerações.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Algoritmos Genéticos: A Essência da Evolução Artificial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Codificação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soluções candidatas são representadas como cromossomos codificados.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Seleção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soluções mais adaptadas têm maior probabilidade de serem selecionadas.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0045"/>
            <a:ext cx="29604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Operadores Evolutivos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Mutação e cruzamento geram novas soluções a partir das existentes.</a:t>
            </a:r>
            <a:endParaRPr lang="en-US" sz="175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F73D49-F1C2-4CF9-9D62-AA763157FAC7}"/>
              </a:ext>
            </a:extLst>
          </p:cNvPr>
          <p:cNvSpPr/>
          <p:nvPr/>
        </p:nvSpPr>
        <p:spPr>
          <a:xfrm>
            <a:off x="12615938" y="7623225"/>
            <a:ext cx="1972239" cy="469798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744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Programação Evolutiva: Aplicações e Casos de Uso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9516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Otimização de Rotas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920014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Algoritmos evolutivos resolvem problemas complexos de roteamento e logística.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9516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429595"/>
            <a:ext cx="34962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Planejamento de Produção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920014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Usados para alocar recursos e programar tarefas de forma eficiente.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19516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429595"/>
            <a:ext cx="3544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Desenvolvimento de Jogos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920014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Criam inteligência artificial adaptável para personagens e ambientes de jogos.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469969"/>
            <a:ext cx="130428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Modelagem Preditiva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6194822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Preveem tendências e padrões com base em dados históricos.</a:t>
            </a:r>
            <a:endParaRPr lang="en-US" sz="175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E8FA78A-3FEB-4C62-9A74-38A7B5CDFA22}"/>
              </a:ext>
            </a:extLst>
          </p:cNvPr>
          <p:cNvSpPr/>
          <p:nvPr/>
        </p:nvSpPr>
        <p:spPr>
          <a:xfrm>
            <a:off x="5535561" y="324465"/>
            <a:ext cx="540774" cy="31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4C2E485-E5C0-4E80-A583-FA8FC18C5F13}"/>
              </a:ext>
            </a:extLst>
          </p:cNvPr>
          <p:cNvSpPr/>
          <p:nvPr/>
        </p:nvSpPr>
        <p:spPr>
          <a:xfrm>
            <a:off x="12615938" y="7623225"/>
            <a:ext cx="1972239" cy="469798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3591"/>
            <a:ext cx="117671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Desafios e Considerações na Implementação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12532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3599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Codificação Eficaz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850368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Representar soluções de forma apropriada é crucial para o desempenho.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112532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359950"/>
            <a:ext cx="29476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Ajustes de Parâmetros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850368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Encontrar os valores ideais de mutação, cruzamento e seleção é complexo.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112532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359950"/>
            <a:ext cx="32494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Convergência Prematura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850368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Evitar ficar preso em ótimos locais requer técnicas avançadas.</a:t>
            </a:r>
            <a:endParaRPr lang="en-US" sz="175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CF22270-7AA3-475D-AD46-4358620F152E}"/>
              </a:ext>
            </a:extLst>
          </p:cNvPr>
          <p:cNvSpPr/>
          <p:nvPr/>
        </p:nvSpPr>
        <p:spPr>
          <a:xfrm>
            <a:off x="12615938" y="7623225"/>
            <a:ext cx="1972239" cy="469798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3872"/>
            <a:ext cx="7980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Tendências e Avanços Futuros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Algoritmos Híbridos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3702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Combinação de técnicas evolutivas com outras abordagens de IA.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45281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Computação Paralela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737021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Aproveitando o poder de processamento paralelo para escalabilidade.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45281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246602"/>
            <a:ext cx="32743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Aprendizado de Máquina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73702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Integração de algoritmos evolutivos com técnicas de ML avançadas.</a:t>
            </a:r>
            <a:endParaRPr lang="en-US" sz="175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0907612-8F17-4619-A39C-B9CC2EDD22C3}"/>
              </a:ext>
            </a:extLst>
          </p:cNvPr>
          <p:cNvSpPr/>
          <p:nvPr/>
        </p:nvSpPr>
        <p:spPr>
          <a:xfrm>
            <a:off x="12615938" y="7623225"/>
            <a:ext cx="1972239" cy="469798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45976"/>
            <a:ext cx="75882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Conclusão e Reflexões Finais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programação evolutiva abre um mundo de possibilidades, inspirado pelos mecanismos naturais de evolução. À medida que essa área continua a se desenvolver, espera-se que surjam soluções cada vez mais inovadoras e adaptáveis para os desafios do futuro.</a:t>
            </a:r>
            <a:endParaRPr lang="en-US" sz="175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5AAB03-4B55-4A9E-A9D1-16F5B3ADD6A2}"/>
              </a:ext>
            </a:extLst>
          </p:cNvPr>
          <p:cNvSpPr/>
          <p:nvPr/>
        </p:nvSpPr>
        <p:spPr>
          <a:xfrm>
            <a:off x="12615938" y="7623225"/>
            <a:ext cx="1972239" cy="469798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393</Words>
  <Application>Microsoft Office PowerPoint</Application>
  <PresentationFormat>Personalizar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Inter</vt:lpstr>
      <vt:lpstr>Inter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Gustavo Rodrigues</cp:lastModifiedBy>
  <cp:revision>2</cp:revision>
  <dcterms:created xsi:type="dcterms:W3CDTF">2024-10-08T23:36:23Z</dcterms:created>
  <dcterms:modified xsi:type="dcterms:W3CDTF">2024-10-08T23:39:07Z</dcterms:modified>
</cp:coreProperties>
</file>