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271" r:id="rId5"/>
    <p:sldId id="263" r:id="rId6"/>
    <p:sldId id="262" r:id="rId7"/>
    <p:sldId id="257" r:id="rId8"/>
    <p:sldId id="260" r:id="rId9"/>
    <p:sldId id="264" r:id="rId10"/>
    <p:sldId id="259" r:id="rId11"/>
    <p:sldId id="261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499952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0121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3788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343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568435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13405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294099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48010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923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54441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058054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11454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0028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96146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24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8770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07846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D2AB47-5E86-4A6A-A770-85800F00A26C}" type="datetimeFigureOut">
              <a:rPr lang="es-GT" smtClean="0"/>
              <a:t>31/05/2025</a:t>
            </a:fld>
            <a:endParaRPr lang="es-G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G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B5810F0-C254-441E-BA8A-F57AF3C74D5C}" type="slidenum">
              <a:rPr lang="es-GT" smtClean="0"/>
              <a:t>‹Nº›</a:t>
            </a:fld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67450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5FC7F10-C575-C502-5E78-41B4BBABACD2}"/>
              </a:ext>
            </a:extLst>
          </p:cNvPr>
          <p:cNvSpPr/>
          <p:nvPr/>
        </p:nvSpPr>
        <p:spPr>
          <a:xfrm>
            <a:off x="2204328" y="1341447"/>
            <a:ext cx="725590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11500" b="1" i="1" u="sng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Sistema Bancario</a:t>
            </a:r>
          </a:p>
        </p:txBody>
      </p:sp>
    </p:spTree>
    <p:extLst>
      <p:ext uri="{BB962C8B-B14F-4D97-AF65-F5344CB8AC3E}">
        <p14:creationId xmlns:p14="http://schemas.microsoft.com/office/powerpoint/2010/main" val="72895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98ED81-2B20-E60B-FE23-F05B0C0E757B}"/>
              </a:ext>
            </a:extLst>
          </p:cNvPr>
          <p:cNvSpPr/>
          <p:nvPr/>
        </p:nvSpPr>
        <p:spPr>
          <a:xfrm>
            <a:off x="3609387" y="568450"/>
            <a:ext cx="41569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</a:rPr>
              <a:t>Abrir cuentas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86C6C6-4F2A-B5FC-78DB-7DC78AE26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81" y="1744850"/>
            <a:ext cx="5302658" cy="368592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143EB4-76FD-8808-35F7-AEC1103E4BBE}"/>
              </a:ext>
            </a:extLst>
          </p:cNvPr>
          <p:cNvSpPr txBox="1"/>
          <p:nvPr/>
        </p:nvSpPr>
        <p:spPr>
          <a:xfrm>
            <a:off x="316661" y="1615871"/>
            <a:ext cx="6096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Esta parte del programa permite crear nuevas cuentas bancarias para los clientes registrados y su funcionamiento incluye: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Carga automática de clientes desde la base de datos y muestra en un ComboBox.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seleccionar el tipo de cuenta (Ahorros o Corriente).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usuario ingresa un saldo inicial y guarda la cuenta.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Antes de guardar, valida que el cliente no tenga una cuenta repetida del mismo tipo.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todo es correcto, inserta la cuenta en la tabla Cuentas y muestra un mensaje de éxito.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5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D08878C-1699-B6CF-F270-1A5248BA000E}"/>
              </a:ext>
            </a:extLst>
          </p:cNvPr>
          <p:cNvSpPr/>
          <p:nvPr/>
        </p:nvSpPr>
        <p:spPr>
          <a:xfrm>
            <a:off x="3614774" y="676419"/>
            <a:ext cx="55980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highlight>
                  <a:srgbClr val="FF0000"/>
                </a:highlight>
              </a:rPr>
              <a:t>Transacciones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877C5A-BA30-247F-264F-29C759972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19" y="2167603"/>
            <a:ext cx="5840361" cy="40139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B9DA8C6-67E9-8D69-FFAB-372448C4F8A7}"/>
              </a:ext>
            </a:extLst>
          </p:cNvPr>
          <p:cNvSpPr txBox="1"/>
          <p:nvPr/>
        </p:nvSpPr>
        <p:spPr>
          <a:xfrm>
            <a:off x="127820" y="18018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esta parte del programa se encarga de registrar operaciones bancarias (depósitos, retiros y transferencias) entre cuentas. Sus funciones principales son: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Permite seleccionar el tipo de operación: Depósito, Retiro o Transferencia.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Verifica que las cuentas existan y que haya saldo suficiente para retiros o transferencias.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 registrar una transacción: Se actualiza automáticamente el saldo de las cuentas involucradas.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Se guarda un registro en la base de datos.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Muestra en una tabla todas las transacciones realizadas, incluyendo: Fecha, tipo de operación, cuentas involucradas, monto, saldo antes y después de cada transacción.</a:t>
            </a:r>
            <a:endParaRPr lang="es-GT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64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8049A3-09D0-4AD6-8C77-EEE391400E24}"/>
              </a:ext>
            </a:extLst>
          </p:cNvPr>
          <p:cNvSpPr txBox="1"/>
          <p:nvPr/>
        </p:nvSpPr>
        <p:spPr>
          <a:xfrm>
            <a:off x="2366010" y="731520"/>
            <a:ext cx="7018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GT" sz="4000" b="1" dirty="0">
                <a:highlight>
                  <a:srgbClr val="800080"/>
                </a:highlight>
              </a:rPr>
              <a:t>MENU ADMINISTRADOR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604699C-6DD1-401C-83D1-F1DF2E43216A}"/>
              </a:ext>
            </a:extLst>
          </p:cNvPr>
          <p:cNvSpPr txBox="1"/>
          <p:nvPr/>
        </p:nvSpPr>
        <p:spPr>
          <a:xfrm>
            <a:off x="306858" y="1892214"/>
            <a:ext cx="474520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/>
              <a:t>Menú al cual ingresaran los administradores con su inicio de sesión único, menú en el cual podrán ver el total de clientes, prestamos, cuentas, gestionar cuentas y clientes y abrir cuentas para los clientes.</a:t>
            </a:r>
          </a:p>
          <a:p>
            <a:endParaRPr lang="es-GT" sz="2800" dirty="0"/>
          </a:p>
          <a:p>
            <a:r>
              <a:rPr lang="es-GT" sz="2800" dirty="0"/>
              <a:t>Así como ver el registro total de transacciones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1E4EF1-D231-48B7-8613-D81FDB5AA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581" y="1892214"/>
            <a:ext cx="6712561" cy="445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4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959E67-F35D-4ECB-B208-70EEB604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5" y="434821"/>
            <a:ext cx="11284530" cy="598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8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F87E31-5034-4B16-8A5A-BEA79A390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91" y="674370"/>
            <a:ext cx="11530262" cy="55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50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C7518B6-4BD0-4926-A80B-D7330575F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58968"/>
            <a:ext cx="11391408" cy="63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76B04-8A50-456D-9F5C-3AD85F9F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929" y="745122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s-GT" sz="4000" b="1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Contexto del Proyecto</a:t>
            </a:r>
            <a:br>
              <a:rPr lang="es-GT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84BE2-3E4D-4919-A561-C0258A40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s-G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GT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sistema está diseñado para pequeñas cooperativas de ahorro y crédito o bancos locales que necesitan una forma eficiente de administrar las cuentas de sus clientes. Muchas de estas instituciones a día de hoy aún dependen de registros manuales o sistemas obsoletos, lo que dificulta la gestión de cuentas, depósitos, retiros y transferencias.</a:t>
            </a:r>
            <a:endParaRPr lang="es-GT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35259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F1C72-F94B-4EF9-9613-071AC1CF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734" y="532597"/>
            <a:ext cx="8610600" cy="1293028"/>
          </a:xfrm>
        </p:spPr>
        <p:txBody>
          <a:bodyPr/>
          <a:lstStyle/>
          <a:p>
            <a:r>
              <a:rPr lang="en-US" b="1" dirty="0"/>
              <a:t>Funcionalidades</a:t>
            </a:r>
            <a:endParaRPr lang="es-GT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55652-4590-4651-B0DC-84951BC9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Clientes</a:t>
            </a:r>
            <a:endParaRPr lang="es-G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GT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Cuentas Bancarias</a:t>
            </a:r>
            <a:endParaRPr lang="es-G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GT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Operaciones Bancarias</a:t>
            </a:r>
            <a:endParaRPr lang="es-G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GT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Historial de Transacciones</a:t>
            </a:r>
          </a:p>
          <a:p>
            <a:r>
              <a:rPr lang="es-GT" sz="32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Prestamos y Simulaciones</a:t>
            </a:r>
          </a:p>
          <a:p>
            <a:r>
              <a:rPr lang="es-GT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Menú para Administrador</a:t>
            </a:r>
            <a:endParaRPr lang="es-GT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80606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7BEC0-B831-4BE2-A410-975DB2B7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94" y="532597"/>
            <a:ext cx="8610600" cy="1293028"/>
          </a:xfrm>
        </p:spPr>
        <p:txBody>
          <a:bodyPr/>
          <a:lstStyle/>
          <a:p>
            <a:r>
              <a:rPr lang="en-US" b="1" dirty="0"/>
              <a:t>Tecnologias</a:t>
            </a:r>
            <a:endParaRPr lang="es-GT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ADEBE3-5EF6-420E-8FD1-D462CA5A3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Lenguaje de Programacion: </a:t>
            </a:r>
            <a:r>
              <a:rPr lang="en-US" sz="3600" dirty="0"/>
              <a:t>C#</a:t>
            </a:r>
          </a:p>
          <a:p>
            <a:r>
              <a:rPr lang="en-US" sz="3600" b="1" dirty="0"/>
              <a:t>Base de datos: </a:t>
            </a:r>
            <a:r>
              <a:rPr lang="en-US" sz="3600" dirty="0"/>
              <a:t>SQL Server</a:t>
            </a:r>
          </a:p>
          <a:p>
            <a:r>
              <a:rPr lang="en-US" sz="3600" b="1" dirty="0"/>
              <a:t>Interfaz de usuario: </a:t>
            </a:r>
            <a:r>
              <a:rPr lang="en-US" sz="3600" dirty="0"/>
              <a:t>Windows Forms</a:t>
            </a:r>
          </a:p>
          <a:p>
            <a:r>
              <a:rPr lang="en-US" sz="3600" b="1" dirty="0"/>
              <a:t>Manejo de archivos: </a:t>
            </a:r>
            <a:r>
              <a:rPr lang="en-US" sz="3600" dirty="0"/>
              <a:t>archivos txt</a:t>
            </a:r>
            <a:endParaRPr lang="es-GT" sz="3600" dirty="0"/>
          </a:p>
        </p:txBody>
      </p:sp>
    </p:spTree>
    <p:extLst>
      <p:ext uri="{BB962C8B-B14F-4D97-AF65-F5344CB8AC3E}">
        <p14:creationId xmlns:p14="http://schemas.microsoft.com/office/powerpoint/2010/main" val="176446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64526-AE11-488B-8CC8-A739186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GT" b="1" dirty="0">
                <a:solidFill>
                  <a:schemeClr val="bg1"/>
                </a:solidFill>
                <a:highlight>
                  <a:srgbClr val="FFFF00"/>
                </a:highlight>
              </a:rPr>
              <a:t>Login: Sistema Bancario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1C613BB-7F44-4F2F-AF8B-82DBEEB75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7019" y="1690688"/>
            <a:ext cx="5657759" cy="4915851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8882DBE-03C6-45AF-8D59-E14574B980D7}"/>
              </a:ext>
            </a:extLst>
          </p:cNvPr>
          <p:cNvSpPr txBox="1"/>
          <p:nvPr/>
        </p:nvSpPr>
        <p:spPr>
          <a:xfrm>
            <a:off x="524608" y="1905634"/>
            <a:ext cx="55713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400" dirty="0"/>
              <a:t>Inicio de sesión, en este apartado el cliente podrá iniciar sesión con su nombre de usuario y contraseña, lo cual al validarse lo llevara al menú principal.</a:t>
            </a:r>
          </a:p>
          <a:p>
            <a:endParaRPr lang="es-GT" sz="2400" dirty="0"/>
          </a:p>
          <a:p>
            <a:r>
              <a:rPr lang="es-GT" sz="2400" dirty="0"/>
              <a:t>Puede visibilizar la contraseña y limpiar los campos. En dado caso de un valor incorrecto, dará error.</a:t>
            </a:r>
          </a:p>
          <a:p>
            <a:endParaRPr lang="es-GT" sz="2400" dirty="0"/>
          </a:p>
          <a:p>
            <a:r>
              <a:rPr lang="es-GT" sz="2400" dirty="0"/>
              <a:t>En la parte inferior se encontrara un texto que le permitirá al usuario registrarse si no tiene un inicio de sesión</a:t>
            </a:r>
          </a:p>
        </p:txBody>
      </p:sp>
    </p:spTree>
    <p:extLst>
      <p:ext uri="{BB962C8B-B14F-4D97-AF65-F5344CB8AC3E}">
        <p14:creationId xmlns:p14="http://schemas.microsoft.com/office/powerpoint/2010/main" val="389101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1134-10F3-439D-BE8D-ED04AF6A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GT" sz="6000" b="1" dirty="0">
                <a:highlight>
                  <a:srgbClr val="800080"/>
                </a:highlight>
              </a:rPr>
              <a:t>Registro de usuario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65CA876-C6C9-4B68-BA75-211B78BAB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6792" y="1862138"/>
            <a:ext cx="6140303" cy="4744402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5735B59-95B2-4C79-B9C9-B466246C53FF}"/>
              </a:ext>
            </a:extLst>
          </p:cNvPr>
          <p:cNvSpPr txBox="1"/>
          <p:nvPr/>
        </p:nvSpPr>
        <p:spPr>
          <a:xfrm>
            <a:off x="720090" y="2045970"/>
            <a:ext cx="4480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dirty="0"/>
              <a:t>El usuario podrá registrarse en el programa, ingresando los datos que le pide, como nombre, cedula, correo, entre otros. Luego al final podrá registrase y a la hora de iniciar sesión con los datos con los que se registro, tendrá acceso al menú principal</a:t>
            </a:r>
          </a:p>
        </p:txBody>
      </p:sp>
    </p:spTree>
    <p:extLst>
      <p:ext uri="{BB962C8B-B14F-4D97-AF65-F5344CB8AC3E}">
        <p14:creationId xmlns:p14="http://schemas.microsoft.com/office/powerpoint/2010/main" val="39744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69097E3-16E8-EC17-10BB-8117700E79A7}"/>
              </a:ext>
            </a:extLst>
          </p:cNvPr>
          <p:cNvSpPr/>
          <p:nvPr/>
        </p:nvSpPr>
        <p:spPr>
          <a:xfrm>
            <a:off x="3209100" y="428720"/>
            <a:ext cx="4616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ighlight>
                  <a:srgbClr val="FFFF00"/>
                </a:highlight>
              </a:rPr>
              <a:t>Menú Principal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0FC5CD7-9F09-948C-8F48-96FA915D81CF}"/>
              </a:ext>
            </a:extLst>
          </p:cNvPr>
          <p:cNvSpPr txBox="1"/>
          <p:nvPr/>
        </p:nvSpPr>
        <p:spPr>
          <a:xfrm>
            <a:off x="460486" y="165874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menú principal es la pantalla principal del sistema bancario. Desde aquí, el usuario puede acceder a diferentes funciones mediante botones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Abrir Cuentas: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Muestra un formulario para crear nuevas cuentas. Simular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Préstamos: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Abre una ventana que permite calcular préstamos.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Simular prestamos: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Abre una ventana que permite simular un préstamo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Transacciones: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Llama al formulario para realizar depósitos, retiros o transferencias.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Ver mi cuenta y prestamos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 podrá ver el tipo de cuenta y prestamos que halla realizado 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93B63A-7E73-4BE7-8B66-AC971AAF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486" y="1549094"/>
            <a:ext cx="5535990" cy="47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BFEB9F1-50E4-24C6-C920-33CDE6D757DC}"/>
              </a:ext>
            </a:extLst>
          </p:cNvPr>
          <p:cNvSpPr/>
          <p:nvPr/>
        </p:nvSpPr>
        <p:spPr>
          <a:xfrm>
            <a:off x="1715879" y="568264"/>
            <a:ext cx="76787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FF0000"/>
                </a:highlight>
              </a:rPr>
              <a:t>Simulación de préstamos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0A57919-3B35-E34A-3D8E-36C8D90D2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36" y="1890614"/>
            <a:ext cx="5658306" cy="44987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0139D79-5BD7-0335-4567-FFFD5D07F809}"/>
              </a:ext>
            </a:extLst>
          </p:cNvPr>
          <p:cNvSpPr txBox="1"/>
          <p:nvPr/>
        </p:nvSpPr>
        <p:spPr>
          <a:xfrm>
            <a:off x="243258" y="1682609"/>
            <a:ext cx="60960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 parte del sistema bancario permite calcular y guardar cotizaciones de préstamos según distintos tipos de interés y en su funcionamiento se incluye: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usuario ingresa: monto, interés anual, plazo en meses y el tipo de interés.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Puede elegir entre tres tipos:</a:t>
            </a:r>
          </a:p>
          <a:p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1.Simple: interés fijo lineal.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2.Compuesto: interés acumulado mes a mes.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3.Amortizable: cuotas iguales que incluyen interés y capital.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Calcula y muestra el total a pagar y una lista de cuotas mensuales con fecha.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Puede guardar la cotización en un archivo txt.</a:t>
            </a:r>
            <a:endParaRPr lang="es-G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0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BFEB9F1-50E4-24C6-C920-33CDE6D757DC}"/>
              </a:ext>
            </a:extLst>
          </p:cNvPr>
          <p:cNvSpPr/>
          <p:nvPr/>
        </p:nvSpPr>
        <p:spPr>
          <a:xfrm>
            <a:off x="3867909" y="568264"/>
            <a:ext cx="33746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800080"/>
                </a:highlight>
              </a:rPr>
              <a:t>P</a:t>
            </a:r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highlight>
                  <a:srgbClr val="800080"/>
                </a:highlight>
              </a:rPr>
              <a:t>réstamos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139D79-5BD7-0335-4567-FFFD5D07F809}"/>
              </a:ext>
            </a:extLst>
          </p:cNvPr>
          <p:cNvSpPr txBox="1"/>
          <p:nvPr/>
        </p:nvSpPr>
        <p:spPr>
          <a:xfrm>
            <a:off x="243258" y="1682609"/>
            <a:ext cx="527743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2800" dirty="0">
                <a:latin typeface="Arial" panose="020B0604020202020204" pitchFamily="34" charset="0"/>
                <a:cs typeface="Arial" panose="020B0604020202020204" pitchFamily="34" charset="0"/>
              </a:rPr>
              <a:t>Esta parte es el préstamo oficial, el cual ya se guardara en la tabla prestamos, no se guardara aquí en un archivo de texto, automáticamente el programa detecta el usuario, y le permite hacer los 3 tipos de prestamos y al final ver cuanto tendrá que pagar mensualmente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0C6A00-3814-4AB8-B0DE-A0B58F61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889" y="1682609"/>
            <a:ext cx="5835185" cy="46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98044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192</TotalTime>
  <Words>738</Words>
  <Application>Microsoft Office PowerPoint</Application>
  <PresentationFormat>Panorámica</PresentationFormat>
  <Paragraphs>82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Profundidad</vt:lpstr>
      <vt:lpstr>Presentación de PowerPoint</vt:lpstr>
      <vt:lpstr>1. Contexto del Proyecto </vt:lpstr>
      <vt:lpstr>Funcionalidades</vt:lpstr>
      <vt:lpstr>Tecnologias</vt:lpstr>
      <vt:lpstr>Login: Sistema Bancario</vt:lpstr>
      <vt:lpstr>Registro de usuario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Edin Martinez</dc:creator>
  <cp:lastModifiedBy>gustavo sandoval</cp:lastModifiedBy>
  <cp:revision>10</cp:revision>
  <dcterms:created xsi:type="dcterms:W3CDTF">2025-05-29T20:54:14Z</dcterms:created>
  <dcterms:modified xsi:type="dcterms:W3CDTF">2025-05-31T22:02:11Z</dcterms:modified>
</cp:coreProperties>
</file>