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16954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60" d="100"/>
          <a:sy n="60" d="100"/>
        </p:scale>
        <p:origin x="-106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andoval Pacheco" userId="94cb7c3cbe3a66b3" providerId="Windows Live" clId="Web-{1654E92F-02B4-4A0A-B57A-ED6344F015C2}"/>
    <pc:docChg chg="addSld modSld sldOrd">
      <pc:chgData name="Victor Sandoval Pacheco" userId="94cb7c3cbe3a66b3" providerId="Windows Live" clId="Web-{1654E92F-02B4-4A0A-B57A-ED6344F015C2}" dt="2018-12-17T02:18:24.489" v="13"/>
      <pc:docMkLst>
        <pc:docMk/>
      </pc:docMkLst>
      <pc:sldChg chg="modSp">
        <pc:chgData name="Victor Sandoval Pacheco" userId="94cb7c3cbe3a66b3" providerId="Windows Live" clId="Web-{1654E92F-02B4-4A0A-B57A-ED6344F015C2}" dt="2018-12-17T02:17:32.191" v="9" actId="20577"/>
        <pc:sldMkLst>
          <pc:docMk/>
          <pc:sldMk cId="1820896458" sldId="256"/>
        </pc:sldMkLst>
        <pc:spChg chg="mod">
          <ac:chgData name="Victor Sandoval Pacheco" userId="94cb7c3cbe3a66b3" providerId="Windows Live" clId="Web-{1654E92F-02B4-4A0A-B57A-ED6344F015C2}" dt="2018-12-17T02:17:32.191" v="9" actId="20577"/>
          <ac:spMkLst>
            <pc:docMk/>
            <pc:sldMk cId="1820896458" sldId="256"/>
            <ac:spMk id="2" creationId="{00000000-0000-0000-0000-000000000000}"/>
          </ac:spMkLst>
        </pc:spChg>
      </pc:sldChg>
      <pc:sldChg chg="new">
        <pc:chgData name="Victor Sandoval Pacheco" userId="94cb7c3cbe3a66b3" providerId="Windows Live" clId="Web-{1654E92F-02B4-4A0A-B57A-ED6344F015C2}" dt="2018-12-17T02:18:10.161" v="10"/>
        <pc:sldMkLst>
          <pc:docMk/>
          <pc:sldMk cId="922384752" sldId="257"/>
        </pc:sldMkLst>
      </pc:sldChg>
      <pc:sldChg chg="new">
        <pc:chgData name="Victor Sandoval Pacheco" userId="94cb7c3cbe3a66b3" providerId="Windows Live" clId="Web-{1654E92F-02B4-4A0A-B57A-ED6344F015C2}" dt="2018-12-17T02:18:16.255" v="11"/>
        <pc:sldMkLst>
          <pc:docMk/>
          <pc:sldMk cId="219840912" sldId="258"/>
        </pc:sldMkLst>
      </pc:sldChg>
      <pc:sldChg chg="new ord">
        <pc:chgData name="Victor Sandoval Pacheco" userId="94cb7c3cbe3a66b3" providerId="Windows Live" clId="Web-{1654E92F-02B4-4A0A-B57A-ED6344F015C2}" dt="2018-12-17T02:18:24.489" v="13"/>
        <pc:sldMkLst>
          <pc:docMk/>
          <pc:sldMk cId="2704300731" sldId="259"/>
        </pc:sldMkLst>
      </pc:sldChg>
    </pc:docChg>
  </pc:docChgLst>
  <pc:docChgLst>
    <pc:chgData name="Victor Sandoval Pacheco" userId="94cb7c3cbe3a66b3" providerId="Windows Live" clId="Web-{765AADFD-AF87-4F30-803E-7DABD4872321}"/>
    <pc:docChg chg="addSld delSld modSld sldOrd">
      <pc:chgData name="Victor Sandoval Pacheco" userId="94cb7c3cbe3a66b3" providerId="Windows Live" clId="Web-{765AADFD-AF87-4F30-803E-7DABD4872321}" dt="2018-12-17T02:58:56.126" v="361" actId="20577"/>
      <pc:docMkLst>
        <pc:docMk/>
      </pc:docMkLst>
      <pc:sldChg chg="modNotes">
        <pc:chgData name="Victor Sandoval Pacheco" userId="94cb7c3cbe3a66b3" providerId="Windows Live" clId="Web-{765AADFD-AF87-4F30-803E-7DABD4872321}" dt="2018-12-17T02:20:46.068" v="3"/>
        <pc:sldMkLst>
          <pc:docMk/>
          <pc:sldMk cId="1820896458" sldId="256"/>
        </pc:sldMkLst>
      </pc:sldChg>
      <pc:sldChg chg="addSp delSp modSp mod setBg">
        <pc:chgData name="Victor Sandoval Pacheco" userId="94cb7c3cbe3a66b3" providerId="Windows Live" clId="Web-{765AADFD-AF87-4F30-803E-7DABD4872321}" dt="2018-12-17T02:46:32.959" v="40" actId="20577"/>
        <pc:sldMkLst>
          <pc:docMk/>
          <pc:sldMk cId="922384752" sldId="257"/>
        </pc:sldMkLst>
        <pc:spChg chg="mod">
          <ac:chgData name="Victor Sandoval Pacheco" userId="94cb7c3cbe3a66b3" providerId="Windows Live" clId="Web-{765AADFD-AF87-4F30-803E-7DABD4872321}" dt="2018-12-17T02:46:25.083" v="29" actId="20577"/>
          <ac:spMkLst>
            <pc:docMk/>
            <pc:sldMk cId="922384752" sldId="257"/>
            <ac:spMk id="2" creationId="{F9F91B75-6769-4584-B416-18A7CED52474}"/>
          </ac:spMkLst>
        </pc:spChg>
        <pc:spChg chg="del">
          <ac:chgData name="Victor Sandoval Pacheco" userId="94cb7c3cbe3a66b3" providerId="Windows Live" clId="Web-{765AADFD-AF87-4F30-803E-7DABD4872321}" dt="2018-12-17T02:40:59.400" v="4"/>
          <ac:spMkLst>
            <pc:docMk/>
            <pc:sldMk cId="922384752" sldId="257"/>
            <ac:spMk id="3" creationId="{ADC862BC-D7AB-4D9D-848A-524A88F03339}"/>
          </ac:spMkLst>
        </pc:spChg>
        <pc:spChg chg="add del">
          <ac:chgData name="Victor Sandoval Pacheco" userId="94cb7c3cbe3a66b3" providerId="Windows Live" clId="Web-{765AADFD-AF87-4F30-803E-7DABD4872321}" dt="2018-12-17T02:45:27.018" v="8"/>
          <ac:spMkLst>
            <pc:docMk/>
            <pc:sldMk cId="922384752" sldId="257"/>
            <ac:spMk id="9" creationId="{01064D27-A6DF-4321-A779-ACFF8925E24A}"/>
          </ac:spMkLst>
        </pc:spChg>
        <pc:spChg chg="add del">
          <ac:chgData name="Victor Sandoval Pacheco" userId="94cb7c3cbe3a66b3" providerId="Windows Live" clId="Web-{765AADFD-AF87-4F30-803E-7DABD4872321}" dt="2018-12-17T02:45:33.972" v="10"/>
          <ac:spMkLst>
            <pc:docMk/>
            <pc:sldMk cId="922384752" sldId="257"/>
            <ac:spMk id="12" creationId="{F4979F40-3A44-4CCB-9EB7-F8318BCE576B}"/>
          </ac:spMkLst>
        </pc:spChg>
        <pc:spChg chg="add del">
          <ac:chgData name="Victor Sandoval Pacheco" userId="94cb7c3cbe3a66b3" providerId="Windows Live" clId="Web-{765AADFD-AF87-4F30-803E-7DABD4872321}" dt="2018-12-17T02:45:33.972" v="10"/>
          <ac:spMkLst>
            <pc:docMk/>
            <pc:sldMk cId="922384752" sldId="257"/>
            <ac:spMk id="16" creationId="{AFD071FA-0514-4371-9568-86216A1F4658}"/>
          </ac:spMkLst>
        </pc:spChg>
        <pc:spChg chg="add del">
          <ac:chgData name="Victor Sandoval Pacheco" userId="94cb7c3cbe3a66b3" providerId="Windows Live" clId="Web-{765AADFD-AF87-4F30-803E-7DABD4872321}" dt="2018-12-17T02:45:33.972" v="10"/>
          <ac:spMkLst>
            <pc:docMk/>
            <pc:sldMk cId="922384752" sldId="257"/>
            <ac:spMk id="18" creationId="{5211DDA4-E7B5-4325-A844-B7F59B084BA7}"/>
          </ac:spMkLst>
        </pc:spChg>
        <pc:spChg chg="add mod">
          <ac:chgData name="Victor Sandoval Pacheco" userId="94cb7c3cbe3a66b3" providerId="Windows Live" clId="Web-{765AADFD-AF87-4F30-803E-7DABD4872321}" dt="2018-12-17T02:46:32.959" v="40" actId="20577"/>
          <ac:spMkLst>
            <pc:docMk/>
            <pc:sldMk cId="922384752" sldId="257"/>
            <ac:spMk id="25" creationId="{340A68BB-1431-4FC0-A68B-2B8E91F57415}"/>
          </ac:spMkLst>
        </pc:spChg>
        <pc:spChg chg="add">
          <ac:chgData name="Victor Sandoval Pacheco" userId="94cb7c3cbe3a66b3" providerId="Windows Live" clId="Web-{765AADFD-AF87-4F30-803E-7DABD4872321}" dt="2018-12-17T02:45:33.972" v="10"/>
          <ac:spMkLst>
            <pc:docMk/>
            <pc:sldMk cId="922384752" sldId="257"/>
            <ac:spMk id="32" creationId="{42F4BC0E-FC44-4F8D-A286-772EC2E1786F}"/>
          </ac:spMkLst>
        </pc:spChg>
        <pc:spChg chg="add">
          <ac:chgData name="Victor Sandoval Pacheco" userId="94cb7c3cbe3a66b3" providerId="Windows Live" clId="Web-{765AADFD-AF87-4F30-803E-7DABD4872321}" dt="2018-12-17T02:45:33.972" v="10"/>
          <ac:spMkLst>
            <pc:docMk/>
            <pc:sldMk cId="922384752" sldId="257"/>
            <ac:spMk id="36" creationId="{48FD054B-BEE8-4416-8DD7-DB8E6AF1BEF4}"/>
          </ac:spMkLst>
        </pc:spChg>
        <pc:grpChg chg="add">
          <ac:chgData name="Victor Sandoval Pacheco" userId="94cb7c3cbe3a66b3" providerId="Windows Live" clId="Web-{765AADFD-AF87-4F30-803E-7DABD4872321}" dt="2018-12-17T02:45:33.972" v="10"/>
          <ac:grpSpMkLst>
            <pc:docMk/>
            <pc:sldMk cId="922384752" sldId="257"/>
            <ac:grpSpMk id="28" creationId="{7765757F-11B2-4B46-A7DB-35AE5DE836FD}"/>
          </ac:grpSpMkLst>
        </pc:grpChg>
        <pc:picChg chg="add del mod ord replId">
          <ac:chgData name="Victor Sandoval Pacheco" userId="94cb7c3cbe3a66b3" providerId="Windows Live" clId="Web-{765AADFD-AF87-4F30-803E-7DABD4872321}" dt="2018-12-17T02:41:08.713" v="5"/>
          <ac:picMkLst>
            <pc:docMk/>
            <pc:sldMk cId="922384752" sldId="257"/>
            <ac:picMk id="6" creationId="{6AE106E7-2486-4D3D-A7EF-454E6D847FB1}"/>
          </ac:picMkLst>
        </pc:picChg>
        <pc:picChg chg="add mod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7" creationId="{6AE106E7-2486-4D3D-A7EF-454E6D847FB1}"/>
          </ac:picMkLst>
        </pc:picChg>
        <pc:picChg chg="add del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14" creationId="{15291D39-6B03-4BB5-BFC6-CBF11E90BFD6}"/>
          </ac:picMkLst>
        </pc:picChg>
        <pc:picChg chg="add del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20" creationId="{0D58E222-6309-4F79-AC20-9D3C69CD9B16}"/>
          </ac:picMkLst>
        </pc:picChg>
        <pc:picChg chg="add del mod ord replId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22" creationId="{A1538173-46C5-41FE-BCD9-5CDD793640FE}"/>
          </ac:picMkLst>
        </pc:picChg>
        <pc:picChg chg="add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23" creationId="{A1538173-46C5-41FE-BCD9-5CDD793640FE}"/>
          </ac:picMkLst>
        </pc:picChg>
        <pc:picChg chg="add">
          <ac:chgData name="Victor Sandoval Pacheco" userId="94cb7c3cbe3a66b3" providerId="Windows Live" clId="Web-{765AADFD-AF87-4F30-803E-7DABD4872321}" dt="2018-12-17T02:45:33.972" v="10"/>
          <ac:picMkLst>
            <pc:docMk/>
            <pc:sldMk cId="922384752" sldId="257"/>
            <ac:picMk id="34" creationId="{17BC5674-71CE-4D27-A8CE-35F18664DC33}"/>
          </ac:picMkLst>
        </pc:picChg>
      </pc:sldChg>
      <pc:sldChg chg="del">
        <pc:chgData name="Victor Sandoval Pacheco" userId="94cb7c3cbe3a66b3" providerId="Windows Live" clId="Web-{765AADFD-AF87-4F30-803E-7DABD4872321}" dt="2018-12-17T02:48:00.197" v="84"/>
        <pc:sldMkLst>
          <pc:docMk/>
          <pc:sldMk cId="219840912" sldId="258"/>
        </pc:sldMkLst>
      </pc:sldChg>
      <pc:sldChg chg="modSp">
        <pc:chgData name="Victor Sandoval Pacheco" userId="94cb7c3cbe3a66b3" providerId="Windows Live" clId="Web-{765AADFD-AF87-4F30-803E-7DABD4872321}" dt="2018-12-17T02:47:49.024" v="81" actId="20577"/>
        <pc:sldMkLst>
          <pc:docMk/>
          <pc:sldMk cId="2704300731" sldId="259"/>
        </pc:sldMkLst>
        <pc:spChg chg="mod">
          <ac:chgData name="Victor Sandoval Pacheco" userId="94cb7c3cbe3a66b3" providerId="Windows Live" clId="Web-{765AADFD-AF87-4F30-803E-7DABD4872321}" dt="2018-12-17T02:47:07.445" v="49" actId="20577"/>
          <ac:spMkLst>
            <pc:docMk/>
            <pc:sldMk cId="2704300731" sldId="259"/>
            <ac:spMk id="2" creationId="{F7ED721B-57E8-455E-A4FD-B038015AC879}"/>
          </ac:spMkLst>
        </pc:spChg>
        <pc:spChg chg="mod">
          <ac:chgData name="Victor Sandoval Pacheco" userId="94cb7c3cbe3a66b3" providerId="Windows Live" clId="Web-{765AADFD-AF87-4F30-803E-7DABD4872321}" dt="2018-12-17T02:47:49.024" v="81" actId="20577"/>
          <ac:spMkLst>
            <pc:docMk/>
            <pc:sldMk cId="2704300731" sldId="259"/>
            <ac:spMk id="3" creationId="{7FC24C91-D9DF-4272-9C9C-55A942A6567A}"/>
          </ac:spMkLst>
        </pc:spChg>
      </pc:sldChg>
      <pc:sldChg chg="addSp modSp new">
        <pc:chgData name="Victor Sandoval Pacheco" userId="94cb7c3cbe3a66b3" providerId="Windows Live" clId="Web-{765AADFD-AF87-4F30-803E-7DABD4872321}" dt="2018-12-17T02:48:49.402" v="131" actId="20577"/>
        <pc:sldMkLst>
          <pc:docMk/>
          <pc:sldMk cId="4216305891" sldId="260"/>
        </pc:sldMkLst>
        <pc:spChg chg="mod">
          <ac:chgData name="Victor Sandoval Pacheco" userId="94cb7c3cbe3a66b3" providerId="Windows Live" clId="Web-{765AADFD-AF87-4F30-803E-7DABD4872321}" dt="2018-12-17T02:48:17.401" v="96" actId="20577"/>
          <ac:spMkLst>
            <pc:docMk/>
            <pc:sldMk cId="4216305891" sldId="260"/>
            <ac:spMk id="2" creationId="{5E7F397D-E815-4ECE-9D7D-C536685AF2FD}"/>
          </ac:spMkLst>
        </pc:spChg>
        <pc:spChg chg="add mod">
          <ac:chgData name="Victor Sandoval Pacheco" userId="94cb7c3cbe3a66b3" providerId="Windows Live" clId="Web-{765AADFD-AF87-4F30-803E-7DABD4872321}" dt="2018-12-17T02:48:49.402" v="131" actId="20577"/>
          <ac:spMkLst>
            <pc:docMk/>
            <pc:sldMk cId="4216305891" sldId="260"/>
            <ac:spMk id="3" creationId="{6EF6110F-AB59-45E7-975E-7766115BC55E}"/>
          </ac:spMkLst>
        </pc:spChg>
      </pc:sldChg>
      <pc:sldChg chg="delSp add replId">
        <pc:chgData name="Victor Sandoval Pacheco" userId="94cb7c3cbe3a66b3" providerId="Windows Live" clId="Web-{765AADFD-AF87-4F30-803E-7DABD4872321}" dt="2018-12-17T02:49:04.778" v="134"/>
        <pc:sldMkLst>
          <pc:docMk/>
          <pc:sldMk cId="1840117305" sldId="261"/>
        </pc:sldMkLst>
        <pc:spChg chg="del">
          <ac:chgData name="Victor Sandoval Pacheco" userId="94cb7c3cbe3a66b3" providerId="Windows Live" clId="Web-{765AADFD-AF87-4F30-803E-7DABD4872321}" dt="2018-12-17T02:49:04.778" v="134"/>
          <ac:spMkLst>
            <pc:docMk/>
            <pc:sldMk cId="1840117305" sldId="261"/>
            <ac:spMk id="3" creationId="{6EF6110F-AB59-45E7-975E-7766115BC55E}"/>
          </ac:spMkLst>
        </pc:spChg>
      </pc:sldChg>
      <pc:sldChg chg="addSp modSp new ord">
        <pc:chgData name="Victor Sandoval Pacheco" userId="94cb7c3cbe3a66b3" providerId="Windows Live" clId="Web-{765AADFD-AF87-4F30-803E-7DABD4872321}" dt="2018-12-17T02:57:17.528" v="249"/>
        <pc:sldMkLst>
          <pc:docMk/>
          <pc:sldMk cId="3221280484" sldId="262"/>
        </pc:sldMkLst>
        <pc:spChg chg="mod">
          <ac:chgData name="Victor Sandoval Pacheco" userId="94cb7c3cbe3a66b3" providerId="Windows Live" clId="Web-{765AADFD-AF87-4F30-803E-7DABD4872321}" dt="2018-12-17T02:54:36.730" v="198" actId="20577"/>
          <ac:spMkLst>
            <pc:docMk/>
            <pc:sldMk cId="3221280484" sldId="262"/>
            <ac:spMk id="2" creationId="{B730AD4B-C2B3-4CB6-B00C-4915076BC40A}"/>
          </ac:spMkLst>
        </pc:spChg>
        <pc:spChg chg="mod">
          <ac:chgData name="Victor Sandoval Pacheco" userId="94cb7c3cbe3a66b3" providerId="Windows Live" clId="Web-{765AADFD-AF87-4F30-803E-7DABD4872321}" dt="2018-12-17T02:52:18.677" v="179" actId="20577"/>
          <ac:spMkLst>
            <pc:docMk/>
            <pc:sldMk cId="3221280484" sldId="262"/>
            <ac:spMk id="3" creationId="{E8A2DD43-36CD-4B49-92BA-879434F9EAD5}"/>
          </ac:spMkLst>
        </pc:spChg>
        <pc:picChg chg="add mod">
          <ac:chgData name="Victor Sandoval Pacheco" userId="94cb7c3cbe3a66b3" providerId="Windows Live" clId="Web-{765AADFD-AF87-4F30-803E-7DABD4872321}" dt="2018-12-17T02:54:42.794" v="202" actId="1076"/>
          <ac:picMkLst>
            <pc:docMk/>
            <pc:sldMk cId="3221280484" sldId="262"/>
            <ac:picMk id="4" creationId="{8A8B6A82-EF06-48DE-BB78-CDCC9B669E5B}"/>
          </ac:picMkLst>
        </pc:picChg>
      </pc:sldChg>
      <pc:sldChg chg="modSp new ord">
        <pc:chgData name="Victor Sandoval Pacheco" userId="94cb7c3cbe3a66b3" providerId="Windows Live" clId="Web-{765AADFD-AF87-4F30-803E-7DABD4872321}" dt="2018-12-17T02:57:33.997" v="256" actId="20577"/>
        <pc:sldMkLst>
          <pc:docMk/>
          <pc:sldMk cId="759693377" sldId="263"/>
        </pc:sldMkLst>
        <pc:spChg chg="mod">
          <ac:chgData name="Victor Sandoval Pacheco" userId="94cb7c3cbe3a66b3" providerId="Windows Live" clId="Web-{765AADFD-AF87-4F30-803E-7DABD4872321}" dt="2018-12-17T02:57:33.997" v="256" actId="20577"/>
          <ac:spMkLst>
            <pc:docMk/>
            <pc:sldMk cId="759693377" sldId="263"/>
            <ac:spMk id="2" creationId="{B0E8B5CE-8222-4585-B19F-42E8CAB20B50}"/>
          </ac:spMkLst>
        </pc:spChg>
        <pc:spChg chg="mod">
          <ac:chgData name="Victor Sandoval Pacheco" userId="94cb7c3cbe3a66b3" providerId="Windows Live" clId="Web-{765AADFD-AF87-4F30-803E-7DABD4872321}" dt="2018-12-17T02:57:05.652" v="245" actId="20577"/>
          <ac:spMkLst>
            <pc:docMk/>
            <pc:sldMk cId="759693377" sldId="263"/>
            <ac:spMk id="3" creationId="{F1ACF4DF-928A-4407-B1BD-64A69AC9048E}"/>
          </ac:spMkLst>
        </pc:spChg>
      </pc:sldChg>
      <pc:sldChg chg="modSp add replId">
        <pc:chgData name="Victor Sandoval Pacheco" userId="94cb7c3cbe3a66b3" providerId="Windows Live" clId="Web-{765AADFD-AF87-4F30-803E-7DABD4872321}" dt="2018-12-17T02:58:37.094" v="353" actId="20577"/>
        <pc:sldMkLst>
          <pc:docMk/>
          <pc:sldMk cId="684851927" sldId="264"/>
        </pc:sldMkLst>
        <pc:spChg chg="mod">
          <ac:chgData name="Victor Sandoval Pacheco" userId="94cb7c3cbe3a66b3" providerId="Windows Live" clId="Web-{765AADFD-AF87-4F30-803E-7DABD4872321}" dt="2018-12-17T02:57:39.794" v="260" actId="20577"/>
          <ac:spMkLst>
            <pc:docMk/>
            <pc:sldMk cId="684851927" sldId="264"/>
            <ac:spMk id="2" creationId="{B0E8B5CE-8222-4585-B19F-42E8CAB20B50}"/>
          </ac:spMkLst>
        </pc:spChg>
        <pc:spChg chg="mod">
          <ac:chgData name="Victor Sandoval Pacheco" userId="94cb7c3cbe3a66b3" providerId="Windows Live" clId="Web-{765AADFD-AF87-4F30-803E-7DABD4872321}" dt="2018-12-17T02:58:37.094" v="353" actId="20577"/>
          <ac:spMkLst>
            <pc:docMk/>
            <pc:sldMk cId="684851927" sldId="264"/>
            <ac:spMk id="3" creationId="{F1ACF4DF-928A-4407-B1BD-64A69AC9048E}"/>
          </ac:spMkLst>
        </pc:spChg>
      </pc:sldChg>
      <pc:sldChg chg="modSp new">
        <pc:chgData name="Victor Sandoval Pacheco" userId="94cb7c3cbe3a66b3" providerId="Windows Live" clId="Web-{765AADFD-AF87-4F30-803E-7DABD4872321}" dt="2018-12-17T02:58:55.438" v="359" actId="20577"/>
        <pc:sldMkLst>
          <pc:docMk/>
          <pc:sldMk cId="323123035" sldId="265"/>
        </pc:sldMkLst>
        <pc:spChg chg="mod">
          <ac:chgData name="Victor Sandoval Pacheco" userId="94cb7c3cbe3a66b3" providerId="Windows Live" clId="Web-{765AADFD-AF87-4F30-803E-7DABD4872321}" dt="2018-12-17T02:58:55.438" v="359" actId="20577"/>
          <ac:spMkLst>
            <pc:docMk/>
            <pc:sldMk cId="323123035" sldId="265"/>
            <ac:spMk id="2" creationId="{0104C00F-AA7B-4FE0-9786-F04E9B0487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D7487-7D26-4F80-9790-1FD28E545C3A}" type="datetimeFigureOut">
              <a:rPr lang="es-ES"/>
              <a:t>17/12/2018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758F9-94A6-4C8E-820F-26178235167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tfuytghnjkdcfvgbhnj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758F9-94A6-4C8E-820F-2617823516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18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Voltio-Cambio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8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104C00F-AA7B-4FE0-9786-F04E9B04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 resumen:</a:t>
            </a:r>
          </a:p>
        </p:txBody>
      </p:sp>
    </p:spTree>
    <p:extLst>
      <p:ext uri="{BB962C8B-B14F-4D97-AF65-F5344CB8AC3E}">
        <p14:creationId xmlns:p14="http://schemas.microsoft.com/office/powerpoint/2010/main" val="3231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7765757F-11B2-4B46-A7DB-35AE5DE836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461D6A8-8DB5-4F2B-BB76-482DE74EDD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E453312A-CCFE-4882-B1B8-36D80B69CB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2F4BC0E-FC44-4F8D-A286-772EC2E178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002377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F91B75-6769-4584-B416-18A7CED5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6106978" cy="1080938"/>
          </a:xfrm>
        </p:spPr>
        <p:txBody>
          <a:bodyPr>
            <a:normAutofit/>
          </a:bodyPr>
          <a:lstStyle/>
          <a:p>
            <a:r>
              <a:rPr lang="es-ES"/>
              <a:t>Facilidad o necesidad?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17BC5674-71CE-4D27-A8CE-35F18664DC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040880" cy="202738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340A68BB-1431-4FC0-A68B-2B8E91F57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06979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/>
          </a:p>
        </p:txBody>
      </p:sp>
      <p:pic>
        <p:nvPicPr>
          <p:cNvPr id="23" name="Imagen 7">
            <a:extLst>
              <a:ext uri="{FF2B5EF4-FFF2-40B4-BE49-F238E27FC236}">
                <a16:creationId xmlns="" xmlns:a16="http://schemas.microsoft.com/office/drawing/2014/main" id="{A1538173-46C5-41FE-BCD9-5CDD79364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4" r="10138"/>
          <a:stretch/>
        </p:blipFill>
        <p:spPr>
          <a:xfrm>
            <a:off x="7318966" y="484632"/>
            <a:ext cx="4495806" cy="351194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8FD054B-BEE8-4416-8DD7-DB8E6AF1B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20109" y="4150596"/>
            <a:ext cx="1038557" cy="223180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="" xmlns:a16="http://schemas.microsoft.com/office/drawing/2014/main" id="{6AE106E7-2486-4D3D-A7EF-454E6D847F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60" b="3"/>
          <a:stretch/>
        </p:blipFill>
        <p:spPr>
          <a:xfrm>
            <a:off x="8523258" y="4150596"/>
            <a:ext cx="3291514" cy="22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7ED721B-57E8-455E-A4FD-B038015A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Nuestra Solucion</a:t>
            </a:r>
            <a:r>
              <a:rPr lang="es-ES" dirty="0"/>
              <a:t/>
            </a:r>
            <a:br>
              <a:rPr lang="es-ES" dirty="0"/>
            </a:br>
            <a:endParaRPr lang="es-ES"/>
          </a:p>
        </p:txBody>
      </p:sp>
      <p:pic>
        <p:nvPicPr>
          <p:cNvPr id="3074" name="Picture 2" descr="C:\Users\User\Desktop\Cos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85" y="2013831"/>
            <a:ext cx="6255570" cy="470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7F397D-E815-4ECE-9D7D-C536685A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Nuestro Diseño</a:t>
            </a:r>
          </a:p>
        </p:txBody>
      </p:sp>
      <p:pic>
        <p:nvPicPr>
          <p:cNvPr id="1026" name="Picture 2" descr="C:\Users\User\Desktop\Voltio-CambioFin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r="59532" b="53111"/>
          <a:stretch/>
        </p:blipFill>
        <p:spPr bwMode="auto">
          <a:xfrm>
            <a:off x="7052035" y="2740559"/>
            <a:ext cx="4982309" cy="34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Voltio-CambioF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54" r="59535"/>
          <a:stretch/>
        </p:blipFill>
        <p:spPr bwMode="auto">
          <a:xfrm>
            <a:off x="158640" y="2585544"/>
            <a:ext cx="6667828" cy="398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7F397D-E815-4ECE-9D7D-C536685A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Nuestro Diseño</a:t>
            </a:r>
          </a:p>
        </p:txBody>
      </p:sp>
      <p:pic>
        <p:nvPicPr>
          <p:cNvPr id="2050" name="Picture 2" descr="C:\Users\User\Desktop\Voltio-CambioFin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1" b="19857"/>
          <a:stretch/>
        </p:blipFill>
        <p:spPr bwMode="auto">
          <a:xfrm>
            <a:off x="2112578" y="2049517"/>
            <a:ext cx="7866993" cy="47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30AD4B-C2B3-4CB6-B00C-4915076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Nuestras pruebas realizadas</a:t>
            </a:r>
          </a:p>
        </p:txBody>
      </p:sp>
      <p:pic>
        <p:nvPicPr>
          <p:cNvPr id="4" name="Imagen 4" descr="Imagen que contiene portátil, ordenador, persona, laborable&#10;&#10;Descripción generada con confianza muy alta">
            <a:extLst>
              <a:ext uri="{FF2B5EF4-FFF2-40B4-BE49-F238E27FC236}">
                <a16:creationId xmlns="" xmlns:a16="http://schemas.microsoft.com/office/drawing/2014/main" id="{8A8B6A82-EF06-48DE-BB78-CDCC9B6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17" y="628210"/>
            <a:ext cx="2743200" cy="1345883"/>
          </a:xfrm>
          <a:prstGeom prst="rect">
            <a:avLst/>
          </a:prstGeom>
        </p:spPr>
      </p:pic>
      <p:pic>
        <p:nvPicPr>
          <p:cNvPr id="4098" name="Picture 2" descr="C:\Users\User\Desktop\Cos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5" y="2427725"/>
            <a:ext cx="5328245" cy="38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User\Desktop\Cosa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32" y="2893683"/>
            <a:ext cx="6270388" cy="26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30AD4B-C2B3-4CB6-B00C-4915076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Nuestras pruebas realizadas</a:t>
            </a:r>
          </a:p>
        </p:txBody>
      </p:sp>
      <p:pic>
        <p:nvPicPr>
          <p:cNvPr id="4" name="Imagen 4" descr="Imagen que contiene portátil, ordenador, persona, laborable&#10;&#10;Descripción generada con confianza muy alta">
            <a:extLst>
              <a:ext uri="{FF2B5EF4-FFF2-40B4-BE49-F238E27FC236}">
                <a16:creationId xmlns="" xmlns:a16="http://schemas.microsoft.com/office/drawing/2014/main" id="{8A8B6A82-EF06-48DE-BB78-CDCC9B6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17" y="628210"/>
            <a:ext cx="2743200" cy="1345883"/>
          </a:xfrm>
          <a:prstGeom prst="rect">
            <a:avLst/>
          </a:prstGeom>
        </p:spPr>
      </p:pic>
      <p:pic>
        <p:nvPicPr>
          <p:cNvPr id="4099" name="Picture 3" descr="C:\Users\User\Desktop\Cos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931" y="2483068"/>
            <a:ext cx="5926371" cy="410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Cosa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" y="2483068"/>
            <a:ext cx="5663211" cy="410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0E8B5CE-8222-4585-B19F-42E8CAB2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Nuestras Fortalezas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1ACF4DF-928A-4407-B1BD-64A69AC90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s-ES"/>
              <a:t>Facil uso</a:t>
            </a:r>
          </a:p>
          <a:p>
            <a:pPr marL="342900" indent="-342900" algn="l">
              <a:buChar char="•"/>
            </a:pPr>
            <a:r>
              <a:rPr lang="es-ES"/>
              <a:t>Ventana Amigable</a:t>
            </a:r>
          </a:p>
          <a:p>
            <a:pPr marL="342900" indent="-342900" algn="l">
              <a:buChar char="•"/>
            </a:pPr>
            <a:r>
              <a:rPr lang="es-ES"/>
              <a:t>Calculos rapidos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96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0E8B5CE-8222-4585-B19F-42E8CAB2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Nuestras debilidades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1ACF4DF-928A-4407-B1BD-64A69AC90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s-ES"/>
              <a:t>Codigo poco adaptable a cambio en piezas y adicion de nuevas.</a:t>
            </a:r>
            <a:endParaRPr lang="es-ES" dirty="0"/>
          </a:p>
          <a:p>
            <a:pPr marL="342900" indent="-342900" algn="l">
              <a:buChar char="•"/>
            </a:pPr>
            <a:r>
              <a:rPr lang="es-ES"/>
              <a:t>Uso limitado solo a medicion de voltaje y compatibilidad.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48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TC104033917[[fn=Berlín]]</Template>
  <TotalTime>187</TotalTime>
  <Words>54</Words>
  <Application>Microsoft Office PowerPoint</Application>
  <PresentationFormat>Personalizado</PresentationFormat>
  <Paragraphs>17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Berlín</vt:lpstr>
      <vt:lpstr>Voltio-Cambio</vt:lpstr>
      <vt:lpstr>Facilidad o necesidad?</vt:lpstr>
      <vt:lpstr>Nuestra Solucion </vt:lpstr>
      <vt:lpstr>Nuestro Diseño</vt:lpstr>
      <vt:lpstr>Nuestro Diseño</vt:lpstr>
      <vt:lpstr>Nuestras pruebas realizadas</vt:lpstr>
      <vt:lpstr>Nuestras pruebas realizadas</vt:lpstr>
      <vt:lpstr>Nuestras Fortalezas</vt:lpstr>
      <vt:lpstr>Nuestras debilidades</vt:lpstr>
      <vt:lpstr>En resumen: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test User</cp:lastModifiedBy>
  <cp:revision>98</cp:revision>
  <dcterms:created xsi:type="dcterms:W3CDTF">2013-07-30T10:58:06Z</dcterms:created>
  <dcterms:modified xsi:type="dcterms:W3CDTF">2018-12-17T12:37:38Z</dcterms:modified>
</cp:coreProperties>
</file>