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F75"/>
    <a:srgbClr val="76BFAC"/>
    <a:srgbClr val="68A797"/>
    <a:srgbClr val="EC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19315944881887"/>
          <c:y val="0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Lucros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Banho</c:v>
                </c:pt>
                <c:pt idx="1">
                  <c:v>Tosa</c:v>
                </c:pt>
                <c:pt idx="2">
                  <c:v>Banho e Tosa</c:v>
                </c:pt>
                <c:pt idx="3">
                  <c:v>Produtos de banho</c:v>
                </c:pt>
                <c:pt idx="4">
                  <c:v>Roupinhas</c:v>
                </c:pt>
                <c:pt idx="5">
                  <c:v>Racao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9.4</c:v>
                </c:pt>
                <c:pt idx="3">
                  <c:v>1.2</c:v>
                </c:pt>
                <c:pt idx="4">
                  <c:v>1.2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2-43CE-9753-C0B1AAFEB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23-41E9-AC30-F9AB67F392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3-41E9-AC30-F9AB67F39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3130799"/>
        <c:axId val="1710095071"/>
      </c:lineChart>
      <c:catAx>
        <c:axId val="12031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95071"/>
        <c:crosses val="autoZero"/>
        <c:auto val="1"/>
        <c:lblAlgn val="ctr"/>
        <c:lblOffset val="100"/>
        <c:noMultiLvlLbl val="0"/>
      </c:catAx>
      <c:valAx>
        <c:axId val="171009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13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9970-4B68-4561-8BFD-316EFC18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F5C2-B90D-4F25-82C4-F7B65F10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CED8-2C90-4DE8-B61D-6BC130EB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0384-13BC-480E-B29D-BD07990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B366-BB90-4D72-AF93-BDF52318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9E6-3ECA-4D9B-AE61-A4815FC0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EDC7-D84C-4530-8F12-7B290998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164E-BC36-4709-8092-73C9D493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7BEF-6EB3-431B-830A-BBD53E0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6DF9-93FD-400A-AD60-7281146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5095D-11FD-4914-B704-112DBD7A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B694-646D-4AEA-8CD1-4258E3DF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DFA2-E7E3-4A42-8A4C-F245531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178F-58AE-41F8-91C1-A56525F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E1A2-3196-4052-9F3B-4245682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698-E3E9-4E76-964D-73E1FFF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761A-4111-4B25-8617-243171FA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1838-E06F-428D-B0EC-FEF90427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6A83-C0FA-45C1-BF2F-365A1A28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35A0-8989-47B7-8ACD-A660625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B04-F188-4628-9E11-C862D30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EB264-C729-4CAC-9FB2-12E0EEB9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EA47-FE2A-4DF2-B15D-F3DE8A1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F176-2E11-4CAC-93F6-3F68A61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D070-1472-42E8-B939-587485D7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FADD-5AAD-4B16-B221-43C6B55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6AC2-42A1-48BA-9265-12957465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9557-1451-41A5-A673-463DE6D4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AD04C-7AFA-4A29-9959-C8EEFC4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6646-F3B6-48EC-8ED3-44221C72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5C98-0CEA-44F7-A57A-DA62A99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8FC-C5D4-4542-84BC-E6ECB656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4461-B35F-4E6E-99C2-0FD7C791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9515-E084-4552-8055-F9F0D64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4550-36A7-4240-A247-E23DE360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91F2-FE7F-45B4-9A3C-1B02C5F7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21FCD-089F-4515-9F3B-625A14D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3E091-AF7F-4CD8-BA96-6C8389AB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83F1F-B732-4037-BC29-06E8FBF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3344-15AF-4C56-BC51-126C6CE2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D29E2-0525-4A38-BC5E-C30C29A4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FC08B-994C-4F9A-951D-57B9105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B2EA-0420-4BF7-B137-D259B76F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EDC8A-7065-4D68-9039-83CC80CF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6C48-9053-4D7E-BFA9-CE00A0D2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80DA-5A38-4644-8052-5D275AFC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FB9-D1F5-4C5A-9B54-A9A88C1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EA1-48E0-4606-8E1A-F64D0F4E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562D-67E1-4F48-93A5-ECEC9E4D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0364-9687-4541-96E4-CDBA660C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1962-8F32-47F4-AC93-220D322A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63EF-D3CF-4D88-8FA3-5ACE322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97C0-2283-4E2B-B79B-7E6C0E2C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C604-0180-49AD-9A54-6E394C47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7313-58A0-49EE-A595-A808FFB4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747E-BDE8-44BA-AD0F-78215F8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A0D-741D-41BA-AE49-C4AC2B3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A48A-36BE-4B0E-8DAC-0C9BD2FF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C7DC-8B4F-4B4B-9AAA-B32D8279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0F77-0D7B-4DCE-8D16-C2142724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431D-287B-4A3E-ACB5-4851287D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B886-2642-4FA4-9BEF-D5EB2CF943E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10EA-B6E2-4AB6-981B-74E3BE16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AA45-5802-4C48-A6D2-B9AE0D63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C00663-CE42-4BD2-8765-248EAEF6E3AE}"/>
              </a:ext>
            </a:extLst>
          </p:cNvPr>
          <p:cNvSpPr/>
          <p:nvPr/>
        </p:nvSpPr>
        <p:spPr>
          <a:xfrm>
            <a:off x="3904268" y="2049544"/>
            <a:ext cx="4383464" cy="3163479"/>
          </a:xfrm>
          <a:prstGeom prst="roundRect">
            <a:avLst>
              <a:gd name="adj" fmla="val 6205"/>
            </a:avLst>
          </a:prstGeom>
          <a:solidFill>
            <a:srgbClr val="505F75"/>
          </a:solidFill>
          <a:ln>
            <a:solidFill>
              <a:srgbClr val="505F7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3904268" y="973814"/>
            <a:ext cx="438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A797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9F95F-F9E8-4C17-BFEB-35ACC920AB39}"/>
              </a:ext>
            </a:extLst>
          </p:cNvPr>
          <p:cNvSpPr txBox="1"/>
          <p:nvPr/>
        </p:nvSpPr>
        <p:spPr>
          <a:xfrm>
            <a:off x="3904268" y="2049544"/>
            <a:ext cx="4383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650C-B1C0-41B9-BE46-008A9E4E5EC6}"/>
              </a:ext>
            </a:extLst>
          </p:cNvPr>
          <p:cNvSpPr txBox="1"/>
          <p:nvPr/>
        </p:nvSpPr>
        <p:spPr>
          <a:xfrm>
            <a:off x="4056667" y="2634319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C3FA2-C457-4400-8A3D-0A64D2FA2AB3}"/>
              </a:ext>
            </a:extLst>
          </p:cNvPr>
          <p:cNvSpPr txBox="1"/>
          <p:nvPr/>
        </p:nvSpPr>
        <p:spPr>
          <a:xfrm>
            <a:off x="4039384" y="3503558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Senha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87A9F4-4326-40E9-9DE5-61EEC21550E2}"/>
              </a:ext>
            </a:extLst>
          </p:cNvPr>
          <p:cNvSpPr/>
          <p:nvPr/>
        </p:nvSpPr>
        <p:spPr>
          <a:xfrm>
            <a:off x="4088088" y="3003651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8B871-9F9F-4061-A88B-666D98C2133E}"/>
              </a:ext>
            </a:extLst>
          </p:cNvPr>
          <p:cNvSpPr/>
          <p:nvPr/>
        </p:nvSpPr>
        <p:spPr>
          <a:xfrm>
            <a:off x="4088088" y="3917123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019856-1DCD-41C8-90A5-4D463F261B25}"/>
              </a:ext>
            </a:extLst>
          </p:cNvPr>
          <p:cNvSpPr/>
          <p:nvPr/>
        </p:nvSpPr>
        <p:spPr>
          <a:xfrm>
            <a:off x="5271154" y="4565895"/>
            <a:ext cx="1649691" cy="423704"/>
          </a:xfrm>
          <a:prstGeom prst="roundRect">
            <a:avLst/>
          </a:prstGeom>
          <a:solidFill>
            <a:srgbClr val="68A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 Condensed" panose="020B0502040204020203" pitchFamily="34" charset="0"/>
              </a:rPr>
              <a:t>Entrar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3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Catalogos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Controle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de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Estoque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C3C81E-6695-48DE-B916-F01F99962A9F}"/>
              </a:ext>
            </a:extLst>
          </p:cNvPr>
          <p:cNvSpPr/>
          <p:nvPr/>
        </p:nvSpPr>
        <p:spPr>
          <a:xfrm>
            <a:off x="2811975" y="1451455"/>
            <a:ext cx="8964389" cy="54065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953407" y="1648357"/>
            <a:ext cx="1008993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1134" y="1712432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279833" y="1676937"/>
            <a:ext cx="68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B2E5BD-4D54-41DD-AA67-6EEEEC9A7A80}"/>
              </a:ext>
            </a:extLst>
          </p:cNvPr>
          <p:cNvCxnSpPr/>
          <p:nvPr/>
        </p:nvCxnSpPr>
        <p:spPr>
          <a:xfrm>
            <a:off x="2811975" y="229147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99A08E-343D-4DBE-99C7-09ED2E19B51E}"/>
              </a:ext>
            </a:extLst>
          </p:cNvPr>
          <p:cNvSpPr/>
          <p:nvPr/>
        </p:nvSpPr>
        <p:spPr>
          <a:xfrm>
            <a:off x="8604482" y="1613290"/>
            <a:ext cx="3052181" cy="566094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Magnifying glass">
            <a:extLst>
              <a:ext uri="{FF2B5EF4-FFF2-40B4-BE49-F238E27FC236}">
                <a16:creationId xmlns:a16="http://schemas.microsoft.com/office/drawing/2014/main" id="{12EDFBDE-3221-4E7F-AD33-D9382466CC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2737" y="1703719"/>
            <a:ext cx="362518" cy="36251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25DDCA-A274-4DFC-A4D7-60ED801676F9}"/>
              </a:ext>
            </a:extLst>
          </p:cNvPr>
          <p:cNvCxnSpPr/>
          <p:nvPr/>
        </p:nvCxnSpPr>
        <p:spPr>
          <a:xfrm>
            <a:off x="2811970" y="313556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9A0E0C-530F-4BAF-AE97-F4D1E84F4B8A}"/>
              </a:ext>
            </a:extLst>
          </p:cNvPr>
          <p:cNvCxnSpPr/>
          <p:nvPr/>
        </p:nvCxnSpPr>
        <p:spPr>
          <a:xfrm>
            <a:off x="2811971" y="356910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6CB3C6-2467-479B-BB67-95181EB1FFFB}"/>
              </a:ext>
            </a:extLst>
          </p:cNvPr>
          <p:cNvCxnSpPr/>
          <p:nvPr/>
        </p:nvCxnSpPr>
        <p:spPr>
          <a:xfrm>
            <a:off x="2811971" y="400265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C8DB9A-589C-4A94-8A72-5B1BED220C64}"/>
              </a:ext>
            </a:extLst>
          </p:cNvPr>
          <p:cNvCxnSpPr/>
          <p:nvPr/>
        </p:nvCxnSpPr>
        <p:spPr>
          <a:xfrm>
            <a:off x="2811971" y="443619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727741-6D03-4FBC-9D1E-9EF92529F13C}"/>
              </a:ext>
            </a:extLst>
          </p:cNvPr>
          <p:cNvCxnSpPr/>
          <p:nvPr/>
        </p:nvCxnSpPr>
        <p:spPr>
          <a:xfrm>
            <a:off x="2811970" y="270201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EE0EE4-59DB-4B0E-B52E-FEC52480A37C}"/>
              </a:ext>
            </a:extLst>
          </p:cNvPr>
          <p:cNvCxnSpPr/>
          <p:nvPr/>
        </p:nvCxnSpPr>
        <p:spPr>
          <a:xfrm>
            <a:off x="2811970" y="486974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5C6384-3113-4B39-885E-73E8E8D24750}"/>
              </a:ext>
            </a:extLst>
          </p:cNvPr>
          <p:cNvCxnSpPr/>
          <p:nvPr/>
        </p:nvCxnSpPr>
        <p:spPr>
          <a:xfrm>
            <a:off x="2811970" y="530328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2C1300-D051-4FA3-A241-EAD8926539F6}"/>
              </a:ext>
            </a:extLst>
          </p:cNvPr>
          <p:cNvCxnSpPr/>
          <p:nvPr/>
        </p:nvCxnSpPr>
        <p:spPr>
          <a:xfrm>
            <a:off x="2811969" y="573683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5E7DE8-22C3-40F4-8301-F61948DCD1F0}"/>
              </a:ext>
            </a:extLst>
          </p:cNvPr>
          <p:cNvCxnSpPr/>
          <p:nvPr/>
        </p:nvCxnSpPr>
        <p:spPr>
          <a:xfrm>
            <a:off x="2811968" y="617037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2BCAE5-3D69-4BBB-AF23-F7CB0C913DF1}"/>
              </a:ext>
            </a:extLst>
          </p:cNvPr>
          <p:cNvCxnSpPr/>
          <p:nvPr/>
        </p:nvCxnSpPr>
        <p:spPr>
          <a:xfrm>
            <a:off x="2811968" y="6603924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1FEDD56-4719-468E-A3C9-71190B9BC154}"/>
              </a:ext>
            </a:extLst>
          </p:cNvPr>
          <p:cNvSpPr txBox="1"/>
          <p:nvPr/>
        </p:nvSpPr>
        <p:spPr>
          <a:xfrm>
            <a:off x="3457903" y="23272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Nome do </a:t>
            </a:r>
            <a:r>
              <a:rPr lang="en-US" dirty="0" err="1">
                <a:latin typeface="Bahnschrift SemiBold Condensed" panose="020B0502040204020203" pitchFamily="34" charset="0"/>
              </a:rPr>
              <a:t>produto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F68D44-757F-4211-8AF6-96F6D98841ED}"/>
              </a:ext>
            </a:extLst>
          </p:cNvPr>
          <p:cNvSpPr txBox="1"/>
          <p:nvPr/>
        </p:nvSpPr>
        <p:spPr>
          <a:xfrm>
            <a:off x="5785244" y="2312079"/>
            <a:ext cx="139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Quantidade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4231099" y="1650998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7E72F5-130F-45F0-B075-E0694B089ECD}"/>
              </a:ext>
            </a:extLst>
          </p:cNvPr>
          <p:cNvSpPr txBox="1"/>
          <p:nvPr/>
        </p:nvSpPr>
        <p:spPr>
          <a:xfrm>
            <a:off x="7577248" y="2310926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venda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20DAD8-9A3D-46AF-BE6C-1D0937D38F7E}"/>
              </a:ext>
            </a:extLst>
          </p:cNvPr>
          <p:cNvSpPr txBox="1"/>
          <p:nvPr/>
        </p:nvSpPr>
        <p:spPr>
          <a:xfrm>
            <a:off x="9533120" y="229211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compra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8826" y="1684584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4628334" y="1692094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E7BCA8-2DD1-4F17-A219-D4D1B8355C22}"/>
              </a:ext>
            </a:extLst>
          </p:cNvPr>
          <p:cNvSpPr/>
          <p:nvPr/>
        </p:nvSpPr>
        <p:spPr>
          <a:xfrm>
            <a:off x="5601235" y="1651757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EF9691-6C9E-45E8-99F7-ACF516D642DF}"/>
              </a:ext>
            </a:extLst>
          </p:cNvPr>
          <p:cNvSpPr txBox="1"/>
          <p:nvPr/>
        </p:nvSpPr>
        <p:spPr>
          <a:xfrm>
            <a:off x="5955461" y="1692094"/>
            <a:ext cx="65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9" name="Graphic 88" descr="Wrench">
            <a:extLst>
              <a:ext uri="{FF2B5EF4-FFF2-40B4-BE49-F238E27FC236}">
                <a16:creationId xmlns:a16="http://schemas.microsoft.com/office/drawing/2014/main" id="{F9D1F6D7-6534-497C-87F3-DC7E43A793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907" y="1703682"/>
            <a:ext cx="315841" cy="31584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Quantidade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Valor de </a:t>
            </a:r>
            <a:r>
              <a:rPr lang="en-US" dirty="0" err="1"/>
              <a:t>compra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Valor de </a:t>
            </a:r>
            <a:r>
              <a:rPr lang="en-US" dirty="0" err="1"/>
              <a:t>venda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Numero</a:t>
            </a:r>
            <a:r>
              <a:rPr lang="en-US" dirty="0"/>
              <a:t> da nota fiscal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Categoria</a:t>
              </a:r>
              <a:endParaRPr 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Nome do </a:t>
            </a:r>
            <a:r>
              <a:rPr lang="en-US" dirty="0" err="1"/>
              <a:t>fornecedor</a:t>
            </a:r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0E35669-2143-4935-871C-0B2916268832}"/>
              </a:ext>
            </a:extLst>
          </p:cNvPr>
          <p:cNvSpPr/>
          <p:nvPr/>
        </p:nvSpPr>
        <p:spPr>
          <a:xfrm>
            <a:off x="3684563" y="51838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Nome do </a:t>
            </a:r>
            <a:r>
              <a:rPr lang="en-US" dirty="0" err="1"/>
              <a:t>fornecedor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4DDD9F0-E476-47AC-995E-B401517768B6}"/>
              </a:ext>
            </a:extLst>
          </p:cNvPr>
          <p:cNvSpPr/>
          <p:nvPr/>
        </p:nvSpPr>
        <p:spPr>
          <a:xfrm>
            <a:off x="3684563" y="570528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de </a:t>
            </a:r>
            <a:r>
              <a:rPr lang="en-US" dirty="0" err="1"/>
              <a:t>compra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D77AF-155C-46E3-9F74-9B59104C7FF8}"/>
              </a:ext>
            </a:extLst>
          </p:cNvPr>
          <p:cNvSpPr/>
          <p:nvPr/>
        </p:nvSpPr>
        <p:spPr>
          <a:xfrm>
            <a:off x="7656553" y="2492156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9F1E9-8948-43C3-BF52-CC5F062ACAAF}"/>
              </a:ext>
            </a:extLst>
          </p:cNvPr>
          <p:cNvSpPr txBox="1"/>
          <p:nvPr/>
        </p:nvSpPr>
        <p:spPr>
          <a:xfrm>
            <a:off x="7656553" y="2513597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7394E2-6BBC-4493-BE0D-198B4E94291C}"/>
              </a:ext>
            </a:extLst>
          </p:cNvPr>
          <p:cNvSpPr/>
          <p:nvPr/>
        </p:nvSpPr>
        <p:spPr>
          <a:xfrm>
            <a:off x="7656553" y="2926879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50A29-A3D6-4A64-94B5-DB45365EF58D}"/>
              </a:ext>
            </a:extLst>
          </p:cNvPr>
          <p:cNvSpPr txBox="1"/>
          <p:nvPr/>
        </p:nvSpPr>
        <p:spPr>
          <a:xfrm>
            <a:off x="7656553" y="2948320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D6A5A-782C-449A-A2BC-90890380AA59}"/>
              </a:ext>
            </a:extLst>
          </p:cNvPr>
          <p:cNvSpPr/>
          <p:nvPr/>
        </p:nvSpPr>
        <p:spPr>
          <a:xfrm>
            <a:off x="7656553" y="3394702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4E919E-1442-4B99-A2EE-C9FEF8080A72}"/>
              </a:ext>
            </a:extLst>
          </p:cNvPr>
          <p:cNvSpPr txBox="1"/>
          <p:nvPr/>
        </p:nvSpPr>
        <p:spPr>
          <a:xfrm>
            <a:off x="7656553" y="3416143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42BED-A91B-4DC1-AF9A-A8E8E1931B51}"/>
              </a:ext>
            </a:extLst>
          </p:cNvPr>
          <p:cNvSpPr/>
          <p:nvPr/>
        </p:nvSpPr>
        <p:spPr>
          <a:xfrm>
            <a:off x="7656553" y="3844368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D30EAF-CD53-4A45-B713-CFD5D5E38245}"/>
              </a:ext>
            </a:extLst>
          </p:cNvPr>
          <p:cNvSpPr txBox="1"/>
          <p:nvPr/>
        </p:nvSpPr>
        <p:spPr>
          <a:xfrm>
            <a:off x="7656553" y="3865809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produtos</a:t>
            </a:r>
            <a:r>
              <a:rPr lang="en-US" dirty="0">
                <a:latin typeface="Baskerville Old Face" panose="02020602080505020303" pitchFamily="18" charset="0"/>
              </a:rPr>
              <a:t> e </a:t>
            </a:r>
            <a:r>
              <a:rPr lang="en-US" dirty="0" err="1">
                <a:latin typeface="Baskerville Old Face" panose="02020602080505020303" pitchFamily="18" charset="0"/>
              </a:rPr>
              <a:t>quantidades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3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984447" y="462665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Quantidade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Compra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574404" y="4628075"/>
            <a:ext cx="90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Venda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474502" y="4620255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118368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Coleira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dog </a:t>
            </a:r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feliz</a:t>
            </a:r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5054493" y="4983139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92923" y="4970394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698629" y="4970393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Catalogos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Calendario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B817D05-784F-47A3-B991-9DBFB3F0B771}"/>
              </a:ext>
            </a:extLst>
          </p:cNvPr>
          <p:cNvSpPr txBox="1"/>
          <p:nvPr/>
        </p:nvSpPr>
        <p:spPr>
          <a:xfrm>
            <a:off x="2642688" y="1295358"/>
            <a:ext cx="138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5F75"/>
                </a:solidFill>
                <a:latin typeface="Baskerville Old Face" panose="02020602080505020303" pitchFamily="18" charset="0"/>
              </a:rPr>
              <a:t>Janeiro 2024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FFB88C-8DD5-4BAD-A840-21ECDAC40B31}"/>
              </a:ext>
            </a:extLst>
          </p:cNvPr>
          <p:cNvGrpSpPr/>
          <p:nvPr/>
        </p:nvGrpSpPr>
        <p:grpSpPr>
          <a:xfrm>
            <a:off x="2483299" y="1594107"/>
            <a:ext cx="1391300" cy="5227636"/>
            <a:chOff x="2525030" y="1600872"/>
            <a:chExt cx="1391300" cy="52276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1BE92F-A74A-4200-BBA6-68BBC4B87E66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322E38E-E5DE-485C-859C-BA0E1612BC57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Dom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B2CD12-9254-4DC9-A03C-1FFD71A47167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CF0B40-0211-42C0-B140-6EF6ACDF5B1C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Add">
                <a:extLst>
                  <a:ext uri="{FF2B5EF4-FFF2-40B4-BE49-F238E27FC236}">
                    <a16:creationId xmlns:a16="http://schemas.microsoft.com/office/drawing/2014/main" id="{79A9920A-0B8B-4548-B28D-5B678E0D2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D4597-E917-41D4-8811-2A68CCF16312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8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824BEB-71DC-4681-9789-791FDA161C75}"/>
              </a:ext>
            </a:extLst>
          </p:cNvPr>
          <p:cNvGrpSpPr/>
          <p:nvPr/>
        </p:nvGrpSpPr>
        <p:grpSpPr>
          <a:xfrm>
            <a:off x="3835621" y="1594107"/>
            <a:ext cx="1391300" cy="5227636"/>
            <a:chOff x="2525030" y="1600872"/>
            <a:chExt cx="1391300" cy="52276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198D02-CFCF-4C0B-B963-4DAEBDD623DD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1EF9E4-4949-4BED-AD86-44FC531BB4E6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Seg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329C17-FD18-483D-8B8C-EFC0B6FED44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1AB032-4945-42D0-B902-E0D959931D1A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phic 76" descr="Add">
                <a:extLst>
                  <a:ext uri="{FF2B5EF4-FFF2-40B4-BE49-F238E27FC236}">
                    <a16:creationId xmlns:a16="http://schemas.microsoft.com/office/drawing/2014/main" id="{73C7AAF9-466D-41CA-BD91-3D7B3D0A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C8B949-BE96-434C-A223-F7151F34E62E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9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7F99B3-8680-4589-A670-2DDE42E3946F}"/>
              </a:ext>
            </a:extLst>
          </p:cNvPr>
          <p:cNvGrpSpPr/>
          <p:nvPr/>
        </p:nvGrpSpPr>
        <p:grpSpPr>
          <a:xfrm>
            <a:off x="5185060" y="1594107"/>
            <a:ext cx="1391300" cy="5227636"/>
            <a:chOff x="2525030" y="1600872"/>
            <a:chExt cx="1391300" cy="522763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DF5D7AB-C2BB-4A5D-8065-F3728EF94F59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80E3D38-ABA1-4170-8E0F-2AE32B2FEFA4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Ter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D4D0F9-D481-4D70-9ACE-D9A51839832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F1C9C78-D99C-47A8-85EB-27B75DB047B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Graphic 94" descr="Add">
                <a:extLst>
                  <a:ext uri="{FF2B5EF4-FFF2-40B4-BE49-F238E27FC236}">
                    <a16:creationId xmlns:a16="http://schemas.microsoft.com/office/drawing/2014/main" id="{164CF555-B771-4BB0-A00C-570E8A20B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F7E8CF-9C8F-48A1-B55E-8018CA45344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F21491-A2B8-4615-A53E-B38C83C7D9C6}"/>
              </a:ext>
            </a:extLst>
          </p:cNvPr>
          <p:cNvGrpSpPr/>
          <p:nvPr/>
        </p:nvGrpSpPr>
        <p:grpSpPr>
          <a:xfrm>
            <a:off x="6538896" y="1594107"/>
            <a:ext cx="1391300" cy="5227636"/>
            <a:chOff x="2525030" y="1600872"/>
            <a:chExt cx="1391300" cy="522763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2229BB6-EF7D-4665-B1AF-36DE760E6267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E0DED5-7164-4A96-BDF2-7087417D3973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Quar</a:t>
              </a:r>
              <a:endParaRPr lang="en-US" sz="1200" dirty="0">
                <a:solidFill>
                  <a:srgbClr val="505F75"/>
                </a:solidFill>
                <a:latin typeface="Baskerville Old Face" panose="02020602080505020303" pitchFamily="18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EDA77EC-021F-4CFC-B477-6F5406AE5CC0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B1B497-C636-43F1-B56E-C39D0179E08F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Add">
                <a:extLst>
                  <a:ext uri="{FF2B5EF4-FFF2-40B4-BE49-F238E27FC236}">
                    <a16:creationId xmlns:a16="http://schemas.microsoft.com/office/drawing/2014/main" id="{0E544AB4-8D4F-4EEB-8F6B-6817501DE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FE93EE8-2A8A-4EFE-B570-27A79D45FEEB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AD5127C-8A34-4E89-B4F9-C4E774FAF773}"/>
              </a:ext>
            </a:extLst>
          </p:cNvPr>
          <p:cNvGrpSpPr/>
          <p:nvPr/>
        </p:nvGrpSpPr>
        <p:grpSpPr>
          <a:xfrm>
            <a:off x="7905931" y="1594107"/>
            <a:ext cx="1391300" cy="5227636"/>
            <a:chOff x="2525030" y="1600872"/>
            <a:chExt cx="1391300" cy="522763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3E7EEFD-B32B-4364-B6A0-8BA6B6490DBF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EC64AF2-3021-42D8-A2DF-790D3A55B3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Quin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C66FF08-8425-4DE1-9B05-6B9CADC2A522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C21C223-E2BD-4974-8E6C-8C5045AD4FE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Graphic 109" descr="Add">
                <a:extLst>
                  <a:ext uri="{FF2B5EF4-FFF2-40B4-BE49-F238E27FC236}">
                    <a16:creationId xmlns:a16="http://schemas.microsoft.com/office/drawing/2014/main" id="{0491A9B1-4CEB-46E5-A012-9501517F8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EDFB7F2-2CE1-4C18-92C5-2F47545004A8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6E95A1-0757-4450-9012-850CF06B562B}"/>
              </a:ext>
            </a:extLst>
          </p:cNvPr>
          <p:cNvGrpSpPr/>
          <p:nvPr/>
        </p:nvGrpSpPr>
        <p:grpSpPr>
          <a:xfrm>
            <a:off x="9258253" y="1593629"/>
            <a:ext cx="1391300" cy="5227636"/>
            <a:chOff x="2525030" y="1600872"/>
            <a:chExt cx="1391300" cy="522763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43EF7D-3DE1-428F-A846-76ED199BC1A2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7087AB-F2E0-4D7A-9102-D3C472BE11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Sex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59B804B-A27E-43DA-819F-98B3A2ED923D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218B098-ECE1-4417-9630-5EA62322F820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7" name="Graphic 116" descr="Add">
                <a:extLst>
                  <a:ext uri="{FF2B5EF4-FFF2-40B4-BE49-F238E27FC236}">
                    <a16:creationId xmlns:a16="http://schemas.microsoft.com/office/drawing/2014/main" id="{70D2A830-84D4-4F26-83E0-AABDCCF53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94CAC3-7B1A-44E6-A573-FB3ADE8D94F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403C53-A19D-48F8-B4B7-37EB459BB930}"/>
              </a:ext>
            </a:extLst>
          </p:cNvPr>
          <p:cNvGrpSpPr/>
          <p:nvPr/>
        </p:nvGrpSpPr>
        <p:grpSpPr>
          <a:xfrm>
            <a:off x="10635566" y="1593629"/>
            <a:ext cx="1391300" cy="5227636"/>
            <a:chOff x="2525030" y="1600872"/>
            <a:chExt cx="1391300" cy="522763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ADCEC65-CD4A-4AD9-9113-244227AACF3A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85B968-B229-490E-9298-98C2802222DB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Sab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0FC1F37-93CF-43E1-B326-1EC1C3B573F1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49F6BF7-5500-49F4-A671-D6C94BA9B9E1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Graphic 123" descr="Add">
                <a:extLst>
                  <a:ext uri="{FF2B5EF4-FFF2-40B4-BE49-F238E27FC236}">
                    <a16:creationId xmlns:a16="http://schemas.microsoft.com/office/drawing/2014/main" id="{87200261-D6DC-406E-AE32-C4092B76F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86DF63-B921-4CBB-A7BC-E8B66B7918FE}"/>
                </a:ext>
              </a:extLst>
            </p:cNvPr>
            <p:cNvSpPr txBox="1"/>
            <p:nvPr/>
          </p:nvSpPr>
          <p:spPr>
            <a:xfrm>
              <a:off x="3590684" y="1865300"/>
              <a:ext cx="325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14</a:t>
              </a: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A4E26FE-9EE8-436F-8C98-AA05F80E144E}"/>
              </a:ext>
            </a:extLst>
          </p:cNvPr>
          <p:cNvSpPr/>
          <p:nvPr/>
        </p:nvSpPr>
        <p:spPr>
          <a:xfrm rot="5400000">
            <a:off x="4011058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F185CBE6-11C7-466A-81B1-43B4C923562E}"/>
              </a:ext>
            </a:extLst>
          </p:cNvPr>
          <p:cNvSpPr/>
          <p:nvPr/>
        </p:nvSpPr>
        <p:spPr>
          <a:xfrm rot="16200000">
            <a:off x="2585083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0526BF-CE2B-4404-AB16-BD00B8583563}"/>
              </a:ext>
            </a:extLst>
          </p:cNvPr>
          <p:cNvSpPr/>
          <p:nvPr/>
        </p:nvSpPr>
        <p:spPr>
          <a:xfrm>
            <a:off x="3982478" y="2253389"/>
            <a:ext cx="1202582" cy="856675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BF496-3C4D-4349-87E1-A46AC1B38930}"/>
              </a:ext>
            </a:extLst>
          </p:cNvPr>
          <p:cNvSpPr txBox="1"/>
          <p:nvPr/>
        </p:nvSpPr>
        <p:spPr>
          <a:xfrm>
            <a:off x="3997168" y="2287496"/>
            <a:ext cx="11261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Banho</a:t>
            </a:r>
            <a:r>
              <a:rPr lang="en-US" sz="1050" dirty="0">
                <a:solidFill>
                  <a:schemeClr val="bg1"/>
                </a:solidFill>
                <a:latin typeface="Bahnschrift SemiBold" panose="020B0502040204020203" pitchFamily="34" charset="0"/>
              </a:rPr>
              <a:t> no </a:t>
            </a:r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Tiao</a:t>
            </a:r>
            <a:endParaRPr lang="en-US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13:00</a:t>
            </a: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Pet-Shop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84251B-6382-42DB-A3F5-01422DEBE1E5}"/>
              </a:ext>
            </a:extLst>
          </p:cNvPr>
          <p:cNvSpPr/>
          <p:nvPr/>
        </p:nvSpPr>
        <p:spPr>
          <a:xfrm>
            <a:off x="4094746" y="2852518"/>
            <a:ext cx="159007" cy="14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79B660C5-A28F-4829-8F66-9E92C1BDDC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01103" y="285409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Evento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4065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1036068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321637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Local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77339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Hora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3412D1-8427-478A-8478-90556BE10982}"/>
              </a:ext>
            </a:extLst>
          </p:cNvPr>
          <p:cNvSpPr/>
          <p:nvPr/>
        </p:nvSpPr>
        <p:spPr>
          <a:xfrm>
            <a:off x="3684563" y="5010381"/>
            <a:ext cx="1958428" cy="627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Deletar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evento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B6BFFC-CA76-42B3-80E7-D14A46A6EEF3}"/>
              </a:ext>
            </a:extLst>
          </p:cNvPr>
          <p:cNvSpPr/>
          <p:nvPr/>
        </p:nvSpPr>
        <p:spPr>
          <a:xfrm>
            <a:off x="6549010" y="5019519"/>
            <a:ext cx="1909013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B23DC-C348-4E72-95E7-5C45C1A70B13}"/>
              </a:ext>
            </a:extLst>
          </p:cNvPr>
          <p:cNvSpPr txBox="1"/>
          <p:nvPr/>
        </p:nvSpPr>
        <p:spPr>
          <a:xfrm>
            <a:off x="3684563" y="2128162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47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Catalogos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Livro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-Caixa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653127-212C-42FB-842F-7402CA253A63}"/>
              </a:ext>
            </a:extLst>
          </p:cNvPr>
          <p:cNvGrpSpPr/>
          <p:nvPr/>
        </p:nvGrpSpPr>
        <p:grpSpPr>
          <a:xfrm>
            <a:off x="5469417" y="1424684"/>
            <a:ext cx="3553020" cy="1157312"/>
            <a:chOff x="2801153" y="1416206"/>
            <a:chExt cx="2834681" cy="923330"/>
          </a:xfrm>
          <a:solidFill>
            <a:srgbClr val="505F75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58B4F3-D994-4BC6-973C-36D4CB8E5739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01EDBC-3366-4210-8293-3A9814DCB0DF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64768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R$ 1340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A5F17E-C235-444B-9DFE-B78725885F1E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Lucro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6D693A-777E-41D0-AA2D-FAB862DCB9D4}"/>
              </a:ext>
            </a:extLst>
          </p:cNvPr>
          <p:cNvGrpSpPr/>
          <p:nvPr/>
        </p:nvGrpSpPr>
        <p:grpSpPr>
          <a:xfrm>
            <a:off x="2811975" y="2678474"/>
            <a:ext cx="2834681" cy="923330"/>
            <a:chOff x="2801153" y="1416206"/>
            <a:chExt cx="2834681" cy="9233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A7239B-DF60-43FB-881E-B87ECA9BDFBD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AD7D4D-3609-4A34-9763-DA7AB3DF11CE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R$ 4620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9231A9-FB03-4802-9EAD-21BD8A9AAA8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em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estoque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305C9A-35F9-4427-92F0-103C820E6D9A}"/>
              </a:ext>
            </a:extLst>
          </p:cNvPr>
          <p:cNvGrpSpPr/>
          <p:nvPr/>
        </p:nvGrpSpPr>
        <p:grpSpPr>
          <a:xfrm>
            <a:off x="5870112" y="2680111"/>
            <a:ext cx="2834681" cy="923330"/>
            <a:chOff x="2801153" y="1416206"/>
            <a:chExt cx="2834681" cy="92333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C1364C-3217-4A6E-B0B2-D08B02AE6C6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03B85D-2C88-4B24-960E-9D2476D43901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R$ 15620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6F6A31-F25A-4133-9BAF-9649DD8E62F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Poupanca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912DF1-E405-4BA9-B5E7-6D1409EEA9E9}"/>
              </a:ext>
            </a:extLst>
          </p:cNvPr>
          <p:cNvGrpSpPr/>
          <p:nvPr/>
        </p:nvGrpSpPr>
        <p:grpSpPr>
          <a:xfrm>
            <a:off x="8928249" y="2678474"/>
            <a:ext cx="2834681" cy="923330"/>
            <a:chOff x="2801153" y="1416206"/>
            <a:chExt cx="2834681" cy="92333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26E027-0554-4797-A67A-DA977DABA7E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EA1C38-4EDF-4389-892A-F7708E69344C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R$ 620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FD79A7-2414-4D33-9F9C-DF6FD5F39F9D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Pagamentos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4FA1B3-FD32-44A1-804B-32EA84953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36740"/>
              </p:ext>
            </p:extLst>
          </p:nvPr>
        </p:nvGraphicFramePr>
        <p:xfrm>
          <a:off x="2923704" y="3363302"/>
          <a:ext cx="3630846" cy="326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EBCD8FE-589C-4BD5-98D5-70C3F13B4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7336"/>
              </p:ext>
            </p:extLst>
          </p:nvPr>
        </p:nvGraphicFramePr>
        <p:xfrm>
          <a:off x="6943248" y="3736236"/>
          <a:ext cx="4416913" cy="2944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92085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197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SemiBold</vt:lpstr>
      <vt:lpstr>Bahnschrift SemiBold Condensed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20</cp:revision>
  <dcterms:created xsi:type="dcterms:W3CDTF">2024-01-08T20:17:28Z</dcterms:created>
  <dcterms:modified xsi:type="dcterms:W3CDTF">2024-01-10T23:38:23Z</dcterms:modified>
</cp:coreProperties>
</file>