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FAC"/>
    <a:srgbClr val="68A797"/>
    <a:srgbClr val="ECF3F1"/>
    <a:srgbClr val="505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Catalogos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Quantidade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Valor de </a:t>
            </a:r>
            <a:r>
              <a:rPr lang="en-US" dirty="0" err="1"/>
              <a:t>compra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Valor de </a:t>
            </a:r>
            <a:r>
              <a:rPr lang="en-US" dirty="0" err="1"/>
              <a:t>venda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Numero</a:t>
            </a:r>
            <a:r>
              <a:rPr lang="en-US" dirty="0"/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Categoria</a:t>
              </a:r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 do </a:t>
            </a:r>
            <a:r>
              <a:rPr lang="en-US" dirty="0" err="1"/>
              <a:t>fornecedor</a:t>
            </a:r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Nome do </a:t>
            </a:r>
            <a:r>
              <a:rPr lang="en-US" dirty="0" err="1"/>
              <a:t>fornecedor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de </a:t>
            </a:r>
            <a:r>
              <a:rPr lang="en-US" dirty="0" err="1"/>
              <a:t>compra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12</cp:revision>
  <dcterms:created xsi:type="dcterms:W3CDTF">2024-01-08T20:17:28Z</dcterms:created>
  <dcterms:modified xsi:type="dcterms:W3CDTF">2024-01-08T22:10:40Z</dcterms:modified>
</cp:coreProperties>
</file>