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7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F75"/>
    <a:srgbClr val="76BFAC"/>
    <a:srgbClr val="68A797"/>
    <a:srgbClr val="EC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9315944881887"/>
          <c:y val="0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Lucros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3-45F6-AD88-16DBC628D5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3-45F6-AD88-16DBC628D5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3-45F6-AD88-16DBC628D5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3-45F6-AD88-16DBC628D5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3-45F6-AD88-16DBC628D5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3-45F6-AD88-16DBC628D593}"/>
              </c:ext>
            </c:extLst>
          </c:dPt>
          <c:cat>
            <c:strRef>
              <c:f>Sheet1!$A$2:$A$7</c:f>
              <c:strCache>
                <c:ptCount val="6"/>
                <c:pt idx="0">
                  <c:v>Banho</c:v>
                </c:pt>
                <c:pt idx="1">
                  <c:v>Tosa</c:v>
                </c:pt>
                <c:pt idx="2">
                  <c:v>Banho e Tosa</c:v>
                </c:pt>
                <c:pt idx="3">
                  <c:v>Produtos de banho</c:v>
                </c:pt>
                <c:pt idx="4">
                  <c:v>Roupinhas</c:v>
                </c:pt>
                <c:pt idx="5">
                  <c:v>Racao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9.4</c:v>
                </c:pt>
                <c:pt idx="3">
                  <c:v>1.2</c:v>
                </c:pt>
                <c:pt idx="4">
                  <c:v>1.2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2-43CE-9753-C0B1AAFEB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1E9-AC30-F9AB67F392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1E9-AC30-F9AB67F39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130799"/>
        <c:axId val="1710095071"/>
      </c:lineChart>
      <c:catAx>
        <c:axId val="12031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95071"/>
        <c:crosses val="autoZero"/>
        <c:auto val="1"/>
        <c:lblAlgn val="ctr"/>
        <c:lblOffset val="100"/>
        <c:noMultiLvlLbl val="0"/>
      </c:catAx>
      <c:valAx>
        <c:axId val="171009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13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Calendario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B817D05-784F-47A3-B991-9DBFB3F0B771}"/>
              </a:ext>
            </a:extLst>
          </p:cNvPr>
          <p:cNvSpPr txBox="1"/>
          <p:nvPr/>
        </p:nvSpPr>
        <p:spPr>
          <a:xfrm>
            <a:off x="2642688" y="1295358"/>
            <a:ext cx="13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5F75"/>
                </a:solidFill>
                <a:latin typeface="Baskerville Old Face" panose="02020602080505020303" pitchFamily="18" charset="0"/>
              </a:rPr>
              <a:t>Janeiro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FB88C-8DD5-4BAD-A840-21ECDAC40B31}"/>
              </a:ext>
            </a:extLst>
          </p:cNvPr>
          <p:cNvGrpSpPr/>
          <p:nvPr/>
        </p:nvGrpSpPr>
        <p:grpSpPr>
          <a:xfrm>
            <a:off x="2483299" y="1594107"/>
            <a:ext cx="1391300" cy="5227636"/>
            <a:chOff x="2525030" y="1600872"/>
            <a:chExt cx="1391300" cy="5227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1BE92F-A74A-4200-BBA6-68BBC4B87E66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22E38E-E5DE-485C-859C-BA0E1612BC57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Dom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2CD12-9254-4DC9-A03C-1FFD71A47167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CF0B40-0211-42C0-B140-6EF6ACDF5B1C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Add">
                <a:extLst>
                  <a:ext uri="{FF2B5EF4-FFF2-40B4-BE49-F238E27FC236}">
                    <a16:creationId xmlns:a16="http://schemas.microsoft.com/office/drawing/2014/main" id="{79A9920A-0B8B-4548-B28D-5B678E0D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D4597-E917-41D4-8811-2A68CCF16312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24BEB-71DC-4681-9789-791FDA161C75}"/>
              </a:ext>
            </a:extLst>
          </p:cNvPr>
          <p:cNvGrpSpPr/>
          <p:nvPr/>
        </p:nvGrpSpPr>
        <p:grpSpPr>
          <a:xfrm>
            <a:off x="3835621" y="1594107"/>
            <a:ext cx="1391300" cy="5227636"/>
            <a:chOff x="2525030" y="1600872"/>
            <a:chExt cx="1391300" cy="52276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198D02-CFCF-4C0B-B963-4DAEBDD623DD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1EF9E4-4949-4BED-AD86-44FC531BB4E6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Seg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329C17-FD18-483D-8B8C-EFC0B6FED44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1AB032-4945-42D0-B902-E0D959931D1A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 descr="Add">
                <a:extLst>
                  <a:ext uri="{FF2B5EF4-FFF2-40B4-BE49-F238E27FC236}">
                    <a16:creationId xmlns:a16="http://schemas.microsoft.com/office/drawing/2014/main" id="{73C7AAF9-466D-41CA-BD91-3D7B3D0A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C8B949-BE96-434C-A223-F7151F34E62E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7F99B3-8680-4589-A670-2DDE42E3946F}"/>
              </a:ext>
            </a:extLst>
          </p:cNvPr>
          <p:cNvGrpSpPr/>
          <p:nvPr/>
        </p:nvGrpSpPr>
        <p:grpSpPr>
          <a:xfrm>
            <a:off x="5185060" y="1594107"/>
            <a:ext cx="1391300" cy="5227636"/>
            <a:chOff x="2525030" y="1600872"/>
            <a:chExt cx="1391300" cy="522763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F5D7AB-C2BB-4A5D-8065-F3728EF94F59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0E3D38-ABA1-4170-8E0F-2AE32B2FEFA4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D4D0F9-D481-4D70-9ACE-D9A51839832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1C9C78-D99C-47A8-85EB-27B75DB047B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Add">
                <a:extLst>
                  <a:ext uri="{FF2B5EF4-FFF2-40B4-BE49-F238E27FC236}">
                    <a16:creationId xmlns:a16="http://schemas.microsoft.com/office/drawing/2014/main" id="{164CF555-B771-4BB0-A00C-570E8A20B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F7E8CF-9C8F-48A1-B55E-8018CA45344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21491-A2B8-4615-A53E-B38C83C7D9C6}"/>
              </a:ext>
            </a:extLst>
          </p:cNvPr>
          <p:cNvGrpSpPr/>
          <p:nvPr/>
        </p:nvGrpSpPr>
        <p:grpSpPr>
          <a:xfrm>
            <a:off x="6538896" y="1594107"/>
            <a:ext cx="1391300" cy="5227636"/>
            <a:chOff x="2525030" y="1600872"/>
            <a:chExt cx="1391300" cy="522763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229BB6-EF7D-4665-B1AF-36DE760E6267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E0DED5-7164-4A96-BDF2-7087417D3973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Quar</a:t>
              </a:r>
              <a:endParaRPr lang="en-US" sz="1200" dirty="0">
                <a:solidFill>
                  <a:srgbClr val="505F75"/>
                </a:solidFill>
                <a:latin typeface="Baskerville Old Face" panose="02020602080505020303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DA77EC-021F-4CFC-B477-6F5406AE5CC0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B1B497-C636-43F1-B56E-C39D0179E08F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Add">
                <a:extLst>
                  <a:ext uri="{FF2B5EF4-FFF2-40B4-BE49-F238E27FC236}">
                    <a16:creationId xmlns:a16="http://schemas.microsoft.com/office/drawing/2014/main" id="{0E544AB4-8D4F-4EEB-8F6B-6817501D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E93EE8-2A8A-4EFE-B570-27A79D45FEEB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D5127C-8A34-4E89-B4F9-C4E774FAF773}"/>
              </a:ext>
            </a:extLst>
          </p:cNvPr>
          <p:cNvGrpSpPr/>
          <p:nvPr/>
        </p:nvGrpSpPr>
        <p:grpSpPr>
          <a:xfrm>
            <a:off x="7905931" y="1594107"/>
            <a:ext cx="1391300" cy="5227636"/>
            <a:chOff x="2525030" y="1600872"/>
            <a:chExt cx="1391300" cy="5227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E7EEFD-B32B-4364-B6A0-8BA6B6490DBF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C64AF2-3021-42D8-A2DF-790D3A55B3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Quin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6FF08-8425-4DE1-9B05-6B9CADC2A522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C21C223-E2BD-4974-8E6C-8C5045AD4FE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Add">
                <a:extLst>
                  <a:ext uri="{FF2B5EF4-FFF2-40B4-BE49-F238E27FC236}">
                    <a16:creationId xmlns:a16="http://schemas.microsoft.com/office/drawing/2014/main" id="{0491A9B1-4CEB-46E5-A012-9501517F8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DFB7F2-2CE1-4C18-92C5-2F47545004A8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E95A1-0757-4450-9012-850CF06B562B}"/>
              </a:ext>
            </a:extLst>
          </p:cNvPr>
          <p:cNvGrpSpPr/>
          <p:nvPr/>
        </p:nvGrpSpPr>
        <p:grpSpPr>
          <a:xfrm>
            <a:off x="9258253" y="1593629"/>
            <a:ext cx="1391300" cy="5227636"/>
            <a:chOff x="2525030" y="1600872"/>
            <a:chExt cx="1391300" cy="52276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43EF7D-3DE1-428F-A846-76ED199BC1A2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7087AB-F2E0-4D7A-9102-D3C472BE11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Sex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9B804B-A27E-43DA-819F-98B3A2ED923D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18B098-ECE1-4417-9630-5EA62322F820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Graphic 116" descr="Add">
                <a:extLst>
                  <a:ext uri="{FF2B5EF4-FFF2-40B4-BE49-F238E27FC236}">
                    <a16:creationId xmlns:a16="http://schemas.microsoft.com/office/drawing/2014/main" id="{70D2A830-84D4-4F26-83E0-AABDCCF53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94CAC3-7B1A-44E6-A573-FB3ADE8D94F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403C53-A19D-48F8-B4B7-37EB459BB930}"/>
              </a:ext>
            </a:extLst>
          </p:cNvPr>
          <p:cNvGrpSpPr/>
          <p:nvPr/>
        </p:nvGrpSpPr>
        <p:grpSpPr>
          <a:xfrm>
            <a:off x="10635566" y="1593629"/>
            <a:ext cx="1391300" cy="5227636"/>
            <a:chOff x="2525030" y="1600872"/>
            <a:chExt cx="1391300" cy="522763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DCEC65-CD4A-4AD9-9113-244227AACF3A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85B968-B229-490E-9298-98C2802222DB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Sab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0FC1F37-93CF-43E1-B326-1EC1C3B573F1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9F6BF7-5500-49F4-A671-D6C94BA9B9E1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Graphic 123" descr="Add">
                <a:extLst>
                  <a:ext uri="{FF2B5EF4-FFF2-40B4-BE49-F238E27FC236}">
                    <a16:creationId xmlns:a16="http://schemas.microsoft.com/office/drawing/2014/main" id="{87200261-D6DC-406E-AE32-C4092B76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86DF63-B921-4CBB-A7BC-E8B66B7918FE}"/>
                </a:ext>
              </a:extLst>
            </p:cNvPr>
            <p:cNvSpPr txBox="1"/>
            <p:nvPr/>
          </p:nvSpPr>
          <p:spPr>
            <a:xfrm>
              <a:off x="3590684" y="1865300"/>
              <a:ext cx="32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14</a:t>
              </a: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A4E26FE-9EE8-436F-8C98-AA05F80E144E}"/>
              </a:ext>
            </a:extLst>
          </p:cNvPr>
          <p:cNvSpPr/>
          <p:nvPr/>
        </p:nvSpPr>
        <p:spPr>
          <a:xfrm rot="5400000">
            <a:off x="4011058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185CBE6-11C7-466A-81B1-43B4C923562E}"/>
              </a:ext>
            </a:extLst>
          </p:cNvPr>
          <p:cNvSpPr/>
          <p:nvPr/>
        </p:nvSpPr>
        <p:spPr>
          <a:xfrm rot="16200000">
            <a:off x="2585083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26BF-CE2B-4404-AB16-BD00B8583563}"/>
              </a:ext>
            </a:extLst>
          </p:cNvPr>
          <p:cNvSpPr/>
          <p:nvPr/>
        </p:nvSpPr>
        <p:spPr>
          <a:xfrm>
            <a:off x="3982478" y="2253389"/>
            <a:ext cx="1202582" cy="856675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BF496-3C4D-4349-87E1-A46AC1B38930}"/>
              </a:ext>
            </a:extLst>
          </p:cNvPr>
          <p:cNvSpPr txBox="1"/>
          <p:nvPr/>
        </p:nvSpPr>
        <p:spPr>
          <a:xfrm>
            <a:off x="3997168" y="2287496"/>
            <a:ext cx="11261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Banho</a:t>
            </a:r>
            <a:r>
              <a:rPr lang="en-US" sz="105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Tiao</a:t>
            </a:r>
            <a:endParaRPr lang="en-US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13:00</a:t>
            </a: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Pet-Shop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4251B-6382-42DB-A3F5-01422DEBE1E5}"/>
              </a:ext>
            </a:extLst>
          </p:cNvPr>
          <p:cNvSpPr/>
          <p:nvPr/>
        </p:nvSpPr>
        <p:spPr>
          <a:xfrm>
            <a:off x="4094746" y="2852518"/>
            <a:ext cx="159007" cy="14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79B660C5-A28F-4829-8F66-9E92C1BDDC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01103" y="285409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Evento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4065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1036068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321637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Local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77339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Hora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3412D1-8427-478A-8478-90556BE10982}"/>
              </a:ext>
            </a:extLst>
          </p:cNvPr>
          <p:cNvSpPr/>
          <p:nvPr/>
        </p:nvSpPr>
        <p:spPr>
          <a:xfrm>
            <a:off x="3684563" y="5010381"/>
            <a:ext cx="1958428" cy="627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Deletar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evento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B6BFFC-CA76-42B3-80E7-D14A46A6EEF3}"/>
              </a:ext>
            </a:extLst>
          </p:cNvPr>
          <p:cNvSpPr/>
          <p:nvPr/>
        </p:nvSpPr>
        <p:spPr>
          <a:xfrm>
            <a:off x="6549010" y="5019519"/>
            <a:ext cx="1909013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23DC-C348-4E72-95E7-5C45C1A70B13}"/>
              </a:ext>
            </a:extLst>
          </p:cNvPr>
          <p:cNvSpPr txBox="1"/>
          <p:nvPr/>
        </p:nvSpPr>
        <p:spPr>
          <a:xfrm>
            <a:off x="3684563" y="2128162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7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1721B-A59A-4305-8FBC-0A4ABCD73975}"/>
              </a:ext>
            </a:extLst>
          </p:cNvPr>
          <p:cNvSpPr/>
          <p:nvPr/>
        </p:nvSpPr>
        <p:spPr>
          <a:xfrm>
            <a:off x="6798295" y="1437933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10B49F-F620-4A84-96AC-0E22664FB91F}"/>
              </a:ext>
            </a:extLst>
          </p:cNvPr>
          <p:cNvSpPr/>
          <p:nvPr/>
        </p:nvSpPr>
        <p:spPr>
          <a:xfrm>
            <a:off x="2948917" y="1437934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6D368-3C8B-4713-849B-848C4F8DB31A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114339" y="3569108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114339" y="3569108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6372" y="3601693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Simulador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134AE-5B2D-47A7-B916-5B5E3EC05C63}"/>
              </a:ext>
            </a:extLst>
          </p:cNvPr>
          <p:cNvSpPr txBox="1"/>
          <p:nvPr/>
        </p:nvSpPr>
        <p:spPr>
          <a:xfrm>
            <a:off x="3195686" y="2928799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DB589-D781-4B47-AC3B-53979A55E0CC}"/>
              </a:ext>
            </a:extLst>
          </p:cNvPr>
          <p:cNvSpPr txBox="1"/>
          <p:nvPr/>
        </p:nvSpPr>
        <p:spPr>
          <a:xfrm>
            <a:off x="3195685" y="3298131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Preco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por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EACA82-ED54-4ED9-9104-888DA64D2775}"/>
              </a:ext>
            </a:extLst>
          </p:cNvPr>
          <p:cNvSpPr txBox="1"/>
          <p:nvPr/>
        </p:nvSpPr>
        <p:spPr>
          <a:xfrm>
            <a:off x="3195684" y="3568357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F95A-2F05-4BEF-B194-1963D895D0C7}"/>
              </a:ext>
            </a:extLst>
          </p:cNvPr>
          <p:cNvSpPr/>
          <p:nvPr/>
        </p:nvSpPr>
        <p:spPr>
          <a:xfrm>
            <a:off x="4911363" y="3245370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EECC1-7F05-4B3D-98D6-9CFE091DAA08}"/>
              </a:ext>
            </a:extLst>
          </p:cNvPr>
          <p:cNvSpPr/>
          <p:nvPr/>
        </p:nvSpPr>
        <p:spPr>
          <a:xfrm>
            <a:off x="4911363" y="3605967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DBBD0-E538-4BAD-9089-B3B74CDF4F67}"/>
              </a:ext>
            </a:extLst>
          </p:cNvPr>
          <p:cNvSpPr txBox="1"/>
          <p:nvPr/>
        </p:nvSpPr>
        <p:spPr>
          <a:xfrm>
            <a:off x="3195684" y="1598651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Servico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93E494-44AA-46A2-B957-3E8E43C77E7B}"/>
              </a:ext>
            </a:extLst>
          </p:cNvPr>
          <p:cNvSpPr txBox="1"/>
          <p:nvPr/>
        </p:nvSpPr>
        <p:spPr>
          <a:xfrm>
            <a:off x="3195685" y="1936729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Mao-de-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obra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DCE09-9E5C-45ED-89C8-4A75F6148330}"/>
              </a:ext>
            </a:extLst>
          </p:cNvPr>
          <p:cNvSpPr txBox="1"/>
          <p:nvPr/>
        </p:nvSpPr>
        <p:spPr>
          <a:xfrm>
            <a:off x="3195684" y="2206955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D5FEEA-734D-4AC7-B307-215C97215786}"/>
              </a:ext>
            </a:extLst>
          </p:cNvPr>
          <p:cNvSpPr/>
          <p:nvPr/>
        </p:nvSpPr>
        <p:spPr>
          <a:xfrm>
            <a:off x="4911363" y="1883968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F15B78-3BCF-450F-9E3A-700D1EC5F526}"/>
              </a:ext>
            </a:extLst>
          </p:cNvPr>
          <p:cNvSpPr/>
          <p:nvPr/>
        </p:nvSpPr>
        <p:spPr>
          <a:xfrm>
            <a:off x="4911363" y="2244565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3C77AB-4025-4020-87C1-D3109A9C61ED}"/>
              </a:ext>
            </a:extLst>
          </p:cNvPr>
          <p:cNvSpPr txBox="1"/>
          <p:nvPr/>
        </p:nvSpPr>
        <p:spPr>
          <a:xfrm>
            <a:off x="3195684" y="2567552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8FB88E-AAAA-4D9F-85A5-8A99AAA89F2C}"/>
              </a:ext>
            </a:extLst>
          </p:cNvPr>
          <p:cNvSpPr/>
          <p:nvPr/>
        </p:nvSpPr>
        <p:spPr>
          <a:xfrm>
            <a:off x="4911363" y="2605162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3195684" y="4021937"/>
            <a:ext cx="1470582" cy="5179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Adicionar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2AF544-EC37-4304-A16C-C554EF80C0C7}"/>
              </a:ext>
            </a:extLst>
          </p:cNvPr>
          <p:cNvSpPr/>
          <p:nvPr/>
        </p:nvSpPr>
        <p:spPr>
          <a:xfrm>
            <a:off x="4885654" y="4021937"/>
            <a:ext cx="1470582" cy="517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Remover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5F9DEC-7130-4E90-BD11-872D31CED3D4}"/>
              </a:ext>
            </a:extLst>
          </p:cNvPr>
          <p:cNvSpPr txBox="1"/>
          <p:nvPr/>
        </p:nvSpPr>
        <p:spPr>
          <a:xfrm>
            <a:off x="3195684" y="4681810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058248-BC05-421A-83E9-CB790AA37587}"/>
              </a:ext>
            </a:extLst>
          </p:cNvPr>
          <p:cNvSpPr txBox="1"/>
          <p:nvPr/>
        </p:nvSpPr>
        <p:spPr>
          <a:xfrm>
            <a:off x="6897479" y="1565991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Novo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custo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F64D1-D2AC-4896-813B-9982406EA2B4}"/>
              </a:ext>
            </a:extLst>
          </p:cNvPr>
          <p:cNvSpPr txBox="1"/>
          <p:nvPr/>
        </p:nvSpPr>
        <p:spPr>
          <a:xfrm>
            <a:off x="6897478" y="193305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69C6C-D5D2-44C8-ACE2-DEE979080A38}"/>
              </a:ext>
            </a:extLst>
          </p:cNvPr>
          <p:cNvSpPr txBox="1"/>
          <p:nvPr/>
        </p:nvSpPr>
        <p:spPr>
          <a:xfrm>
            <a:off x="6897478" y="233831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3032C-9973-451F-84F0-D4FF04C0F166}"/>
              </a:ext>
            </a:extLst>
          </p:cNvPr>
          <p:cNvSpPr/>
          <p:nvPr/>
        </p:nvSpPr>
        <p:spPr>
          <a:xfrm>
            <a:off x="8988657" y="1564204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FC7834-2171-4EBF-9768-D78E30A49891}"/>
              </a:ext>
            </a:extLst>
          </p:cNvPr>
          <p:cNvSpPr/>
          <p:nvPr/>
        </p:nvSpPr>
        <p:spPr>
          <a:xfrm>
            <a:off x="8988657" y="1950995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D2B9F3-9784-40CE-8164-DC2150C9D925}"/>
              </a:ext>
            </a:extLst>
          </p:cNvPr>
          <p:cNvSpPr/>
          <p:nvPr/>
        </p:nvSpPr>
        <p:spPr>
          <a:xfrm>
            <a:off x="8988657" y="2348616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1EF10-AF1B-4B30-B9FE-2650917B9E3D}"/>
              </a:ext>
            </a:extLst>
          </p:cNvPr>
          <p:cNvSpPr txBox="1"/>
          <p:nvPr/>
        </p:nvSpPr>
        <p:spPr>
          <a:xfrm>
            <a:off x="6897478" y="2800061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</p:spTree>
    <p:extLst>
      <p:ext uri="{BB962C8B-B14F-4D97-AF65-F5344CB8AC3E}">
        <p14:creationId xmlns:p14="http://schemas.microsoft.com/office/powerpoint/2010/main" val="182882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Livro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-Caixa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653127-212C-42FB-842F-7402CA253A63}"/>
              </a:ext>
            </a:extLst>
          </p:cNvPr>
          <p:cNvGrpSpPr/>
          <p:nvPr/>
        </p:nvGrpSpPr>
        <p:grpSpPr>
          <a:xfrm>
            <a:off x="5469417" y="1424684"/>
            <a:ext cx="3553020" cy="1157312"/>
            <a:chOff x="2801153" y="1416206"/>
            <a:chExt cx="2834681" cy="923330"/>
          </a:xfrm>
          <a:solidFill>
            <a:srgbClr val="505F75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58B4F3-D994-4BC6-973C-36D4CB8E5739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1EDBC-3366-4210-8293-3A9814DCB0DF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64768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R$ 1340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A5F17E-C235-444B-9DFE-B78725885F1E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Lucro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693A-777E-41D0-AA2D-FAB862DCB9D4}"/>
              </a:ext>
            </a:extLst>
          </p:cNvPr>
          <p:cNvGrpSpPr/>
          <p:nvPr/>
        </p:nvGrpSpPr>
        <p:grpSpPr>
          <a:xfrm>
            <a:off x="2811975" y="2678474"/>
            <a:ext cx="2834681" cy="923330"/>
            <a:chOff x="2801153" y="1416206"/>
            <a:chExt cx="2834681" cy="923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A7239B-DF60-43FB-881E-B87ECA9BDFBD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AD7D4D-3609-4A34-9763-DA7AB3DF11CE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R$ 4620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9231A9-FB03-4802-9EAD-21BD8A9AAA8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em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estoque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305C9A-35F9-4427-92F0-103C820E6D9A}"/>
              </a:ext>
            </a:extLst>
          </p:cNvPr>
          <p:cNvGrpSpPr/>
          <p:nvPr/>
        </p:nvGrpSpPr>
        <p:grpSpPr>
          <a:xfrm>
            <a:off x="5870112" y="2680111"/>
            <a:ext cx="2834681" cy="923330"/>
            <a:chOff x="2801153" y="1416206"/>
            <a:chExt cx="2834681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C1364C-3217-4A6E-B0B2-D08B02AE6C6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3B85D-2C88-4B24-960E-9D2476D43901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R$ 15620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F6A31-F25A-4133-9BAF-9649DD8E62F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Poupanca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12DF1-E405-4BA9-B5E7-6D1409EEA9E9}"/>
              </a:ext>
            </a:extLst>
          </p:cNvPr>
          <p:cNvGrpSpPr/>
          <p:nvPr/>
        </p:nvGrpSpPr>
        <p:grpSpPr>
          <a:xfrm>
            <a:off x="8928249" y="2678474"/>
            <a:ext cx="2834681" cy="923330"/>
            <a:chOff x="2801153" y="1416206"/>
            <a:chExt cx="2834681" cy="9233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26E027-0554-4797-A67A-DA977DABA7E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EA1C38-4EDF-4389-892A-F7708E69344C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R$ 620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FD79A7-2414-4D33-9F9C-DF6FD5F39F9D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Pagamentos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4FA1B3-FD32-44A1-804B-32EA84953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6740"/>
              </p:ext>
            </p:extLst>
          </p:nvPr>
        </p:nvGraphicFramePr>
        <p:xfrm>
          <a:off x="2923704" y="3363302"/>
          <a:ext cx="3630846" cy="326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BCD8FE-589C-4BD5-98D5-70C3F13B4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7336"/>
              </p:ext>
            </p:extLst>
          </p:nvPr>
        </p:nvGraphicFramePr>
        <p:xfrm>
          <a:off x="6943248" y="3736236"/>
          <a:ext cx="4416913" cy="2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92085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2791085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51764" y="1440217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847182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9C2398-2A7E-42CB-9ADA-74D52FEC04F7}"/>
              </a:ext>
            </a:extLst>
          </p:cNvPr>
          <p:cNvGrpSpPr/>
          <p:nvPr/>
        </p:nvGrpSpPr>
        <p:grpSpPr>
          <a:xfrm>
            <a:off x="5054195" y="2483842"/>
            <a:ext cx="2069618" cy="1847182"/>
            <a:chOff x="2751764" y="2267285"/>
            <a:chExt cx="2069618" cy="184718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8FB00E4-B7EA-4931-B82E-818DFF03FC5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75AA23-2F8F-47E8-823D-9E3BD13C5B1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0E0018-D861-48AD-8CBA-AEAD378E36D2}"/>
              </a:ext>
            </a:extLst>
          </p:cNvPr>
          <p:cNvGrpSpPr/>
          <p:nvPr/>
        </p:nvGrpSpPr>
        <p:grpSpPr>
          <a:xfrm>
            <a:off x="7356626" y="2500043"/>
            <a:ext cx="2069618" cy="1847182"/>
            <a:chOff x="2751764" y="2267285"/>
            <a:chExt cx="2069618" cy="184718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0F6BEA7-AD10-49DB-8858-DA37C6A7062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245C66-D5D2-4A21-AF90-898BB0C3382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B09E1-C72C-4A80-9788-F2A495AF0C62}"/>
              </a:ext>
            </a:extLst>
          </p:cNvPr>
          <p:cNvGrpSpPr/>
          <p:nvPr/>
        </p:nvGrpSpPr>
        <p:grpSpPr>
          <a:xfrm>
            <a:off x="9659057" y="2493193"/>
            <a:ext cx="2069618" cy="1847182"/>
            <a:chOff x="2751764" y="2267285"/>
            <a:chExt cx="2069618" cy="184718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6EF8708-4AA8-4DC0-B617-B83B8F6D5C4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A1018A-A937-448F-9A50-FD47CD3CCABA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C0D836-2381-49A1-BAE9-DCFE6762FF66}"/>
              </a:ext>
            </a:extLst>
          </p:cNvPr>
          <p:cNvGrpSpPr/>
          <p:nvPr/>
        </p:nvGrpSpPr>
        <p:grpSpPr>
          <a:xfrm>
            <a:off x="2733770" y="4528174"/>
            <a:ext cx="2069618" cy="1847182"/>
            <a:chOff x="2751764" y="2267285"/>
            <a:chExt cx="2069618" cy="184718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B67C46D-B5FC-4C97-B904-6A0EBC043A8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E19AF2-B45F-4D24-AC17-8FCC49929E9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DF3DE8-0DF7-4FCB-AF6D-B634AC6EE93F}"/>
              </a:ext>
            </a:extLst>
          </p:cNvPr>
          <p:cNvGrpSpPr/>
          <p:nvPr/>
        </p:nvGrpSpPr>
        <p:grpSpPr>
          <a:xfrm>
            <a:off x="5036201" y="4528174"/>
            <a:ext cx="2069618" cy="1847182"/>
            <a:chOff x="2751764" y="2267285"/>
            <a:chExt cx="2069618" cy="184718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33B969D-1899-4DB6-B2A4-48228A41262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2F6104-017D-4F46-8D4E-789E48C086F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540B5F-D6A3-4EDE-A8B9-4F43AB02CBAE}"/>
              </a:ext>
            </a:extLst>
          </p:cNvPr>
          <p:cNvGrpSpPr/>
          <p:nvPr/>
        </p:nvGrpSpPr>
        <p:grpSpPr>
          <a:xfrm>
            <a:off x="7338632" y="4544375"/>
            <a:ext cx="2069618" cy="1847182"/>
            <a:chOff x="2751764" y="2267285"/>
            <a:chExt cx="2069618" cy="184718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1829516-3F07-4277-A9AD-736B4183F299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7B5D61-098F-4FF7-9C67-4B20646C471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273745-EC2F-4204-9707-3C12FB3FF9C9}"/>
              </a:ext>
            </a:extLst>
          </p:cNvPr>
          <p:cNvGrpSpPr/>
          <p:nvPr/>
        </p:nvGrpSpPr>
        <p:grpSpPr>
          <a:xfrm>
            <a:off x="9641063" y="4537525"/>
            <a:ext cx="2069618" cy="1847182"/>
            <a:chOff x="2751764" y="2267285"/>
            <a:chExt cx="2069618" cy="184718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152C2B9-AC5F-4FAE-8F2A-D3A42B76A70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7FABC7-A6A1-4285-B00C-0EAAB361F0A3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63675D-168C-485C-8F86-F85543D4D08F}"/>
              </a:ext>
            </a:extLst>
          </p:cNvPr>
          <p:cNvGrpSpPr/>
          <p:nvPr/>
        </p:nvGrpSpPr>
        <p:grpSpPr>
          <a:xfrm>
            <a:off x="7861614" y="1932617"/>
            <a:ext cx="3849067" cy="468851"/>
            <a:chOff x="-1609865" y="2116735"/>
            <a:chExt cx="4562945" cy="555808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FCBC365-1F04-42F6-8471-44B0B5CD04B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Graphic 103" descr="Magnifying glass">
              <a:extLst>
                <a:ext uri="{FF2B5EF4-FFF2-40B4-BE49-F238E27FC236}">
                  <a16:creationId xmlns:a16="http://schemas.microsoft.com/office/drawing/2014/main" id="{0CC01C3D-F05C-4D15-9840-9D676D85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6F2B85-1DE9-4153-8DB9-51D1BAE3C361}"/>
                </a:ext>
              </a:extLst>
            </p:cNvPr>
            <p:cNvSpPr txBox="1"/>
            <p:nvPr/>
          </p:nvSpPr>
          <p:spPr>
            <a:xfrm>
              <a:off x="-1565518" y="2193560"/>
              <a:ext cx="2214804" cy="43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32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Tutor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r>
              <a:rPr lang="en-US" dirty="0">
                <a:latin typeface="Bahnschrift SemiBold" panose="020B0502040204020203" pitchFamily="34" charset="0"/>
              </a:rPr>
              <a:t> do Tutor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Cliente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desde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Porte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Contato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clientes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7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Tutor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r>
              <a:rPr lang="en-US" sz="1100" dirty="0">
                <a:latin typeface="Bahnschrift SemiBold Condensed" panose="020B0502040204020203" pitchFamily="34" charset="0"/>
              </a:rPr>
              <a:t> tutor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Giovanna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25/15/2023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13/02/1998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3783061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30669" y="1452989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394475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E3A1D9C-8053-47C3-89FA-F7890821888D}"/>
              </a:ext>
            </a:extLst>
          </p:cNvPr>
          <p:cNvGrpSpPr/>
          <p:nvPr/>
        </p:nvGrpSpPr>
        <p:grpSpPr>
          <a:xfrm>
            <a:off x="5054195" y="2494503"/>
            <a:ext cx="2069618" cy="1394475"/>
            <a:chOff x="2751764" y="2267285"/>
            <a:chExt cx="2069618" cy="184718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15C5559-B2E6-4777-82A9-4ADD08FD74F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46BA13-7611-45D7-8249-E1FB1487AD7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032CA0-110E-462B-9F82-2F43DD4CA3B5}"/>
              </a:ext>
            </a:extLst>
          </p:cNvPr>
          <p:cNvGrpSpPr/>
          <p:nvPr/>
        </p:nvGrpSpPr>
        <p:grpSpPr>
          <a:xfrm>
            <a:off x="7356626" y="2483842"/>
            <a:ext cx="2069618" cy="1394475"/>
            <a:chOff x="2751764" y="2267285"/>
            <a:chExt cx="2069618" cy="184718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12C7DD6-A78A-4902-B9DF-D1F9591CDCBD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CFEF52-C171-417E-855D-939208D93E8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998DC15-F66C-43EF-A45B-D8F210B9AE1D}"/>
              </a:ext>
            </a:extLst>
          </p:cNvPr>
          <p:cNvGrpSpPr/>
          <p:nvPr/>
        </p:nvGrpSpPr>
        <p:grpSpPr>
          <a:xfrm>
            <a:off x="9659785" y="2462566"/>
            <a:ext cx="2069618" cy="1394475"/>
            <a:chOff x="2751764" y="2267285"/>
            <a:chExt cx="2069618" cy="184718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3FBE1D7B-703D-4055-91AB-DD2573C72AA6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DC452D-3095-4AB7-B4C9-4EDB61E0B3FE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4BEEA5-3BBB-4DFA-97AF-9992A1D8C332}"/>
              </a:ext>
            </a:extLst>
          </p:cNvPr>
          <p:cNvGrpSpPr/>
          <p:nvPr/>
        </p:nvGrpSpPr>
        <p:grpSpPr>
          <a:xfrm>
            <a:off x="2727325" y="4023308"/>
            <a:ext cx="2069618" cy="1394475"/>
            <a:chOff x="2751764" y="2267285"/>
            <a:chExt cx="2069618" cy="184718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A879D4B-713C-49F1-982A-41F3FD9032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95D7CB-006C-47C6-AA42-0A1EF2BFAD9F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C18F403-BADE-472D-A647-D19EC46C6326}"/>
              </a:ext>
            </a:extLst>
          </p:cNvPr>
          <p:cNvGrpSpPr/>
          <p:nvPr/>
        </p:nvGrpSpPr>
        <p:grpSpPr>
          <a:xfrm>
            <a:off x="5029756" y="4033969"/>
            <a:ext cx="2069618" cy="1394475"/>
            <a:chOff x="2751764" y="2267285"/>
            <a:chExt cx="2069618" cy="184718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598F0E4-3917-4AFF-9F1F-704974F6D63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82F987-B768-49DC-8A60-4AB7511C1D8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B13DD07-4169-43E6-8B57-4F8707846A1D}"/>
              </a:ext>
            </a:extLst>
          </p:cNvPr>
          <p:cNvGrpSpPr/>
          <p:nvPr/>
        </p:nvGrpSpPr>
        <p:grpSpPr>
          <a:xfrm>
            <a:off x="7332187" y="4023308"/>
            <a:ext cx="2069618" cy="1394475"/>
            <a:chOff x="2751764" y="2267285"/>
            <a:chExt cx="2069618" cy="184718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7690BB-ADAF-444A-8D76-3C66247BD29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68756A-B044-4D31-B77B-A230E58BC966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7077D3-221F-467F-840D-7278E0D61D0A}"/>
              </a:ext>
            </a:extLst>
          </p:cNvPr>
          <p:cNvGrpSpPr/>
          <p:nvPr/>
        </p:nvGrpSpPr>
        <p:grpSpPr>
          <a:xfrm>
            <a:off x="9635346" y="4002032"/>
            <a:ext cx="2069618" cy="1394475"/>
            <a:chOff x="2751764" y="2267285"/>
            <a:chExt cx="2069618" cy="1847182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7723791-4A4D-44DB-AD50-04AA09C25F82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40559-F62D-4BFE-A200-325ED7F3BE4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Venda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Custo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visitas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4"/>
            <a:ext cx="4822872" cy="1562015"/>
          </a:xfrm>
          <a:prstGeom prst="roundRect">
            <a:avLst>
              <a:gd name="adj" fmla="val 11284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4D69BD-0C28-4E2E-8607-C73FF9999839}"/>
              </a:ext>
            </a:extLst>
          </p:cNvPr>
          <p:cNvSpPr/>
          <p:nvPr/>
        </p:nvSpPr>
        <p:spPr>
          <a:xfrm rot="10800000">
            <a:off x="8116624" y="4269067"/>
            <a:ext cx="250136" cy="235131"/>
          </a:xfrm>
          <a:prstGeom prst="triangle">
            <a:avLst/>
          </a:prstGeom>
          <a:solidFill>
            <a:srgbClr val="505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E08AC-6F29-4220-AAA2-3F6B87BE0F40}"/>
              </a:ext>
            </a:extLst>
          </p:cNvPr>
          <p:cNvSpPr txBox="1"/>
          <p:nvPr/>
        </p:nvSpPr>
        <p:spPr>
          <a:xfrm>
            <a:off x="3684563" y="3699641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815105" y="827120"/>
            <a:ext cx="15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Venda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840088" y="1472378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7815" y="1536453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166515" y="1500958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Produto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10674455" y="1475873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2182" y="1509459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11071690" y="1516969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3755BD3-3E83-418A-99B9-B4507001C4D1}"/>
              </a:ext>
            </a:extLst>
          </p:cNvPr>
          <p:cNvSpPr/>
          <p:nvPr/>
        </p:nvSpPr>
        <p:spPr>
          <a:xfrm>
            <a:off x="2811975" y="2079814"/>
            <a:ext cx="8964389" cy="3951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C59B7-CAE3-41E6-83BD-764BEAF4D0EC}"/>
              </a:ext>
            </a:extLst>
          </p:cNvPr>
          <p:cNvCxnSpPr>
            <a:cxnSpLocks/>
          </p:cNvCxnSpPr>
          <p:nvPr/>
        </p:nvCxnSpPr>
        <p:spPr>
          <a:xfrm>
            <a:off x="2811970" y="255042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CF1839-2B4D-43C9-86CD-4540A1DE6D6A}"/>
              </a:ext>
            </a:extLst>
          </p:cNvPr>
          <p:cNvSpPr txBox="1"/>
          <p:nvPr/>
        </p:nvSpPr>
        <p:spPr>
          <a:xfrm>
            <a:off x="3222233" y="21304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D04AFE-F598-44C7-A512-735DABE8DCCB}"/>
              </a:ext>
            </a:extLst>
          </p:cNvPr>
          <p:cNvSpPr txBox="1"/>
          <p:nvPr/>
        </p:nvSpPr>
        <p:spPr>
          <a:xfrm>
            <a:off x="4185261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Hora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2E6DF2-4CAB-4865-AF1A-641FBA5B30CF}"/>
              </a:ext>
            </a:extLst>
          </p:cNvPr>
          <p:cNvSpPr txBox="1"/>
          <p:nvPr/>
        </p:nvSpPr>
        <p:spPr>
          <a:xfrm>
            <a:off x="5063955" y="2160489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Descricao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BD2DA-363A-470E-A27C-A85416CBE322}"/>
              </a:ext>
            </a:extLst>
          </p:cNvPr>
          <p:cNvSpPr txBox="1"/>
          <p:nvPr/>
        </p:nvSpPr>
        <p:spPr>
          <a:xfrm>
            <a:off x="10573934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42CAAC-3DED-4659-A1B0-1C406C2447FE}"/>
              </a:ext>
            </a:extLst>
          </p:cNvPr>
          <p:cNvCxnSpPr>
            <a:cxnSpLocks/>
          </p:cNvCxnSpPr>
          <p:nvPr/>
        </p:nvCxnSpPr>
        <p:spPr>
          <a:xfrm>
            <a:off x="2811969" y="295630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029CD-48F1-4FC1-BB8C-2B71128E3C12}"/>
              </a:ext>
            </a:extLst>
          </p:cNvPr>
          <p:cNvCxnSpPr>
            <a:cxnSpLocks/>
          </p:cNvCxnSpPr>
          <p:nvPr/>
        </p:nvCxnSpPr>
        <p:spPr>
          <a:xfrm>
            <a:off x="2811969" y="3360635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95DA9-E446-4CD0-BC75-B46280B2E53A}"/>
              </a:ext>
            </a:extLst>
          </p:cNvPr>
          <p:cNvCxnSpPr>
            <a:cxnSpLocks/>
          </p:cNvCxnSpPr>
          <p:nvPr/>
        </p:nvCxnSpPr>
        <p:spPr>
          <a:xfrm>
            <a:off x="2811969" y="375893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7BF7A2-2C2F-4382-A88B-9FDE1F95C232}"/>
              </a:ext>
            </a:extLst>
          </p:cNvPr>
          <p:cNvCxnSpPr>
            <a:cxnSpLocks/>
          </p:cNvCxnSpPr>
          <p:nvPr/>
        </p:nvCxnSpPr>
        <p:spPr>
          <a:xfrm>
            <a:off x="2811968" y="417367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984C46-72EF-4216-BC16-07A64C1590F3}"/>
              </a:ext>
            </a:extLst>
          </p:cNvPr>
          <p:cNvCxnSpPr>
            <a:cxnSpLocks/>
          </p:cNvCxnSpPr>
          <p:nvPr/>
        </p:nvCxnSpPr>
        <p:spPr>
          <a:xfrm>
            <a:off x="2811967" y="459761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82E89-08A6-49A4-96D7-DBC2E376AB3B}"/>
              </a:ext>
            </a:extLst>
          </p:cNvPr>
          <p:cNvCxnSpPr>
            <a:cxnSpLocks/>
          </p:cNvCxnSpPr>
          <p:nvPr/>
        </p:nvCxnSpPr>
        <p:spPr>
          <a:xfrm>
            <a:off x="2811967" y="5072020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D4267B-1DA8-4DB2-B191-2196B529F970}"/>
              </a:ext>
            </a:extLst>
          </p:cNvPr>
          <p:cNvCxnSpPr>
            <a:cxnSpLocks/>
          </p:cNvCxnSpPr>
          <p:nvPr/>
        </p:nvCxnSpPr>
        <p:spPr>
          <a:xfrm>
            <a:off x="2811967" y="555914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48F957-EB82-4B84-BFC4-160D212957E5}"/>
              </a:ext>
            </a:extLst>
          </p:cNvPr>
          <p:cNvCxnSpPr>
            <a:cxnSpLocks/>
          </p:cNvCxnSpPr>
          <p:nvPr/>
        </p:nvCxnSpPr>
        <p:spPr>
          <a:xfrm>
            <a:off x="4153159" y="2079814"/>
            <a:ext cx="17912" cy="395106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A9505F-CF58-430D-93ED-FE67DF4819A4}"/>
              </a:ext>
            </a:extLst>
          </p:cNvPr>
          <p:cNvCxnSpPr>
            <a:cxnSpLocks/>
          </p:cNvCxnSpPr>
          <p:nvPr/>
        </p:nvCxnSpPr>
        <p:spPr>
          <a:xfrm>
            <a:off x="5029440" y="2079814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A719A5-927A-419B-88E9-5C2381D0BB16}"/>
              </a:ext>
            </a:extLst>
          </p:cNvPr>
          <p:cNvCxnSpPr>
            <a:cxnSpLocks/>
          </p:cNvCxnSpPr>
          <p:nvPr/>
        </p:nvCxnSpPr>
        <p:spPr>
          <a:xfrm>
            <a:off x="10564069" y="2091567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FFFD03-A32D-4A24-AE9E-5439AB1F1E64}"/>
              </a:ext>
            </a:extLst>
          </p:cNvPr>
          <p:cNvSpPr/>
          <p:nvPr/>
        </p:nvSpPr>
        <p:spPr>
          <a:xfrm>
            <a:off x="4269179" y="1476909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7" name="Graphic 56" descr="Add">
            <a:extLst>
              <a:ext uri="{FF2B5EF4-FFF2-40B4-BE49-F238E27FC236}">
                <a16:creationId xmlns:a16="http://schemas.microsoft.com/office/drawing/2014/main" id="{315CECF9-DF22-4E3E-959C-91351B8F59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6906" y="1540984"/>
            <a:ext cx="294029" cy="29402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6C853B3-2C06-411E-ABF6-8526B8EAD774}"/>
              </a:ext>
            </a:extLst>
          </p:cNvPr>
          <p:cNvSpPr txBox="1"/>
          <p:nvPr/>
        </p:nvSpPr>
        <p:spPr>
          <a:xfrm>
            <a:off x="4595606" y="1505489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Plano</a:t>
            </a:r>
          </a:p>
        </p:txBody>
      </p:sp>
    </p:spTree>
    <p:extLst>
      <p:ext uri="{BB962C8B-B14F-4D97-AF65-F5344CB8AC3E}">
        <p14:creationId xmlns:p14="http://schemas.microsoft.com/office/powerpoint/2010/main" val="201020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planos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89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venda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Custo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Visitas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Carinho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total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230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1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Nota Fiscal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7686626" y="1773503"/>
            <a:ext cx="948328" cy="517971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Gerar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73F6D-2CF8-4FE4-853C-78146FB6A50C}"/>
              </a:ext>
            </a:extLst>
          </p:cNvPr>
          <p:cNvSpPr txBox="1"/>
          <p:nvPr/>
        </p:nvSpPr>
        <p:spPr>
          <a:xfrm>
            <a:off x="2811975" y="1847821"/>
            <a:ext cx="341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Gerar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nota fiscal para o </a:t>
            </a:r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ano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60A7C-92F4-4783-9027-E60E72DD8473}"/>
              </a:ext>
            </a:extLst>
          </p:cNvPr>
          <p:cNvSpPr/>
          <p:nvPr/>
        </p:nvSpPr>
        <p:spPr>
          <a:xfrm>
            <a:off x="6225541" y="1810660"/>
            <a:ext cx="1234245" cy="44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oading">
            <a:extLst>
              <a:ext uri="{FF2B5EF4-FFF2-40B4-BE49-F238E27FC236}">
                <a16:creationId xmlns:a16="http://schemas.microsoft.com/office/drawing/2014/main" id="{DD34109F-32D3-46F6-A44A-7EBCB56A83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7363" y="2477800"/>
            <a:ext cx="914400" cy="91440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348C0AB-4D0C-4A5E-AF9C-790B90841504}"/>
              </a:ext>
            </a:extLst>
          </p:cNvPr>
          <p:cNvSpPr/>
          <p:nvPr/>
        </p:nvSpPr>
        <p:spPr>
          <a:xfrm>
            <a:off x="5992520" y="3320544"/>
            <a:ext cx="1804086" cy="804519"/>
          </a:xfrm>
          <a:prstGeom prst="roundRect">
            <a:avLst/>
          </a:prstGeom>
          <a:solidFill>
            <a:srgbClr val="505F7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ahnschrift SemiBold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7631A5-A031-434D-BC50-DCA536CF4F8F}"/>
              </a:ext>
            </a:extLst>
          </p:cNvPr>
          <p:cNvGrpSpPr/>
          <p:nvPr/>
        </p:nvGrpSpPr>
        <p:grpSpPr>
          <a:xfrm>
            <a:off x="6278252" y="3466164"/>
            <a:ext cx="1232622" cy="420399"/>
            <a:chOff x="6437363" y="3536245"/>
            <a:chExt cx="1232622" cy="420399"/>
          </a:xfrm>
        </p:grpSpPr>
        <p:pic>
          <p:nvPicPr>
            <p:cNvPr id="30" name="Graphic 29" descr="Download">
              <a:extLst>
                <a:ext uri="{FF2B5EF4-FFF2-40B4-BE49-F238E27FC236}">
                  <a16:creationId xmlns:a16="http://schemas.microsoft.com/office/drawing/2014/main" id="{E5D19D3D-E267-4369-9459-DB71FD9E6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49586" y="3536245"/>
              <a:ext cx="420399" cy="42039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3D538F-BCAF-4DC7-8FF9-4D7AB6BBCA3C}"/>
                </a:ext>
              </a:extLst>
            </p:cNvPr>
            <p:cNvSpPr txBox="1"/>
            <p:nvPr/>
          </p:nvSpPr>
          <p:spPr>
            <a:xfrm>
              <a:off x="6437363" y="3575662"/>
              <a:ext cx="86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Baixar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2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77135"/>
            <a:chOff x="3852403" y="2130457"/>
            <a:chExt cx="4301836" cy="18128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6D77AF-155C-46E3-9F74-9B59104C7FF8}"/>
                </a:ext>
              </a:extLst>
            </p:cNvPr>
            <p:cNvSpPr/>
            <p:nvPr/>
          </p:nvSpPr>
          <p:spPr>
            <a:xfrm>
              <a:off x="7656554" y="2228205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9F1E9-8948-43C3-BF52-CC5F062ACAAF}"/>
                </a:ext>
              </a:extLst>
            </p:cNvPr>
            <p:cNvSpPr txBox="1"/>
            <p:nvPr/>
          </p:nvSpPr>
          <p:spPr>
            <a:xfrm>
              <a:off x="7656554" y="2249646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7394E2-6BBC-4493-BE0D-198B4E94291C}"/>
                </a:ext>
              </a:extLst>
            </p:cNvPr>
            <p:cNvSpPr/>
            <p:nvPr/>
          </p:nvSpPr>
          <p:spPr>
            <a:xfrm>
              <a:off x="7656554" y="2662928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850A29-A3D6-4A64-94B5-DB45365EF58D}"/>
                </a:ext>
              </a:extLst>
            </p:cNvPr>
            <p:cNvSpPr txBox="1"/>
            <p:nvPr/>
          </p:nvSpPr>
          <p:spPr>
            <a:xfrm>
              <a:off x="7656554" y="2684369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7D6A5A-782C-449A-A2BC-90890380AA59}"/>
                </a:ext>
              </a:extLst>
            </p:cNvPr>
            <p:cNvSpPr/>
            <p:nvPr/>
          </p:nvSpPr>
          <p:spPr>
            <a:xfrm>
              <a:off x="7656554" y="3130751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4E919E-1442-4B99-A2EE-C9FEF8080A72}"/>
                </a:ext>
              </a:extLst>
            </p:cNvPr>
            <p:cNvSpPr txBox="1"/>
            <p:nvPr/>
          </p:nvSpPr>
          <p:spPr>
            <a:xfrm>
              <a:off x="7656554" y="3152192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42BED-A91B-4DC1-AF9A-A8E8E1931B51}"/>
                </a:ext>
              </a:extLst>
            </p:cNvPr>
            <p:cNvSpPr/>
            <p:nvPr/>
          </p:nvSpPr>
          <p:spPr>
            <a:xfrm>
              <a:off x="7656554" y="3580417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D30EAF-CD53-4A45-B713-CFD5D5E38245}"/>
                </a:ext>
              </a:extLst>
            </p:cNvPr>
            <p:cNvSpPr txBox="1"/>
            <p:nvPr/>
          </p:nvSpPr>
          <p:spPr>
            <a:xfrm>
              <a:off x="7656554" y="3601858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B11EF-9B90-482D-9A0F-7B10365EB1A1}"/>
              </a:ext>
            </a:extLst>
          </p:cNvPr>
          <p:cNvSpPr txBox="1"/>
          <p:nvPr/>
        </p:nvSpPr>
        <p:spPr>
          <a:xfrm>
            <a:off x="3874348" y="3615504"/>
            <a:ext cx="2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Carrinho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compras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7F949D-CFE5-4AB5-B77E-31F3731CE154}"/>
              </a:ext>
            </a:extLst>
          </p:cNvPr>
          <p:cNvSpPr/>
          <p:nvPr/>
        </p:nvSpPr>
        <p:spPr>
          <a:xfrm>
            <a:off x="3921551" y="3997600"/>
            <a:ext cx="4216976" cy="1208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DC22-EBF8-48D9-BBEF-59A527DB0F5A}"/>
              </a:ext>
            </a:extLst>
          </p:cNvPr>
          <p:cNvCxnSpPr>
            <a:cxnSpLocks/>
          </p:cNvCxnSpPr>
          <p:nvPr/>
        </p:nvCxnSpPr>
        <p:spPr>
          <a:xfrm>
            <a:off x="3921551" y="4420177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6F747A-7969-45B9-A21F-062CDCA5B190}"/>
              </a:ext>
            </a:extLst>
          </p:cNvPr>
          <p:cNvCxnSpPr>
            <a:cxnSpLocks/>
          </p:cNvCxnSpPr>
          <p:nvPr/>
        </p:nvCxnSpPr>
        <p:spPr>
          <a:xfrm>
            <a:off x="3921551" y="4807556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CC602B-12A5-4BB4-A0AA-055FBC58E985}"/>
              </a:ext>
            </a:extLst>
          </p:cNvPr>
          <p:cNvSpPr txBox="1"/>
          <p:nvPr/>
        </p:nvSpPr>
        <p:spPr>
          <a:xfrm>
            <a:off x="3985612" y="4061934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A40F0-9443-4E28-9649-7F82223AFDC1}"/>
              </a:ext>
            </a:extLst>
          </p:cNvPr>
          <p:cNvSpPr txBox="1"/>
          <p:nvPr/>
        </p:nvSpPr>
        <p:spPr>
          <a:xfrm>
            <a:off x="4019686" y="4466083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B50F93-F18B-4B73-B7A3-2023DD1B05F4}"/>
              </a:ext>
            </a:extLst>
          </p:cNvPr>
          <p:cNvSpPr txBox="1"/>
          <p:nvPr/>
        </p:nvSpPr>
        <p:spPr>
          <a:xfrm>
            <a:off x="4026298" y="4864662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5977F-62AD-41AD-9259-757763B9969B}"/>
              </a:ext>
            </a:extLst>
          </p:cNvPr>
          <p:cNvSpPr/>
          <p:nvPr/>
        </p:nvSpPr>
        <p:spPr>
          <a:xfrm>
            <a:off x="7650660" y="4084702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F408E-17C9-4309-9606-C2E803D3801C}"/>
              </a:ext>
            </a:extLst>
          </p:cNvPr>
          <p:cNvSpPr txBox="1"/>
          <p:nvPr/>
        </p:nvSpPr>
        <p:spPr>
          <a:xfrm>
            <a:off x="7650660" y="410380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D930EA-8412-48B3-9406-08457636C10B}"/>
              </a:ext>
            </a:extLst>
          </p:cNvPr>
          <p:cNvSpPr/>
          <p:nvPr/>
        </p:nvSpPr>
        <p:spPr>
          <a:xfrm>
            <a:off x="7650660" y="4472080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88D7E3-309C-4DFE-819B-CC35676352E6}"/>
              </a:ext>
            </a:extLst>
          </p:cNvPr>
          <p:cNvSpPr txBox="1"/>
          <p:nvPr/>
        </p:nvSpPr>
        <p:spPr>
          <a:xfrm>
            <a:off x="7650660" y="4491186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A55C2E-2B69-468E-AA09-731F6B3359E7}"/>
              </a:ext>
            </a:extLst>
          </p:cNvPr>
          <p:cNvSpPr/>
          <p:nvPr/>
        </p:nvSpPr>
        <p:spPr>
          <a:xfrm>
            <a:off x="7650660" y="4888953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D8937C-03AC-40D0-B801-E1A9D41E3467}"/>
              </a:ext>
            </a:extLst>
          </p:cNvPr>
          <p:cNvSpPr txBox="1"/>
          <p:nvPr/>
        </p:nvSpPr>
        <p:spPr>
          <a:xfrm>
            <a:off x="7650660" y="490805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75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84420"/>
            <a:chOff x="3852403" y="2130457"/>
            <a:chExt cx="4301836" cy="182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F24CF-6AC1-4FAB-8B8E-EC397613A7CE}"/>
              </a:ext>
            </a:extLst>
          </p:cNvPr>
          <p:cNvGrpSpPr/>
          <p:nvPr/>
        </p:nvGrpSpPr>
        <p:grpSpPr>
          <a:xfrm>
            <a:off x="3921551" y="4207956"/>
            <a:ext cx="4216976" cy="1239343"/>
            <a:chOff x="3921551" y="3997600"/>
            <a:chExt cx="4216976" cy="12393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7F949D-CFE5-4AB5-B77E-31F3731CE154}"/>
                </a:ext>
              </a:extLst>
            </p:cNvPr>
            <p:cNvSpPr/>
            <p:nvPr/>
          </p:nvSpPr>
          <p:spPr>
            <a:xfrm>
              <a:off x="3921551" y="3997600"/>
              <a:ext cx="4216976" cy="1208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DBDC22-EBF8-48D9-BBEF-59A527DB0F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420177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6F747A-7969-45B9-A21F-062CDCA5B190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807556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CC602B-12A5-4BB4-A0AA-055FBC58E985}"/>
                </a:ext>
              </a:extLst>
            </p:cNvPr>
            <p:cNvSpPr txBox="1"/>
            <p:nvPr/>
          </p:nvSpPr>
          <p:spPr>
            <a:xfrm>
              <a:off x="4406163" y="4059869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A40F0-9443-4E28-9649-7F82223AFDC1}"/>
                </a:ext>
              </a:extLst>
            </p:cNvPr>
            <p:cNvSpPr txBox="1"/>
            <p:nvPr/>
          </p:nvSpPr>
          <p:spPr>
            <a:xfrm>
              <a:off x="4406163" y="444259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B50F93-F18B-4B73-B7A3-2023DD1B05F4}"/>
                </a:ext>
              </a:extLst>
            </p:cNvPr>
            <p:cNvSpPr txBox="1"/>
            <p:nvPr/>
          </p:nvSpPr>
          <p:spPr>
            <a:xfrm>
              <a:off x="4424113" y="486761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1099DEA-F6BE-47EA-AC48-1B14F239776E}"/>
                </a:ext>
              </a:extLst>
            </p:cNvPr>
            <p:cNvSpPr/>
            <p:nvPr/>
          </p:nvSpPr>
          <p:spPr>
            <a:xfrm>
              <a:off x="4043726" y="409474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2DE051-0486-4A15-9871-9779AFD86C31}"/>
                </a:ext>
              </a:extLst>
            </p:cNvPr>
            <p:cNvSpPr/>
            <p:nvPr/>
          </p:nvSpPr>
          <p:spPr>
            <a:xfrm>
              <a:off x="4046055" y="4515145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5C24099-09B7-49E6-B4DC-549192B88B8C}"/>
                </a:ext>
              </a:extLst>
            </p:cNvPr>
            <p:cNvSpPr/>
            <p:nvPr/>
          </p:nvSpPr>
          <p:spPr>
            <a:xfrm>
              <a:off x="4054758" y="489350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68A146-803D-42DB-9195-68B06A2B9E57}"/>
              </a:ext>
            </a:extLst>
          </p:cNvPr>
          <p:cNvGrpSpPr/>
          <p:nvPr/>
        </p:nvGrpSpPr>
        <p:grpSpPr>
          <a:xfrm>
            <a:off x="3829105" y="3589776"/>
            <a:ext cx="4562945" cy="555808"/>
            <a:chOff x="-1609865" y="2116735"/>
            <a:chExt cx="4562945" cy="55580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24C2659-38C7-4A1B-92CB-43CAFFC6B19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Magnifying glass">
              <a:extLst>
                <a:ext uri="{FF2B5EF4-FFF2-40B4-BE49-F238E27FC236}">
                  <a16:creationId xmlns:a16="http://schemas.microsoft.com/office/drawing/2014/main" id="{7E317B44-21AA-4638-90DB-ED9CF13F5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D229C-F3F9-45FE-B987-6B985177EBF1}"/>
                </a:ext>
              </a:extLst>
            </p:cNvPr>
            <p:cNvSpPr txBox="1"/>
            <p:nvPr/>
          </p:nvSpPr>
          <p:spPr>
            <a:xfrm>
              <a:off x="-1565518" y="2193561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28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28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23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23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957348" y="4630205"/>
            <a:ext cx="2395101" cy="7136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vendas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0355C8-E60D-485F-B630-5D722888120A}"/>
              </a:ext>
            </a:extLst>
          </p:cNvPr>
          <p:cNvCxnSpPr>
            <a:cxnSpLocks/>
          </p:cNvCxnSpPr>
          <p:nvPr/>
        </p:nvCxnSpPr>
        <p:spPr>
          <a:xfrm>
            <a:off x="5328978" y="2291473"/>
            <a:ext cx="43206" cy="457403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D8E201-F101-4BB2-A954-1229101F31AF}"/>
              </a:ext>
            </a:extLst>
          </p:cNvPr>
          <p:cNvCxnSpPr>
            <a:cxnSpLocks/>
          </p:cNvCxnSpPr>
          <p:nvPr/>
        </p:nvCxnSpPr>
        <p:spPr>
          <a:xfrm>
            <a:off x="7366744" y="2294792"/>
            <a:ext cx="56716" cy="45707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0362E-4FF8-43B8-8D72-D17050D0D22E}"/>
              </a:ext>
            </a:extLst>
          </p:cNvPr>
          <p:cNvCxnSpPr>
            <a:cxnSpLocks/>
          </p:cNvCxnSpPr>
          <p:nvPr/>
        </p:nvCxnSpPr>
        <p:spPr>
          <a:xfrm>
            <a:off x="9285623" y="2297939"/>
            <a:ext cx="36994" cy="456757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Wrench">
            <a:extLst>
              <a:ext uri="{FF2B5EF4-FFF2-40B4-BE49-F238E27FC236}">
                <a16:creationId xmlns:a16="http://schemas.microsoft.com/office/drawing/2014/main" id="{75069F8B-46B8-4605-9224-19EA8A504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620" y="1703682"/>
            <a:ext cx="315841" cy="3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Quantidade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venda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Bahnschrift SemiBold" panose="020B0502040204020203" pitchFamily="34" charset="0"/>
                </a:rPr>
                <a:t>Categoria</a:t>
              </a:r>
              <a:endParaRPr lang="en-US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Data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863</Words>
  <Application>Microsoft Office PowerPoint</Application>
  <PresentationFormat>Widescreen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 SemiBold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35</cp:revision>
  <dcterms:created xsi:type="dcterms:W3CDTF">2024-01-08T20:17:28Z</dcterms:created>
  <dcterms:modified xsi:type="dcterms:W3CDTF">2024-01-25T21:12:30Z</dcterms:modified>
</cp:coreProperties>
</file>