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797"/>
    <a:srgbClr val="76BFAC"/>
    <a:srgbClr val="505F75"/>
    <a:srgbClr val="ECF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1330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119315944881887"/>
          <c:y val="0"/>
          <c:w val="0.54136368110236222"/>
          <c:h val="0.8120454716999586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Lucros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E03-45F6-AD88-16DBC628D5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03-45F6-AD88-16DBC628D5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E03-45F6-AD88-16DBC628D5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03-45F6-AD88-16DBC628D5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E03-45F6-AD88-16DBC628D59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E03-45F6-AD88-16DBC628D593}"/>
              </c:ext>
            </c:extLst>
          </c:dPt>
          <c:cat>
            <c:strRef>
              <c:f>Sheet1!$A$2:$A$7</c:f>
              <c:strCache>
                <c:ptCount val="6"/>
                <c:pt idx="0">
                  <c:v>Banho</c:v>
                </c:pt>
                <c:pt idx="1">
                  <c:v>Tosa</c:v>
                </c:pt>
                <c:pt idx="2">
                  <c:v>Banho e Tosa</c:v>
                </c:pt>
                <c:pt idx="3">
                  <c:v>Produtos de banho</c:v>
                </c:pt>
                <c:pt idx="4">
                  <c:v>Roupinhas</c:v>
                </c:pt>
                <c:pt idx="5">
                  <c:v>Racao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9.4</c:v>
                </c:pt>
                <c:pt idx="3">
                  <c:v>1.2</c:v>
                </c:pt>
                <c:pt idx="4">
                  <c:v>1.2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82-43CE-9753-C0B1AAFEB7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Lucro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Janeiro 2024</c:v>
                </c:pt>
                <c:pt idx="1">
                  <c:v>Fevereiro 2024</c:v>
                </c:pt>
                <c:pt idx="2">
                  <c:v>Marco 2024</c:v>
                </c:pt>
                <c:pt idx="3">
                  <c:v>Abril 2024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23-41E9-AC30-F9AB67F392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Custo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Janeiro 2024</c:v>
                </c:pt>
                <c:pt idx="1">
                  <c:v>Fevereiro 2024</c:v>
                </c:pt>
                <c:pt idx="2">
                  <c:v>Marco 2024</c:v>
                </c:pt>
                <c:pt idx="3">
                  <c:v>Abril 2024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23-41E9-AC30-F9AB67F392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3130799"/>
        <c:axId val="1710095071"/>
      </c:lineChart>
      <c:catAx>
        <c:axId val="1203130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0095071"/>
        <c:crosses val="autoZero"/>
        <c:auto val="1"/>
        <c:lblAlgn val="ctr"/>
        <c:lblOffset val="100"/>
        <c:noMultiLvlLbl val="0"/>
      </c:catAx>
      <c:valAx>
        <c:axId val="1710095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130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9970-4B68-4561-8BFD-316EFC18D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BF5C2-B90D-4F25-82C4-F7B65F10C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FCED8-2C90-4DE8-B61D-6BC130EB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40384-13BC-480E-B29D-BD07990C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9B366-BB90-4D72-AF93-BDF52318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5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C9E6-3ECA-4D9B-AE61-A4815FC0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4EDC7-D84C-4530-8F12-7B2909986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F164E-BC36-4709-8092-73C9D493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27BEF-6EB3-431B-830A-BBD53E02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46DF9-93FD-400A-AD60-72811469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1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5095D-11FD-4914-B704-112DBD7A8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2B694-646D-4AEA-8CD1-4258E3DF1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8DFA2-E7E3-4A42-8A4C-F245531A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6178F-58AE-41F8-91C1-A56525FC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BE1A2-3196-4052-9F3B-4245682B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8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9698-E3E9-4E76-964D-73E1FFF3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3761A-4111-4B25-8617-243171FA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1838-E06F-428D-B0EC-FEF90427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06A83-C0FA-45C1-BF2F-365A1A28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35A0-8989-47B7-8ACD-A660625C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0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DB04-F188-4628-9E11-C862D30C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EB264-C729-4CAC-9FB2-12E0EEB96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EA47-FE2A-4DF2-B15D-F3DE8A10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4F176-2E11-4CAC-93F6-3F68A615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BD070-1472-42E8-B939-587485D7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9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FADD-5AAD-4B16-B221-43C6B556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6AC2-42A1-48BA-9265-12957465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C9557-1451-41A5-A673-463DE6D48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AD04C-7AFA-4A29-9959-C8EEFC4C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F6646-F3B6-48EC-8ED3-44221C72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65C98-0CEA-44F7-A57A-DA62A99D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68FC-C5D4-4542-84BC-E6ECB656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84461-B35F-4E6E-99C2-0FD7C791E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99515-E084-4552-8055-F9F0D6493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94550-36A7-4240-A247-E23DE360A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891F2-FE7F-45B4-9A3C-1B02C5F7E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21FCD-089F-4515-9F3B-625A14D9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3E091-AF7F-4CD8-BA96-6C8389AB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83F1F-B732-4037-BC29-06E8FBFA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6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3344-15AF-4C56-BC51-126C6CE2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D29E2-0525-4A38-BC5E-C30C29A4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FC08B-994C-4F9A-951D-57B91058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AB2EA-0420-4BF7-B137-D259B76F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1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EDC8A-7065-4D68-9039-83CC80CF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76C48-9053-4D7E-BFA9-CE00A0D2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80DA-5A38-4644-8052-5D275AFC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2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DFB9-D1F5-4C5A-9B54-A9A88C1B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7BEA1-48E0-4606-8E1A-F64D0F4ED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B562D-67E1-4F48-93A5-ECEC9E4D3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C0364-9687-4541-96E4-CDBA660C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91962-8F32-47F4-AC93-220D322A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D63EF-D3CF-4D88-8FA3-5ACE322D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7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97C0-2283-4E2B-B79B-7E6C0E2C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4C604-0180-49AD-9A54-6E394C47D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C7313-58A0-49EE-A595-A808FFB48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F747E-BDE8-44BA-AD0F-78215F85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E4A0D-741D-41BA-AE49-C4AC2B38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4A48A-36BE-4B0E-8DAC-0C9BD2FF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3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4C7DC-8B4F-4B4B-9AAA-B32D8279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20F77-0D7B-4DCE-8D16-C21427246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B431D-287B-4A3E-ACB5-4851287DC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4B886-2642-4FA4-9BEF-D5EB2CF943E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B10EA-B6E2-4AB6-981B-74E3BE165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CAA45-5802-4C48-A6D2-B9AE0D637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chart" Target="../charts/chart1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chart" Target="../charts/chart2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21" Type="http://schemas.openxmlformats.org/officeDocument/2006/relationships/image" Target="../media/image2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2.svg"/><Relationship Id="rId25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8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3.png"/><Relationship Id="rId3" Type="http://schemas.openxmlformats.org/officeDocument/2006/relationships/image" Target="../media/image2.svg"/><Relationship Id="rId21" Type="http://schemas.openxmlformats.org/officeDocument/2006/relationships/image" Target="../media/image29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C00663-CE42-4BD2-8765-248EAEF6E3AE}"/>
              </a:ext>
            </a:extLst>
          </p:cNvPr>
          <p:cNvSpPr/>
          <p:nvPr/>
        </p:nvSpPr>
        <p:spPr>
          <a:xfrm>
            <a:off x="3904268" y="2049544"/>
            <a:ext cx="4383464" cy="3163479"/>
          </a:xfrm>
          <a:prstGeom prst="roundRect">
            <a:avLst>
              <a:gd name="adj" fmla="val 6205"/>
            </a:avLst>
          </a:prstGeom>
          <a:solidFill>
            <a:srgbClr val="505F75"/>
          </a:solidFill>
          <a:ln>
            <a:solidFill>
              <a:srgbClr val="505F7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3904268" y="973814"/>
            <a:ext cx="4383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68A797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9F95F-F9E8-4C17-BFEB-35ACC920AB39}"/>
              </a:ext>
            </a:extLst>
          </p:cNvPr>
          <p:cNvSpPr txBox="1"/>
          <p:nvPr/>
        </p:nvSpPr>
        <p:spPr>
          <a:xfrm>
            <a:off x="3904268" y="2049544"/>
            <a:ext cx="4383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2650C-B1C0-41B9-BE46-008A9E4E5EC6}"/>
              </a:ext>
            </a:extLst>
          </p:cNvPr>
          <p:cNvSpPr txBox="1"/>
          <p:nvPr/>
        </p:nvSpPr>
        <p:spPr>
          <a:xfrm>
            <a:off x="4056667" y="2634319"/>
            <a:ext cx="82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C3FA2-C457-4400-8A3D-0A64D2FA2AB3}"/>
              </a:ext>
            </a:extLst>
          </p:cNvPr>
          <p:cNvSpPr txBox="1"/>
          <p:nvPr/>
        </p:nvSpPr>
        <p:spPr>
          <a:xfrm>
            <a:off x="4039384" y="3503558"/>
            <a:ext cx="82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Senha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87A9F4-4326-40E9-9DE5-61EEC21550E2}"/>
              </a:ext>
            </a:extLst>
          </p:cNvPr>
          <p:cNvSpPr/>
          <p:nvPr/>
        </p:nvSpPr>
        <p:spPr>
          <a:xfrm>
            <a:off x="4088088" y="3003651"/>
            <a:ext cx="3883844" cy="425349"/>
          </a:xfrm>
          <a:prstGeom prst="roundRect">
            <a:avLst/>
          </a:prstGeom>
          <a:solidFill>
            <a:srgbClr val="76BF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28B871-9F9F-4061-A88B-666D98C2133E}"/>
              </a:ext>
            </a:extLst>
          </p:cNvPr>
          <p:cNvSpPr/>
          <p:nvPr/>
        </p:nvSpPr>
        <p:spPr>
          <a:xfrm>
            <a:off x="4088088" y="3917123"/>
            <a:ext cx="3883844" cy="425349"/>
          </a:xfrm>
          <a:prstGeom prst="roundRect">
            <a:avLst/>
          </a:prstGeom>
          <a:solidFill>
            <a:srgbClr val="76BF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019856-1DCD-41C8-90A5-4D463F261B25}"/>
              </a:ext>
            </a:extLst>
          </p:cNvPr>
          <p:cNvSpPr/>
          <p:nvPr/>
        </p:nvSpPr>
        <p:spPr>
          <a:xfrm>
            <a:off x="5271154" y="4565895"/>
            <a:ext cx="1649691" cy="423704"/>
          </a:xfrm>
          <a:prstGeom prst="roundRect">
            <a:avLst/>
          </a:prstGeom>
          <a:solidFill>
            <a:srgbClr val="68A7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 Condensed" panose="020B0502040204020203" pitchFamily="34" charset="0"/>
              </a:rPr>
              <a:t>Entrar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03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Evento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84A799F-EBFA-44CA-A511-9AA9A02E60EA}"/>
              </a:ext>
            </a:extLst>
          </p:cNvPr>
          <p:cNvSpPr/>
          <p:nvPr/>
        </p:nvSpPr>
        <p:spPr>
          <a:xfrm>
            <a:off x="3684563" y="1540657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Nome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239FB-F7CA-4DF3-8443-82EA15370BDB}"/>
              </a:ext>
            </a:extLst>
          </p:cNvPr>
          <p:cNvSpPr/>
          <p:nvPr/>
        </p:nvSpPr>
        <p:spPr>
          <a:xfrm>
            <a:off x="3684563" y="2055310"/>
            <a:ext cx="4822872" cy="1036068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9A112BC-70EE-44C2-8E97-23B43BD4B8E2}"/>
              </a:ext>
            </a:extLst>
          </p:cNvPr>
          <p:cNvSpPr/>
          <p:nvPr/>
        </p:nvSpPr>
        <p:spPr>
          <a:xfrm>
            <a:off x="3684563" y="3216374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Local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27D3DF3-A0DA-439F-9DF7-996892410843}"/>
              </a:ext>
            </a:extLst>
          </p:cNvPr>
          <p:cNvSpPr/>
          <p:nvPr/>
        </p:nvSpPr>
        <p:spPr>
          <a:xfrm>
            <a:off x="3684563" y="3773394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Hora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3412D1-8427-478A-8478-90556BE10982}"/>
              </a:ext>
            </a:extLst>
          </p:cNvPr>
          <p:cNvSpPr/>
          <p:nvPr/>
        </p:nvSpPr>
        <p:spPr>
          <a:xfrm>
            <a:off x="3684563" y="5010381"/>
            <a:ext cx="1958428" cy="62746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" panose="020B0502040204020203" pitchFamily="34" charset="0"/>
              </a:rPr>
              <a:t>Deletar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evento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B6BFFC-CA76-42B3-80E7-D14A46A6EEF3}"/>
              </a:ext>
            </a:extLst>
          </p:cNvPr>
          <p:cNvSpPr/>
          <p:nvPr/>
        </p:nvSpPr>
        <p:spPr>
          <a:xfrm>
            <a:off x="6549010" y="5019519"/>
            <a:ext cx="1909013" cy="618330"/>
          </a:xfrm>
          <a:prstGeom prst="roundRect">
            <a:avLst/>
          </a:prstGeom>
          <a:solidFill>
            <a:srgbClr val="68A797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" panose="020B0502040204020203" pitchFamily="34" charset="0"/>
              </a:rPr>
              <a:t>Salvar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9B23DC-C348-4E72-95E7-5C45C1A70B13}"/>
              </a:ext>
            </a:extLst>
          </p:cNvPr>
          <p:cNvSpPr txBox="1"/>
          <p:nvPr/>
        </p:nvSpPr>
        <p:spPr>
          <a:xfrm>
            <a:off x="3684563" y="2128162"/>
            <a:ext cx="460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Descricao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8474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68A797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Catalogos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5054195" y="805124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Livro</a:t>
            </a:r>
            <a:r>
              <a:rPr lang="en-US" sz="36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-Caixa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C653127-212C-42FB-842F-7402CA253A63}"/>
              </a:ext>
            </a:extLst>
          </p:cNvPr>
          <p:cNvGrpSpPr/>
          <p:nvPr/>
        </p:nvGrpSpPr>
        <p:grpSpPr>
          <a:xfrm>
            <a:off x="5469417" y="1424684"/>
            <a:ext cx="3553020" cy="1157312"/>
            <a:chOff x="2801153" y="1416206"/>
            <a:chExt cx="2834681" cy="923330"/>
          </a:xfrm>
          <a:solidFill>
            <a:srgbClr val="505F75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58B4F3-D994-4BC6-973C-36D4CB8E5739}"/>
                </a:ext>
              </a:extLst>
            </p:cNvPr>
            <p:cNvSpPr/>
            <p:nvPr/>
          </p:nvSpPr>
          <p:spPr>
            <a:xfrm>
              <a:off x="2801153" y="1416206"/>
              <a:ext cx="2834681" cy="923330"/>
            </a:xfrm>
            <a:prstGeom prst="rect">
              <a:avLst/>
            </a:prstGeom>
            <a:grpFill/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01EDBC-3366-4210-8293-3A9814DCB0DF}"/>
                </a:ext>
              </a:extLst>
            </p:cNvPr>
            <p:cNvSpPr txBox="1"/>
            <p:nvPr/>
          </p:nvSpPr>
          <p:spPr>
            <a:xfrm>
              <a:off x="2912882" y="1475674"/>
              <a:ext cx="2611225" cy="564768"/>
            </a:xfrm>
            <a:prstGeom prst="rect">
              <a:avLst/>
            </a:prstGeom>
            <a:grpFill/>
            <a:ln>
              <a:solidFill>
                <a:srgbClr val="505F7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R$ 1340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A5F17E-C235-444B-9DFE-B78725885F1E}"/>
                </a:ext>
              </a:extLst>
            </p:cNvPr>
            <p:cNvSpPr txBox="1"/>
            <p:nvPr/>
          </p:nvSpPr>
          <p:spPr>
            <a:xfrm>
              <a:off x="3024609" y="1935251"/>
              <a:ext cx="2611225" cy="369332"/>
            </a:xfrm>
            <a:prstGeom prst="rect">
              <a:avLst/>
            </a:prstGeom>
            <a:grpFill/>
            <a:ln>
              <a:solidFill>
                <a:srgbClr val="505F7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Lucro</a:t>
              </a:r>
              <a:r>
                <a:rPr lang="en-US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Janeiro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6D693A-777E-41D0-AA2D-FAB862DCB9D4}"/>
              </a:ext>
            </a:extLst>
          </p:cNvPr>
          <p:cNvGrpSpPr/>
          <p:nvPr/>
        </p:nvGrpSpPr>
        <p:grpSpPr>
          <a:xfrm>
            <a:off x="2811975" y="2678474"/>
            <a:ext cx="2834681" cy="923330"/>
            <a:chOff x="2801153" y="1416206"/>
            <a:chExt cx="2834681" cy="92333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2A7239B-DF60-43FB-881E-B87ECA9BDFBD}"/>
                </a:ext>
              </a:extLst>
            </p:cNvPr>
            <p:cNvSpPr/>
            <p:nvPr/>
          </p:nvSpPr>
          <p:spPr>
            <a:xfrm>
              <a:off x="2801153" y="1416206"/>
              <a:ext cx="2834681" cy="923330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8AD7D4D-3609-4A34-9763-DA7AB3DF11CE}"/>
                </a:ext>
              </a:extLst>
            </p:cNvPr>
            <p:cNvSpPr txBox="1"/>
            <p:nvPr/>
          </p:nvSpPr>
          <p:spPr>
            <a:xfrm>
              <a:off x="2912882" y="1475674"/>
              <a:ext cx="26112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R$ 4620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A9231A9-FB03-4802-9EAD-21BD8A9AAA80}"/>
                </a:ext>
              </a:extLst>
            </p:cNvPr>
            <p:cNvSpPr txBox="1"/>
            <p:nvPr/>
          </p:nvSpPr>
          <p:spPr>
            <a:xfrm>
              <a:off x="3024609" y="1935251"/>
              <a:ext cx="261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 </a:t>
              </a:r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em</a:t>
              </a:r>
              <a:r>
                <a:rPr lang="en-US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estoque</a:t>
              </a:r>
              <a:endParaRPr lang="en-US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305C9A-35F9-4427-92F0-103C820E6D9A}"/>
              </a:ext>
            </a:extLst>
          </p:cNvPr>
          <p:cNvGrpSpPr/>
          <p:nvPr/>
        </p:nvGrpSpPr>
        <p:grpSpPr>
          <a:xfrm>
            <a:off x="5870112" y="2680111"/>
            <a:ext cx="2834681" cy="923330"/>
            <a:chOff x="2801153" y="1416206"/>
            <a:chExt cx="2834681" cy="92333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FC1364C-3217-4A6E-B0B2-D08B02AE6C61}"/>
                </a:ext>
              </a:extLst>
            </p:cNvPr>
            <p:cNvSpPr/>
            <p:nvPr/>
          </p:nvSpPr>
          <p:spPr>
            <a:xfrm>
              <a:off x="2801153" y="1416206"/>
              <a:ext cx="2834681" cy="923330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903B85D-2C88-4B24-960E-9D2476D43901}"/>
                </a:ext>
              </a:extLst>
            </p:cNvPr>
            <p:cNvSpPr txBox="1"/>
            <p:nvPr/>
          </p:nvSpPr>
          <p:spPr>
            <a:xfrm>
              <a:off x="2912882" y="1475674"/>
              <a:ext cx="26112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R$ 15620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6F6A31-F25A-4133-9BAF-9649DD8E62F0}"/>
                </a:ext>
              </a:extLst>
            </p:cNvPr>
            <p:cNvSpPr txBox="1"/>
            <p:nvPr/>
          </p:nvSpPr>
          <p:spPr>
            <a:xfrm>
              <a:off x="3024609" y="1935251"/>
              <a:ext cx="261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Poupanca</a:t>
              </a:r>
              <a:endParaRPr lang="en-US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0912DF1-E405-4BA9-B5E7-6D1409EEA9E9}"/>
              </a:ext>
            </a:extLst>
          </p:cNvPr>
          <p:cNvGrpSpPr/>
          <p:nvPr/>
        </p:nvGrpSpPr>
        <p:grpSpPr>
          <a:xfrm>
            <a:off x="8928249" y="2678474"/>
            <a:ext cx="2834681" cy="923330"/>
            <a:chOff x="2801153" y="1416206"/>
            <a:chExt cx="2834681" cy="92333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926E027-0554-4797-A67A-DA977DABA7E1}"/>
                </a:ext>
              </a:extLst>
            </p:cNvPr>
            <p:cNvSpPr/>
            <p:nvPr/>
          </p:nvSpPr>
          <p:spPr>
            <a:xfrm>
              <a:off x="2801153" y="1416206"/>
              <a:ext cx="2834681" cy="923330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7EA1C38-4EDF-4389-892A-F7708E69344C}"/>
                </a:ext>
              </a:extLst>
            </p:cNvPr>
            <p:cNvSpPr txBox="1"/>
            <p:nvPr/>
          </p:nvSpPr>
          <p:spPr>
            <a:xfrm>
              <a:off x="2912882" y="1475674"/>
              <a:ext cx="26112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R$ 620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0FD79A7-2414-4D33-9F9C-DF6FD5F39F9D}"/>
                </a:ext>
              </a:extLst>
            </p:cNvPr>
            <p:cNvSpPr txBox="1"/>
            <p:nvPr/>
          </p:nvSpPr>
          <p:spPr>
            <a:xfrm>
              <a:off x="3024609" y="1935251"/>
              <a:ext cx="261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Pagamentos</a:t>
              </a:r>
              <a:r>
                <a:rPr lang="en-US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Janeiro</a:t>
              </a:r>
            </a:p>
          </p:txBody>
        </p:sp>
      </p:grp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14FA1B3-FD32-44A1-804B-32EA849530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036740"/>
              </p:ext>
            </p:extLst>
          </p:nvPr>
        </p:nvGraphicFramePr>
        <p:xfrm>
          <a:off x="2923704" y="3363302"/>
          <a:ext cx="3630846" cy="3268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AEBCD8FE-589C-4BD5-98D5-70C3F13B4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267336"/>
              </p:ext>
            </p:extLst>
          </p:nvPr>
        </p:nvGraphicFramePr>
        <p:xfrm>
          <a:off x="6943248" y="3736236"/>
          <a:ext cx="4416913" cy="2944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</p:spTree>
    <p:extLst>
      <p:ext uri="{BB962C8B-B14F-4D97-AF65-F5344CB8AC3E}">
        <p14:creationId xmlns:p14="http://schemas.microsoft.com/office/powerpoint/2010/main" val="3920858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C01721B-A59A-4305-8FBC-0A4ABCD73975}"/>
              </a:ext>
            </a:extLst>
          </p:cNvPr>
          <p:cNvSpPr/>
          <p:nvPr/>
        </p:nvSpPr>
        <p:spPr>
          <a:xfrm>
            <a:off x="6798295" y="1437933"/>
            <a:ext cx="3643239" cy="5321085"/>
          </a:xfrm>
          <a:prstGeom prst="roundRect">
            <a:avLst>
              <a:gd name="adj" fmla="val 8128"/>
            </a:avLst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10B49F-F620-4A84-96AC-0E22664FB91F}"/>
              </a:ext>
            </a:extLst>
          </p:cNvPr>
          <p:cNvSpPr/>
          <p:nvPr/>
        </p:nvSpPr>
        <p:spPr>
          <a:xfrm>
            <a:off x="2948917" y="1437934"/>
            <a:ext cx="3643239" cy="5321085"/>
          </a:xfrm>
          <a:prstGeom prst="roundRect">
            <a:avLst>
              <a:gd name="adj" fmla="val 8128"/>
            </a:avLst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68A797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4702831" y="791603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Simulador</a:t>
            </a:r>
            <a:endParaRPr lang="en-US" sz="3600" dirty="0">
              <a:solidFill>
                <a:srgbClr val="505F75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1134AE-5B2D-47A7-B916-5B5E3EC05C63}"/>
              </a:ext>
            </a:extLst>
          </p:cNvPr>
          <p:cNvSpPr txBox="1"/>
          <p:nvPr/>
        </p:nvSpPr>
        <p:spPr>
          <a:xfrm>
            <a:off x="3195686" y="2928799"/>
            <a:ext cx="171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Produto</a:t>
            </a:r>
            <a:r>
              <a:rPr lang="en-US" dirty="0">
                <a:solidFill>
                  <a:srgbClr val="505F75"/>
                </a:solidFill>
                <a:latin typeface="Bahnschrift SemiBold" panose="020B0502040204020203" pitchFamily="34" charset="0"/>
              </a:rPr>
              <a:t>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8DB589-D781-4B47-AC3B-53979A55E0CC}"/>
              </a:ext>
            </a:extLst>
          </p:cNvPr>
          <p:cNvSpPr txBox="1"/>
          <p:nvPr/>
        </p:nvSpPr>
        <p:spPr>
          <a:xfrm>
            <a:off x="3195685" y="3298131"/>
            <a:ext cx="1715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Preco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por </a:t>
            </a:r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quantidade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EACA82-ED54-4ED9-9104-888DA64D2775}"/>
              </a:ext>
            </a:extLst>
          </p:cNvPr>
          <p:cNvSpPr txBox="1"/>
          <p:nvPr/>
        </p:nvSpPr>
        <p:spPr>
          <a:xfrm>
            <a:off x="3195684" y="3568357"/>
            <a:ext cx="1715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Quantidade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A9F95A-2F05-4BEF-B194-1963D895D0C7}"/>
              </a:ext>
            </a:extLst>
          </p:cNvPr>
          <p:cNvSpPr/>
          <p:nvPr/>
        </p:nvSpPr>
        <p:spPr>
          <a:xfrm>
            <a:off x="4911363" y="3245370"/>
            <a:ext cx="1168923" cy="276999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0EECC1-7F05-4B3D-98D6-9CFE091DAA08}"/>
              </a:ext>
            </a:extLst>
          </p:cNvPr>
          <p:cNvSpPr/>
          <p:nvPr/>
        </p:nvSpPr>
        <p:spPr>
          <a:xfrm>
            <a:off x="4911363" y="3605967"/>
            <a:ext cx="1168923" cy="276999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DDBBD0-E538-4BAD-9089-B3B74CDF4F67}"/>
              </a:ext>
            </a:extLst>
          </p:cNvPr>
          <p:cNvSpPr txBox="1"/>
          <p:nvPr/>
        </p:nvSpPr>
        <p:spPr>
          <a:xfrm>
            <a:off x="3195684" y="1598651"/>
            <a:ext cx="171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Servico</a:t>
            </a:r>
            <a:endParaRPr lang="en-US" dirty="0">
              <a:solidFill>
                <a:srgbClr val="505F7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93E494-44AA-46A2-B957-3E8E43C77E7B}"/>
              </a:ext>
            </a:extLst>
          </p:cNvPr>
          <p:cNvSpPr txBox="1"/>
          <p:nvPr/>
        </p:nvSpPr>
        <p:spPr>
          <a:xfrm>
            <a:off x="3195685" y="1936729"/>
            <a:ext cx="1715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Mao-de-</a:t>
            </a:r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obra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CDCE09-9E5C-45ED-89C8-4A75F6148330}"/>
              </a:ext>
            </a:extLst>
          </p:cNvPr>
          <p:cNvSpPr txBox="1"/>
          <p:nvPr/>
        </p:nvSpPr>
        <p:spPr>
          <a:xfrm>
            <a:off x="3195684" y="2206955"/>
            <a:ext cx="1715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Imposto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(%):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4D5FEEA-734D-4AC7-B307-215C97215786}"/>
              </a:ext>
            </a:extLst>
          </p:cNvPr>
          <p:cNvSpPr/>
          <p:nvPr/>
        </p:nvSpPr>
        <p:spPr>
          <a:xfrm>
            <a:off x="4911363" y="1883968"/>
            <a:ext cx="1168923" cy="276999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5F15B78-3BCF-450F-9E3A-700D1EC5F526}"/>
              </a:ext>
            </a:extLst>
          </p:cNvPr>
          <p:cNvSpPr/>
          <p:nvPr/>
        </p:nvSpPr>
        <p:spPr>
          <a:xfrm>
            <a:off x="4911363" y="2244565"/>
            <a:ext cx="1168923" cy="276999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3C77AB-4025-4020-87C1-D3109A9C61ED}"/>
              </a:ext>
            </a:extLst>
          </p:cNvPr>
          <p:cNvSpPr txBox="1"/>
          <p:nvPr/>
        </p:nvSpPr>
        <p:spPr>
          <a:xfrm>
            <a:off x="3195684" y="2567552"/>
            <a:ext cx="1715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Lucro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</a:t>
            </a:r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desejado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(%):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78FB88E-AAAA-4D9F-85A5-8A99AAA89F2C}"/>
              </a:ext>
            </a:extLst>
          </p:cNvPr>
          <p:cNvSpPr/>
          <p:nvPr/>
        </p:nvSpPr>
        <p:spPr>
          <a:xfrm>
            <a:off x="4911363" y="2605162"/>
            <a:ext cx="1168923" cy="276999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3A5BDD-AECE-4B23-B8D6-2F0DF40DCC38}"/>
              </a:ext>
            </a:extLst>
          </p:cNvPr>
          <p:cNvSpPr/>
          <p:nvPr/>
        </p:nvSpPr>
        <p:spPr>
          <a:xfrm>
            <a:off x="3195684" y="4021937"/>
            <a:ext cx="1470582" cy="5179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Bahnschrift SemiBold" panose="020B0502040204020203" pitchFamily="34" charset="0"/>
              </a:rPr>
              <a:t>Adicionar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Produto</a:t>
            </a:r>
            <a:endParaRPr lang="en-US" sz="1400" dirty="0">
              <a:latin typeface="Bahnschrift SemiBold" panose="020B0502040204020203" pitchFamily="34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B2AF544-EC37-4304-A16C-C554EF80C0C7}"/>
              </a:ext>
            </a:extLst>
          </p:cNvPr>
          <p:cNvSpPr/>
          <p:nvPr/>
        </p:nvSpPr>
        <p:spPr>
          <a:xfrm>
            <a:off x="4885654" y="4021937"/>
            <a:ext cx="1470582" cy="5179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Remover </a:t>
            </a:r>
            <a:r>
              <a:rPr lang="en-US" sz="1400" dirty="0" err="1">
                <a:latin typeface="Bahnschrift SemiBold" panose="020B0502040204020203" pitchFamily="34" charset="0"/>
              </a:rPr>
              <a:t>Produto</a:t>
            </a:r>
            <a:endParaRPr lang="en-US" sz="1400" dirty="0">
              <a:latin typeface="Bahnschrift SemiBold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5F9DEC-7130-4E90-BD11-872D31CED3D4}"/>
              </a:ext>
            </a:extLst>
          </p:cNvPr>
          <p:cNvSpPr txBox="1"/>
          <p:nvPr/>
        </p:nvSpPr>
        <p:spPr>
          <a:xfrm>
            <a:off x="3195684" y="4681810"/>
            <a:ext cx="271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Valor de </a:t>
            </a:r>
            <a:r>
              <a:rPr lang="en-US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venda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: XXXX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058248-BC05-421A-83E9-CB790AA37587}"/>
              </a:ext>
            </a:extLst>
          </p:cNvPr>
          <p:cNvSpPr txBox="1"/>
          <p:nvPr/>
        </p:nvSpPr>
        <p:spPr>
          <a:xfrm>
            <a:off x="6897479" y="1565991"/>
            <a:ext cx="2713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Novo </a:t>
            </a:r>
            <a:r>
              <a:rPr lang="en-US" sz="14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custo</a:t>
            </a:r>
            <a:r>
              <a:rPr lang="en-US" sz="14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do </a:t>
            </a:r>
            <a:r>
              <a:rPr lang="en-US" sz="14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produto</a:t>
            </a:r>
            <a:r>
              <a:rPr lang="en-US" sz="14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8F64D1-D2AC-4896-813B-9982406EA2B4}"/>
              </a:ext>
            </a:extLst>
          </p:cNvPr>
          <p:cNvSpPr txBox="1"/>
          <p:nvPr/>
        </p:nvSpPr>
        <p:spPr>
          <a:xfrm>
            <a:off x="6897478" y="1933059"/>
            <a:ext cx="2713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Imposto</a:t>
            </a:r>
            <a:r>
              <a:rPr lang="en-US" sz="14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(%):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1E69C6C-D5D2-44C8-ACE2-DEE979080A38}"/>
              </a:ext>
            </a:extLst>
          </p:cNvPr>
          <p:cNvSpPr txBox="1"/>
          <p:nvPr/>
        </p:nvSpPr>
        <p:spPr>
          <a:xfrm>
            <a:off x="6897478" y="2338319"/>
            <a:ext cx="2713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Lucro</a:t>
            </a:r>
            <a:r>
              <a:rPr lang="en-US" sz="14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desejado</a:t>
            </a:r>
            <a:r>
              <a:rPr lang="en-US" sz="14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(%):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EB3032C-9973-451F-84F0-D4FF04C0F166}"/>
              </a:ext>
            </a:extLst>
          </p:cNvPr>
          <p:cNvSpPr/>
          <p:nvPr/>
        </p:nvSpPr>
        <p:spPr>
          <a:xfrm>
            <a:off x="8988657" y="1564204"/>
            <a:ext cx="1244340" cy="300960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CFC7834-2171-4EBF-9768-D78E30A49891}"/>
              </a:ext>
            </a:extLst>
          </p:cNvPr>
          <p:cNvSpPr/>
          <p:nvPr/>
        </p:nvSpPr>
        <p:spPr>
          <a:xfrm>
            <a:off x="8988657" y="1950995"/>
            <a:ext cx="1244340" cy="300960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BD2B9F3-9784-40CE-8164-DC2150C9D925}"/>
              </a:ext>
            </a:extLst>
          </p:cNvPr>
          <p:cNvSpPr/>
          <p:nvPr/>
        </p:nvSpPr>
        <p:spPr>
          <a:xfrm>
            <a:off x="8988657" y="2348616"/>
            <a:ext cx="1244340" cy="300960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051EF10-AF1B-4B30-B9FE-2650917B9E3D}"/>
              </a:ext>
            </a:extLst>
          </p:cNvPr>
          <p:cNvSpPr txBox="1"/>
          <p:nvPr/>
        </p:nvSpPr>
        <p:spPr>
          <a:xfrm>
            <a:off x="6897478" y="2800061"/>
            <a:ext cx="271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Valor de </a:t>
            </a:r>
            <a:r>
              <a:rPr lang="en-US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venda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: XXXX</a:t>
            </a:r>
          </a:p>
        </p:txBody>
      </p:sp>
    </p:spTree>
    <p:extLst>
      <p:ext uri="{BB962C8B-B14F-4D97-AF65-F5344CB8AC3E}">
        <p14:creationId xmlns:p14="http://schemas.microsoft.com/office/powerpoint/2010/main" val="182882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Catalogos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5815105" y="827120"/>
            <a:ext cx="157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Venda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985E89-8368-4E1B-8D98-2741F41BF6D7}"/>
              </a:ext>
            </a:extLst>
          </p:cNvPr>
          <p:cNvSpPr/>
          <p:nvPr/>
        </p:nvSpPr>
        <p:spPr>
          <a:xfrm>
            <a:off x="6096000" y="1505489"/>
            <a:ext cx="1008993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9" name="Graphic 48" descr="Add">
            <a:extLst>
              <a:ext uri="{FF2B5EF4-FFF2-40B4-BE49-F238E27FC236}">
                <a16:creationId xmlns:a16="http://schemas.microsoft.com/office/drawing/2014/main" id="{6B4946CE-5C85-4505-B970-B86674CE03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53727" y="1569564"/>
            <a:ext cx="294029" cy="29402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83DAF4C-E4DD-41E1-BB80-88A077A5921F}"/>
              </a:ext>
            </a:extLst>
          </p:cNvPr>
          <p:cNvSpPr txBox="1"/>
          <p:nvPr/>
        </p:nvSpPr>
        <p:spPr>
          <a:xfrm>
            <a:off x="6422426" y="1534069"/>
            <a:ext cx="68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Novo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3CAB158-1DEA-4B34-8966-841E84216E6D}"/>
              </a:ext>
            </a:extLst>
          </p:cNvPr>
          <p:cNvSpPr/>
          <p:nvPr/>
        </p:nvSpPr>
        <p:spPr>
          <a:xfrm>
            <a:off x="10051609" y="1464393"/>
            <a:ext cx="1097879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4" name="Graphic 53" descr="Garbage">
            <a:extLst>
              <a:ext uri="{FF2B5EF4-FFF2-40B4-BE49-F238E27FC236}">
                <a16:creationId xmlns:a16="http://schemas.microsoft.com/office/drawing/2014/main" id="{3BED4A64-4058-4E28-820C-DB3EFAD5C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109336" y="1497979"/>
            <a:ext cx="367116" cy="367116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D5DF8BD9-6C18-4BDA-8727-98CF99B6AA54}"/>
              </a:ext>
            </a:extLst>
          </p:cNvPr>
          <p:cNvSpPr txBox="1"/>
          <p:nvPr/>
        </p:nvSpPr>
        <p:spPr>
          <a:xfrm>
            <a:off x="10448844" y="1505489"/>
            <a:ext cx="8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Excluir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68A797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3755BD3-3E83-418A-99B9-B4507001C4D1}"/>
              </a:ext>
            </a:extLst>
          </p:cNvPr>
          <p:cNvSpPr/>
          <p:nvPr/>
        </p:nvSpPr>
        <p:spPr>
          <a:xfrm>
            <a:off x="2811975" y="2079814"/>
            <a:ext cx="8964389" cy="39510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 Condensed" panose="020B0502040204020203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1C59B7-CAE3-41E6-83BD-764BEAF4D0EC}"/>
              </a:ext>
            </a:extLst>
          </p:cNvPr>
          <p:cNvCxnSpPr>
            <a:cxnSpLocks/>
          </p:cNvCxnSpPr>
          <p:nvPr/>
        </p:nvCxnSpPr>
        <p:spPr>
          <a:xfrm>
            <a:off x="2811970" y="2550426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5CF1839-2B4D-43C9-86CD-4540A1DE6D6A}"/>
              </a:ext>
            </a:extLst>
          </p:cNvPr>
          <p:cNvSpPr txBox="1"/>
          <p:nvPr/>
        </p:nvSpPr>
        <p:spPr>
          <a:xfrm>
            <a:off x="3222233" y="2130454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D04AFE-F598-44C7-A512-735DABE8DCCB}"/>
              </a:ext>
            </a:extLst>
          </p:cNvPr>
          <p:cNvSpPr txBox="1"/>
          <p:nvPr/>
        </p:nvSpPr>
        <p:spPr>
          <a:xfrm>
            <a:off x="4185261" y="2141012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Hora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2E6DF2-4CAB-4865-AF1A-641FBA5B30CF}"/>
              </a:ext>
            </a:extLst>
          </p:cNvPr>
          <p:cNvSpPr txBox="1"/>
          <p:nvPr/>
        </p:nvSpPr>
        <p:spPr>
          <a:xfrm>
            <a:off x="5063955" y="2160489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hnschrift SemiBold Condensed" panose="020B0502040204020203" pitchFamily="34" charset="0"/>
              </a:rPr>
              <a:t>Produtos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8A203F-9F5E-4672-BCD8-CAF79780C66F}"/>
              </a:ext>
            </a:extLst>
          </p:cNvPr>
          <p:cNvSpPr txBox="1"/>
          <p:nvPr/>
        </p:nvSpPr>
        <p:spPr>
          <a:xfrm>
            <a:off x="8117136" y="2143659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hnschrift SemiBold Condensed" panose="020B0502040204020203" pitchFamily="34" charset="0"/>
              </a:rPr>
              <a:t>Quantidades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DBBD2DA-363A-470E-A27C-A85416CBE322}"/>
              </a:ext>
            </a:extLst>
          </p:cNvPr>
          <p:cNvSpPr txBox="1"/>
          <p:nvPr/>
        </p:nvSpPr>
        <p:spPr>
          <a:xfrm>
            <a:off x="10573934" y="2141012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Valor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842CAAC-3DED-4659-A1B0-1C406C2447FE}"/>
              </a:ext>
            </a:extLst>
          </p:cNvPr>
          <p:cNvCxnSpPr>
            <a:cxnSpLocks/>
          </p:cNvCxnSpPr>
          <p:nvPr/>
        </p:nvCxnSpPr>
        <p:spPr>
          <a:xfrm>
            <a:off x="2811969" y="2956306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E3029CD-48F1-4FC1-BB8C-2B71128E3C12}"/>
              </a:ext>
            </a:extLst>
          </p:cNvPr>
          <p:cNvCxnSpPr>
            <a:cxnSpLocks/>
          </p:cNvCxnSpPr>
          <p:nvPr/>
        </p:nvCxnSpPr>
        <p:spPr>
          <a:xfrm>
            <a:off x="2811969" y="3360635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295DA9-E446-4CD0-BC75-B46280B2E53A}"/>
              </a:ext>
            </a:extLst>
          </p:cNvPr>
          <p:cNvCxnSpPr>
            <a:cxnSpLocks/>
          </p:cNvCxnSpPr>
          <p:nvPr/>
        </p:nvCxnSpPr>
        <p:spPr>
          <a:xfrm>
            <a:off x="2811969" y="3758938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37BF7A2-2C2F-4382-A88B-9FDE1F95C232}"/>
              </a:ext>
            </a:extLst>
          </p:cNvPr>
          <p:cNvCxnSpPr>
            <a:cxnSpLocks/>
          </p:cNvCxnSpPr>
          <p:nvPr/>
        </p:nvCxnSpPr>
        <p:spPr>
          <a:xfrm>
            <a:off x="2811968" y="417367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9984C46-72EF-4216-BC16-07A64C1590F3}"/>
              </a:ext>
            </a:extLst>
          </p:cNvPr>
          <p:cNvCxnSpPr>
            <a:cxnSpLocks/>
          </p:cNvCxnSpPr>
          <p:nvPr/>
        </p:nvCxnSpPr>
        <p:spPr>
          <a:xfrm>
            <a:off x="2811967" y="4597613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3882E89-08A6-49A4-96D7-DBC2E376AB3B}"/>
              </a:ext>
            </a:extLst>
          </p:cNvPr>
          <p:cNvCxnSpPr>
            <a:cxnSpLocks/>
          </p:cNvCxnSpPr>
          <p:nvPr/>
        </p:nvCxnSpPr>
        <p:spPr>
          <a:xfrm>
            <a:off x="2811967" y="5072020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7D4267B-1DA8-4DB2-B191-2196B529F970}"/>
              </a:ext>
            </a:extLst>
          </p:cNvPr>
          <p:cNvCxnSpPr>
            <a:cxnSpLocks/>
          </p:cNvCxnSpPr>
          <p:nvPr/>
        </p:nvCxnSpPr>
        <p:spPr>
          <a:xfrm>
            <a:off x="2811967" y="5559148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48F957-EB82-4B84-BFC4-160D212957E5}"/>
              </a:ext>
            </a:extLst>
          </p:cNvPr>
          <p:cNvCxnSpPr>
            <a:cxnSpLocks/>
          </p:cNvCxnSpPr>
          <p:nvPr/>
        </p:nvCxnSpPr>
        <p:spPr>
          <a:xfrm>
            <a:off x="4153159" y="2079814"/>
            <a:ext cx="17912" cy="395106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EA9505F-CF58-430D-93ED-FE67DF4819A4}"/>
              </a:ext>
            </a:extLst>
          </p:cNvPr>
          <p:cNvCxnSpPr>
            <a:cxnSpLocks/>
          </p:cNvCxnSpPr>
          <p:nvPr/>
        </p:nvCxnSpPr>
        <p:spPr>
          <a:xfrm>
            <a:off x="5029440" y="2079814"/>
            <a:ext cx="19722" cy="397605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0CFB473-EFB8-4755-AB3B-84442FF4F5F5}"/>
              </a:ext>
            </a:extLst>
          </p:cNvPr>
          <p:cNvCxnSpPr>
            <a:cxnSpLocks/>
          </p:cNvCxnSpPr>
          <p:nvPr/>
        </p:nvCxnSpPr>
        <p:spPr>
          <a:xfrm>
            <a:off x="8092482" y="2091566"/>
            <a:ext cx="19722" cy="397605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DA719A5-927A-419B-88E9-5C2381D0BB16}"/>
              </a:ext>
            </a:extLst>
          </p:cNvPr>
          <p:cNvCxnSpPr>
            <a:cxnSpLocks/>
          </p:cNvCxnSpPr>
          <p:nvPr/>
        </p:nvCxnSpPr>
        <p:spPr>
          <a:xfrm>
            <a:off x="10564069" y="2091567"/>
            <a:ext cx="19722" cy="397605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0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468992" y="235819"/>
            <a:ext cx="5513294" cy="6446416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4" y="175765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Adicionar</a:t>
            </a:r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venda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08056" y="975687"/>
            <a:ext cx="4562945" cy="555808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8606" y="1014532"/>
            <a:ext cx="509243" cy="44529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3CB33AE-9EB9-48BB-BF8F-D68CD541C9F6}"/>
              </a:ext>
            </a:extLst>
          </p:cNvPr>
          <p:cNvGrpSpPr/>
          <p:nvPr/>
        </p:nvGrpSpPr>
        <p:grpSpPr>
          <a:xfrm>
            <a:off x="3921551" y="1651865"/>
            <a:ext cx="4216976" cy="1777135"/>
            <a:chOff x="3852403" y="2130457"/>
            <a:chExt cx="4301836" cy="181289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E37ED2C-782F-401D-8106-475A6867022D}"/>
                </a:ext>
              </a:extLst>
            </p:cNvPr>
            <p:cNvSpPr/>
            <p:nvPr/>
          </p:nvSpPr>
          <p:spPr>
            <a:xfrm>
              <a:off x="3852403" y="2130457"/>
              <a:ext cx="4301836" cy="1801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6D8F171-F2BB-48D3-885B-10CF3F22BAE3}"/>
                </a:ext>
              </a:extLst>
            </p:cNvPr>
            <p:cNvCxnSpPr>
              <a:cxnSpLocks/>
            </p:cNvCxnSpPr>
            <p:nvPr/>
          </p:nvCxnSpPr>
          <p:spPr>
            <a:xfrm>
              <a:off x="3852403" y="2604682"/>
              <a:ext cx="430183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454AE1-F8EC-4896-966E-F059A6C4262A}"/>
                </a:ext>
              </a:extLst>
            </p:cNvPr>
            <p:cNvCxnSpPr>
              <a:cxnSpLocks/>
            </p:cNvCxnSpPr>
            <p:nvPr/>
          </p:nvCxnSpPr>
          <p:spPr>
            <a:xfrm>
              <a:off x="3852403" y="3039406"/>
              <a:ext cx="430183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56ADB4E-400F-4DCD-BD8F-D505554EE499}"/>
                </a:ext>
              </a:extLst>
            </p:cNvPr>
            <p:cNvCxnSpPr>
              <a:cxnSpLocks/>
            </p:cNvCxnSpPr>
            <p:nvPr/>
          </p:nvCxnSpPr>
          <p:spPr>
            <a:xfrm>
              <a:off x="3852403" y="3524525"/>
              <a:ext cx="430183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72B3D60-248C-4838-86D4-D637A98C52A0}"/>
                </a:ext>
              </a:extLst>
            </p:cNvPr>
            <p:cNvSpPr/>
            <p:nvPr/>
          </p:nvSpPr>
          <p:spPr>
            <a:xfrm>
              <a:off x="3959259" y="2255542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AAC9EDE-0240-4E4D-A2A2-42F9C1EE0603}"/>
                </a:ext>
              </a:extLst>
            </p:cNvPr>
            <p:cNvSpPr/>
            <p:nvPr/>
          </p:nvSpPr>
          <p:spPr>
            <a:xfrm>
              <a:off x="3959259" y="2699317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630042B-5DB3-43EF-A034-48128D5C71AF}"/>
                </a:ext>
              </a:extLst>
            </p:cNvPr>
            <p:cNvSpPr/>
            <p:nvPr/>
          </p:nvSpPr>
          <p:spPr>
            <a:xfrm>
              <a:off x="3959259" y="3152330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E41C190-15E2-4863-853F-A4CB6DB79C5C}"/>
                </a:ext>
              </a:extLst>
            </p:cNvPr>
            <p:cNvSpPr/>
            <p:nvPr/>
          </p:nvSpPr>
          <p:spPr>
            <a:xfrm>
              <a:off x="3959258" y="3633164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128052-C721-4C77-B882-2862A5A7994E}"/>
                </a:ext>
              </a:extLst>
            </p:cNvPr>
            <p:cNvSpPr txBox="1"/>
            <p:nvPr/>
          </p:nvSpPr>
          <p:spPr>
            <a:xfrm>
              <a:off x="4311212" y="2202654"/>
              <a:ext cx="189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produto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AD979B2-B774-47F3-8F75-6437E8CDD861}"/>
                </a:ext>
              </a:extLst>
            </p:cNvPr>
            <p:cNvSpPr txBox="1"/>
            <p:nvPr/>
          </p:nvSpPr>
          <p:spPr>
            <a:xfrm>
              <a:off x="4287652" y="2646429"/>
              <a:ext cx="189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produto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E816F2-A321-42C4-8123-6BD728B95B90}"/>
                </a:ext>
              </a:extLst>
            </p:cNvPr>
            <p:cNvSpPr txBox="1"/>
            <p:nvPr/>
          </p:nvSpPr>
          <p:spPr>
            <a:xfrm>
              <a:off x="4287651" y="3099442"/>
              <a:ext cx="189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produto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7259D0-FF18-4546-8706-32381B560591}"/>
                </a:ext>
              </a:extLst>
            </p:cNvPr>
            <p:cNvSpPr txBox="1"/>
            <p:nvPr/>
          </p:nvSpPr>
          <p:spPr>
            <a:xfrm>
              <a:off x="4287650" y="3574022"/>
              <a:ext cx="189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produto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6D77AF-155C-46E3-9F74-9B59104C7FF8}"/>
                </a:ext>
              </a:extLst>
            </p:cNvPr>
            <p:cNvSpPr/>
            <p:nvPr/>
          </p:nvSpPr>
          <p:spPr>
            <a:xfrm>
              <a:off x="7656554" y="2228205"/>
              <a:ext cx="304105" cy="316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D9F1E9-8948-43C3-BF52-CC5F062ACAAF}"/>
                </a:ext>
              </a:extLst>
            </p:cNvPr>
            <p:cNvSpPr txBox="1"/>
            <p:nvPr/>
          </p:nvSpPr>
          <p:spPr>
            <a:xfrm>
              <a:off x="7656554" y="2249646"/>
              <a:ext cx="304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 Condensed" panose="020B0502040204020203" pitchFamily="34" charset="0"/>
                </a:rPr>
                <a:t>10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97394E2-6BBC-4493-BE0D-198B4E94291C}"/>
                </a:ext>
              </a:extLst>
            </p:cNvPr>
            <p:cNvSpPr/>
            <p:nvPr/>
          </p:nvSpPr>
          <p:spPr>
            <a:xfrm>
              <a:off x="7656554" y="2662928"/>
              <a:ext cx="304105" cy="316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2850A29-A3D6-4A64-94B5-DB45365EF58D}"/>
                </a:ext>
              </a:extLst>
            </p:cNvPr>
            <p:cNvSpPr txBox="1"/>
            <p:nvPr/>
          </p:nvSpPr>
          <p:spPr>
            <a:xfrm>
              <a:off x="7656554" y="2684369"/>
              <a:ext cx="304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 Condensed" panose="020B0502040204020203" pitchFamily="34" charset="0"/>
                </a:rPr>
                <a:t>10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7D6A5A-782C-449A-A2BC-90890380AA59}"/>
                </a:ext>
              </a:extLst>
            </p:cNvPr>
            <p:cNvSpPr/>
            <p:nvPr/>
          </p:nvSpPr>
          <p:spPr>
            <a:xfrm>
              <a:off x="7656554" y="3130751"/>
              <a:ext cx="304105" cy="316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4E919E-1442-4B99-A2EE-C9FEF8080A72}"/>
                </a:ext>
              </a:extLst>
            </p:cNvPr>
            <p:cNvSpPr txBox="1"/>
            <p:nvPr/>
          </p:nvSpPr>
          <p:spPr>
            <a:xfrm>
              <a:off x="7656554" y="3152192"/>
              <a:ext cx="304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 Condensed" panose="020B0502040204020203" pitchFamily="34" charset="0"/>
                </a:rPr>
                <a:t>10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2D42BED-A91B-4DC1-AF9A-A8E8E1931B51}"/>
                </a:ext>
              </a:extLst>
            </p:cNvPr>
            <p:cNvSpPr/>
            <p:nvPr/>
          </p:nvSpPr>
          <p:spPr>
            <a:xfrm>
              <a:off x="7656554" y="3580417"/>
              <a:ext cx="304105" cy="316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DD30EAF-CD53-4A45-B713-CFD5D5E38245}"/>
                </a:ext>
              </a:extLst>
            </p:cNvPr>
            <p:cNvSpPr txBox="1"/>
            <p:nvPr/>
          </p:nvSpPr>
          <p:spPr>
            <a:xfrm>
              <a:off x="7656554" y="3601858"/>
              <a:ext cx="304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 Condensed" panose="020B0502040204020203" pitchFamily="34" charset="0"/>
                </a:rPr>
                <a:t>10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60C670A-2A93-4004-91F4-C7C89E16E256}"/>
              </a:ext>
            </a:extLst>
          </p:cNvPr>
          <p:cNvSpPr txBox="1"/>
          <p:nvPr/>
        </p:nvSpPr>
        <p:spPr>
          <a:xfrm>
            <a:off x="3852403" y="105251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Procurar</a:t>
            </a:r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C3425A6-3F8C-4B0D-8A94-92B7047BABFD}"/>
              </a:ext>
            </a:extLst>
          </p:cNvPr>
          <p:cNvSpPr/>
          <p:nvPr/>
        </p:nvSpPr>
        <p:spPr>
          <a:xfrm>
            <a:off x="4903405" y="5588857"/>
            <a:ext cx="2385190" cy="710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Baskerville Old Face" panose="02020602080505020303" pitchFamily="18" charset="0"/>
              </a:rPr>
              <a:t>Finalizar</a:t>
            </a:r>
            <a:r>
              <a:rPr lang="en-US" sz="1400" dirty="0">
                <a:latin typeface="Baskerville Old Face" panose="02020602080505020303" pitchFamily="18" charset="0"/>
              </a:rPr>
              <a:t> </a:t>
            </a:r>
            <a:r>
              <a:rPr lang="en-US" sz="1400" dirty="0" err="1">
                <a:latin typeface="Baskerville Old Face" panose="02020602080505020303" pitchFamily="18" charset="0"/>
              </a:rPr>
              <a:t>venda</a:t>
            </a:r>
            <a:endParaRPr lang="en-US" sz="1400" dirty="0">
              <a:latin typeface="Baskerville Old Face" panose="02020602080505020303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CB11EF-9B90-482D-9A0F-7B10365EB1A1}"/>
              </a:ext>
            </a:extLst>
          </p:cNvPr>
          <p:cNvSpPr txBox="1"/>
          <p:nvPr/>
        </p:nvSpPr>
        <p:spPr>
          <a:xfrm>
            <a:off x="3874348" y="3615504"/>
            <a:ext cx="254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Carrinho</a:t>
            </a:r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compras</a:t>
            </a:r>
            <a:endParaRPr lang="en-US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7F949D-CFE5-4AB5-B77E-31F3731CE154}"/>
              </a:ext>
            </a:extLst>
          </p:cNvPr>
          <p:cNvSpPr/>
          <p:nvPr/>
        </p:nvSpPr>
        <p:spPr>
          <a:xfrm>
            <a:off x="3921551" y="3997600"/>
            <a:ext cx="4216976" cy="1208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DBDC22-EBF8-48D9-BBEF-59A527DB0F5A}"/>
              </a:ext>
            </a:extLst>
          </p:cNvPr>
          <p:cNvCxnSpPr>
            <a:cxnSpLocks/>
          </p:cNvCxnSpPr>
          <p:nvPr/>
        </p:nvCxnSpPr>
        <p:spPr>
          <a:xfrm>
            <a:off x="3921551" y="4420177"/>
            <a:ext cx="421697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6F747A-7969-45B9-A21F-062CDCA5B190}"/>
              </a:ext>
            </a:extLst>
          </p:cNvPr>
          <p:cNvCxnSpPr>
            <a:cxnSpLocks/>
          </p:cNvCxnSpPr>
          <p:nvPr/>
        </p:nvCxnSpPr>
        <p:spPr>
          <a:xfrm>
            <a:off x="3921551" y="4807556"/>
            <a:ext cx="421697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5CC602B-12A5-4BB4-A0AA-055FBC58E985}"/>
              </a:ext>
            </a:extLst>
          </p:cNvPr>
          <p:cNvSpPr txBox="1"/>
          <p:nvPr/>
        </p:nvSpPr>
        <p:spPr>
          <a:xfrm>
            <a:off x="3985612" y="4061934"/>
            <a:ext cx="1854330" cy="32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6A40F0-9443-4E28-9649-7F82223AFDC1}"/>
              </a:ext>
            </a:extLst>
          </p:cNvPr>
          <p:cNvSpPr txBox="1"/>
          <p:nvPr/>
        </p:nvSpPr>
        <p:spPr>
          <a:xfrm>
            <a:off x="4019686" y="4466083"/>
            <a:ext cx="1854330" cy="32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B50F93-F18B-4B73-B7A3-2023DD1B05F4}"/>
              </a:ext>
            </a:extLst>
          </p:cNvPr>
          <p:cNvSpPr txBox="1"/>
          <p:nvPr/>
        </p:nvSpPr>
        <p:spPr>
          <a:xfrm>
            <a:off x="4026298" y="4864662"/>
            <a:ext cx="1854330" cy="32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E5977F-62AD-41AD-9259-757763B9969B}"/>
              </a:ext>
            </a:extLst>
          </p:cNvPr>
          <p:cNvSpPr/>
          <p:nvPr/>
        </p:nvSpPr>
        <p:spPr>
          <a:xfrm>
            <a:off x="7650660" y="4084702"/>
            <a:ext cx="298106" cy="281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8F408E-17C9-4309-9606-C2E803D3801C}"/>
              </a:ext>
            </a:extLst>
          </p:cNvPr>
          <p:cNvSpPr txBox="1"/>
          <p:nvPr/>
        </p:nvSpPr>
        <p:spPr>
          <a:xfrm>
            <a:off x="7650660" y="4103808"/>
            <a:ext cx="298106" cy="246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9D930EA-8412-48B3-9406-08457636C10B}"/>
              </a:ext>
            </a:extLst>
          </p:cNvPr>
          <p:cNvSpPr/>
          <p:nvPr/>
        </p:nvSpPr>
        <p:spPr>
          <a:xfrm>
            <a:off x="7650660" y="4472080"/>
            <a:ext cx="298106" cy="281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688D7E3-309C-4DFE-819B-CC35676352E6}"/>
              </a:ext>
            </a:extLst>
          </p:cNvPr>
          <p:cNvSpPr txBox="1"/>
          <p:nvPr/>
        </p:nvSpPr>
        <p:spPr>
          <a:xfrm>
            <a:off x="7650660" y="4491186"/>
            <a:ext cx="298106" cy="246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3A55C2E-2B69-468E-AA09-731F6B3359E7}"/>
              </a:ext>
            </a:extLst>
          </p:cNvPr>
          <p:cNvSpPr/>
          <p:nvPr/>
        </p:nvSpPr>
        <p:spPr>
          <a:xfrm>
            <a:off x="7650660" y="4888953"/>
            <a:ext cx="298106" cy="281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D8937C-03AC-40D0-B801-E1A9D41E3467}"/>
              </a:ext>
            </a:extLst>
          </p:cNvPr>
          <p:cNvSpPr txBox="1"/>
          <p:nvPr/>
        </p:nvSpPr>
        <p:spPr>
          <a:xfrm>
            <a:off x="7650660" y="4908058"/>
            <a:ext cx="298106" cy="246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2755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Remover </a:t>
            </a:r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venda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9" y="144187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2B3D60-248C-4838-86D4-D637A98C52A0}"/>
              </a:ext>
            </a:extLst>
          </p:cNvPr>
          <p:cNvSpPr/>
          <p:nvPr/>
        </p:nvSpPr>
        <p:spPr>
          <a:xfrm>
            <a:off x="3959258" y="2519493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AC9EDE-0240-4E4D-A2A2-42F9C1EE0603}"/>
              </a:ext>
            </a:extLst>
          </p:cNvPr>
          <p:cNvSpPr/>
          <p:nvPr/>
        </p:nvSpPr>
        <p:spPr>
          <a:xfrm>
            <a:off x="3959258" y="2963268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30042B-5DB3-43EF-A034-48128D5C71AF}"/>
              </a:ext>
            </a:extLst>
          </p:cNvPr>
          <p:cNvSpPr/>
          <p:nvPr/>
        </p:nvSpPr>
        <p:spPr>
          <a:xfrm>
            <a:off x="3959258" y="3416281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41C190-15E2-4863-853F-A4CB6DB79C5C}"/>
              </a:ext>
            </a:extLst>
          </p:cNvPr>
          <p:cNvSpPr/>
          <p:nvPr/>
        </p:nvSpPr>
        <p:spPr>
          <a:xfrm>
            <a:off x="3959257" y="3897115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4311211" y="2466605"/>
            <a:ext cx="283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Data/Hora -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Produtos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4287651" y="2910380"/>
            <a:ext cx="28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Data/Hora -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Produtos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4287650" y="3363393"/>
            <a:ext cx="232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Data/Hora -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Produtos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4287649" y="3837973"/>
            <a:ext cx="232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Data/Hora -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Produtos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767947-5CF6-41A7-AE35-C22AD34D5075}"/>
              </a:ext>
            </a:extLst>
          </p:cNvPr>
          <p:cNvSpPr/>
          <p:nvPr/>
        </p:nvSpPr>
        <p:spPr>
          <a:xfrm>
            <a:off x="4957348" y="4630205"/>
            <a:ext cx="2395101" cy="7136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Remover </a:t>
            </a:r>
            <a:r>
              <a:rPr lang="en-US" dirty="0" err="1">
                <a:latin typeface="Baskerville Old Face" panose="02020602080505020303" pitchFamily="18" charset="0"/>
              </a:rPr>
              <a:t>vendas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selecionadas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48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68A797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Catalogos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5054195" y="805124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Controle</a:t>
            </a:r>
            <a:r>
              <a:rPr lang="en-US" sz="36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 de </a:t>
            </a:r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Estoque</a:t>
            </a:r>
            <a:endParaRPr lang="en-US" sz="3600" dirty="0">
              <a:solidFill>
                <a:srgbClr val="505F75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C3C81E-6695-48DE-B916-F01F99962A9F}"/>
              </a:ext>
            </a:extLst>
          </p:cNvPr>
          <p:cNvSpPr/>
          <p:nvPr/>
        </p:nvSpPr>
        <p:spPr>
          <a:xfrm>
            <a:off x="2811975" y="1451455"/>
            <a:ext cx="8964389" cy="54065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 Condensed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985E89-8368-4E1B-8D98-2741F41BF6D7}"/>
              </a:ext>
            </a:extLst>
          </p:cNvPr>
          <p:cNvSpPr/>
          <p:nvPr/>
        </p:nvSpPr>
        <p:spPr>
          <a:xfrm>
            <a:off x="2953407" y="1648357"/>
            <a:ext cx="1008993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9" name="Graphic 48" descr="Add">
            <a:extLst>
              <a:ext uri="{FF2B5EF4-FFF2-40B4-BE49-F238E27FC236}">
                <a16:creationId xmlns:a16="http://schemas.microsoft.com/office/drawing/2014/main" id="{6B4946CE-5C85-4505-B970-B86674CE03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11134" y="1712432"/>
            <a:ext cx="294029" cy="29402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83DAF4C-E4DD-41E1-BB80-88A077A5921F}"/>
              </a:ext>
            </a:extLst>
          </p:cNvPr>
          <p:cNvSpPr txBox="1"/>
          <p:nvPr/>
        </p:nvSpPr>
        <p:spPr>
          <a:xfrm>
            <a:off x="3279833" y="1676937"/>
            <a:ext cx="68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Novo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B2E5BD-4D54-41DD-AA67-6EEEEC9A7A80}"/>
              </a:ext>
            </a:extLst>
          </p:cNvPr>
          <p:cNvCxnSpPr/>
          <p:nvPr/>
        </p:nvCxnSpPr>
        <p:spPr>
          <a:xfrm>
            <a:off x="2811975" y="2291473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699A08E-343D-4DBE-99C7-09ED2E19B51E}"/>
              </a:ext>
            </a:extLst>
          </p:cNvPr>
          <p:cNvSpPr/>
          <p:nvPr/>
        </p:nvSpPr>
        <p:spPr>
          <a:xfrm>
            <a:off x="8604482" y="1613290"/>
            <a:ext cx="3052181" cy="566094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Graphic 56" descr="Magnifying glass">
            <a:extLst>
              <a:ext uri="{FF2B5EF4-FFF2-40B4-BE49-F238E27FC236}">
                <a16:creationId xmlns:a16="http://schemas.microsoft.com/office/drawing/2014/main" id="{12EDFBDE-3221-4E7F-AD33-D9382466CC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72737" y="1703719"/>
            <a:ext cx="362518" cy="362518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A25DDCA-A274-4DFC-A4D7-60ED801676F9}"/>
              </a:ext>
            </a:extLst>
          </p:cNvPr>
          <p:cNvCxnSpPr/>
          <p:nvPr/>
        </p:nvCxnSpPr>
        <p:spPr>
          <a:xfrm>
            <a:off x="2811970" y="313556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29A0E0C-530F-4BAF-AE97-F4D1E84F4B8A}"/>
              </a:ext>
            </a:extLst>
          </p:cNvPr>
          <p:cNvCxnSpPr/>
          <p:nvPr/>
        </p:nvCxnSpPr>
        <p:spPr>
          <a:xfrm>
            <a:off x="2811971" y="356910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26CB3C6-2467-479B-BB67-95181EB1FFFB}"/>
              </a:ext>
            </a:extLst>
          </p:cNvPr>
          <p:cNvCxnSpPr/>
          <p:nvPr/>
        </p:nvCxnSpPr>
        <p:spPr>
          <a:xfrm>
            <a:off x="2811971" y="400265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EC8DB9A-589C-4A94-8A72-5B1BED220C64}"/>
              </a:ext>
            </a:extLst>
          </p:cNvPr>
          <p:cNvCxnSpPr/>
          <p:nvPr/>
        </p:nvCxnSpPr>
        <p:spPr>
          <a:xfrm>
            <a:off x="2811971" y="443619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4727741-6D03-4FBC-9D1E-9EF92529F13C}"/>
              </a:ext>
            </a:extLst>
          </p:cNvPr>
          <p:cNvCxnSpPr/>
          <p:nvPr/>
        </p:nvCxnSpPr>
        <p:spPr>
          <a:xfrm>
            <a:off x="2811970" y="270201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EEE0EE4-59DB-4B0E-B52E-FEC52480A37C}"/>
              </a:ext>
            </a:extLst>
          </p:cNvPr>
          <p:cNvCxnSpPr/>
          <p:nvPr/>
        </p:nvCxnSpPr>
        <p:spPr>
          <a:xfrm>
            <a:off x="2811970" y="486974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55C6384-3113-4B39-885E-73E8E8D24750}"/>
              </a:ext>
            </a:extLst>
          </p:cNvPr>
          <p:cNvCxnSpPr/>
          <p:nvPr/>
        </p:nvCxnSpPr>
        <p:spPr>
          <a:xfrm>
            <a:off x="2811970" y="530328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62C1300-D051-4FA3-A241-EAD8926539F6}"/>
              </a:ext>
            </a:extLst>
          </p:cNvPr>
          <p:cNvCxnSpPr/>
          <p:nvPr/>
        </p:nvCxnSpPr>
        <p:spPr>
          <a:xfrm>
            <a:off x="2811969" y="573683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05E7DE8-22C3-40F4-8301-F61948DCD1F0}"/>
              </a:ext>
            </a:extLst>
          </p:cNvPr>
          <p:cNvCxnSpPr/>
          <p:nvPr/>
        </p:nvCxnSpPr>
        <p:spPr>
          <a:xfrm>
            <a:off x="2811968" y="617037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2BCAE5-3D69-4BBB-AF23-F7CB0C913DF1}"/>
              </a:ext>
            </a:extLst>
          </p:cNvPr>
          <p:cNvCxnSpPr/>
          <p:nvPr/>
        </p:nvCxnSpPr>
        <p:spPr>
          <a:xfrm>
            <a:off x="2811968" y="6603924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1FEDD56-4719-468E-A3C9-71190B9BC154}"/>
              </a:ext>
            </a:extLst>
          </p:cNvPr>
          <p:cNvSpPr txBox="1"/>
          <p:nvPr/>
        </p:nvSpPr>
        <p:spPr>
          <a:xfrm>
            <a:off x="3457903" y="2327254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Nome do </a:t>
            </a:r>
            <a:r>
              <a:rPr lang="en-US" dirty="0" err="1">
                <a:latin typeface="Bahnschrift SemiBold Condensed" panose="020B0502040204020203" pitchFamily="34" charset="0"/>
              </a:rPr>
              <a:t>produto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F68D44-757F-4211-8AF6-96F6D98841ED}"/>
              </a:ext>
            </a:extLst>
          </p:cNvPr>
          <p:cNvSpPr txBox="1"/>
          <p:nvPr/>
        </p:nvSpPr>
        <p:spPr>
          <a:xfrm>
            <a:off x="5785244" y="2312079"/>
            <a:ext cx="139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hnschrift SemiBold Condensed" panose="020B0502040204020203" pitchFamily="34" charset="0"/>
              </a:rPr>
              <a:t>Quantidade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3CAB158-1DEA-4B34-8966-841E84216E6D}"/>
              </a:ext>
            </a:extLst>
          </p:cNvPr>
          <p:cNvSpPr/>
          <p:nvPr/>
        </p:nvSpPr>
        <p:spPr>
          <a:xfrm>
            <a:off x="4231099" y="1650998"/>
            <a:ext cx="1097879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F7E72F5-130F-45F0-B075-E0694B089ECD}"/>
              </a:ext>
            </a:extLst>
          </p:cNvPr>
          <p:cNvSpPr txBox="1"/>
          <p:nvPr/>
        </p:nvSpPr>
        <p:spPr>
          <a:xfrm>
            <a:off x="7577248" y="2310926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Valor de </a:t>
            </a:r>
            <a:r>
              <a:rPr lang="en-US" dirty="0" err="1">
                <a:latin typeface="Bahnschrift SemiBold Condensed" panose="020B0502040204020203" pitchFamily="34" charset="0"/>
              </a:rPr>
              <a:t>venda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20DAD8-9A3D-46AF-BE6C-1D0937D38F7E}"/>
              </a:ext>
            </a:extLst>
          </p:cNvPr>
          <p:cNvSpPr txBox="1"/>
          <p:nvPr/>
        </p:nvSpPr>
        <p:spPr>
          <a:xfrm>
            <a:off x="9533120" y="2292114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Valor de </a:t>
            </a:r>
            <a:r>
              <a:rPr lang="en-US" dirty="0" err="1">
                <a:latin typeface="Bahnschrift SemiBold Condensed" panose="020B0502040204020203" pitchFamily="34" charset="0"/>
              </a:rPr>
              <a:t>compra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pic>
        <p:nvPicPr>
          <p:cNvPr id="54" name="Graphic 53" descr="Garbage">
            <a:extLst>
              <a:ext uri="{FF2B5EF4-FFF2-40B4-BE49-F238E27FC236}">
                <a16:creationId xmlns:a16="http://schemas.microsoft.com/office/drawing/2014/main" id="{3BED4A64-4058-4E28-820C-DB3EFAD5C6C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8826" y="1684584"/>
            <a:ext cx="367116" cy="367116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D5DF8BD9-6C18-4BDA-8727-98CF99B6AA54}"/>
              </a:ext>
            </a:extLst>
          </p:cNvPr>
          <p:cNvSpPr txBox="1"/>
          <p:nvPr/>
        </p:nvSpPr>
        <p:spPr>
          <a:xfrm>
            <a:off x="4628334" y="1692094"/>
            <a:ext cx="8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Excluir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0E7BCA8-2DD1-4F17-A219-D4D1B8355C22}"/>
              </a:ext>
            </a:extLst>
          </p:cNvPr>
          <p:cNvSpPr/>
          <p:nvPr/>
        </p:nvSpPr>
        <p:spPr>
          <a:xfrm>
            <a:off x="5601235" y="1651757"/>
            <a:ext cx="1097879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1EF9691-6C9E-45E8-99F7-ACF516D642DF}"/>
              </a:ext>
            </a:extLst>
          </p:cNvPr>
          <p:cNvSpPr txBox="1"/>
          <p:nvPr/>
        </p:nvSpPr>
        <p:spPr>
          <a:xfrm>
            <a:off x="5955461" y="1692094"/>
            <a:ext cx="65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Editar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89" name="Graphic 88" descr="Wrench">
            <a:extLst>
              <a:ext uri="{FF2B5EF4-FFF2-40B4-BE49-F238E27FC236}">
                <a16:creationId xmlns:a16="http://schemas.microsoft.com/office/drawing/2014/main" id="{F9D1F6D7-6534-497C-87F3-DC7E43A7936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39907" y="1703682"/>
            <a:ext cx="315841" cy="315841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30355C8-E60D-485F-B630-5D722888120A}"/>
              </a:ext>
            </a:extLst>
          </p:cNvPr>
          <p:cNvCxnSpPr>
            <a:cxnSpLocks/>
          </p:cNvCxnSpPr>
          <p:nvPr/>
        </p:nvCxnSpPr>
        <p:spPr>
          <a:xfrm>
            <a:off x="5328978" y="2291473"/>
            <a:ext cx="43206" cy="457403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AD8E201-F101-4BB2-A954-1229101F31AF}"/>
              </a:ext>
            </a:extLst>
          </p:cNvPr>
          <p:cNvCxnSpPr>
            <a:cxnSpLocks/>
          </p:cNvCxnSpPr>
          <p:nvPr/>
        </p:nvCxnSpPr>
        <p:spPr>
          <a:xfrm>
            <a:off x="7366744" y="2294792"/>
            <a:ext cx="56716" cy="457071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90362E-4FF8-43B8-8D72-D17050D0D22E}"/>
              </a:ext>
            </a:extLst>
          </p:cNvPr>
          <p:cNvCxnSpPr>
            <a:cxnSpLocks/>
          </p:cNvCxnSpPr>
          <p:nvPr/>
        </p:nvCxnSpPr>
        <p:spPr>
          <a:xfrm>
            <a:off x="9285623" y="2297939"/>
            <a:ext cx="36994" cy="456757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26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Adicionar</a:t>
            </a:r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novo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84A799F-EBFA-44CA-A511-9AA9A02E60EA}"/>
              </a:ext>
            </a:extLst>
          </p:cNvPr>
          <p:cNvSpPr/>
          <p:nvPr/>
        </p:nvSpPr>
        <p:spPr>
          <a:xfrm>
            <a:off x="3684563" y="153388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Nome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239FB-F7CA-4DF3-8443-82EA15370BDB}"/>
              </a:ext>
            </a:extLst>
          </p:cNvPr>
          <p:cNvSpPr/>
          <p:nvPr/>
        </p:nvSpPr>
        <p:spPr>
          <a:xfrm>
            <a:off x="3684563" y="205531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Quantidade</a:t>
            </a:r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9A112BC-70EE-44C2-8E97-23B43BD4B8E2}"/>
              </a:ext>
            </a:extLst>
          </p:cNvPr>
          <p:cNvSpPr/>
          <p:nvPr/>
        </p:nvSpPr>
        <p:spPr>
          <a:xfrm>
            <a:off x="3684563" y="257673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Valor de </a:t>
            </a:r>
            <a:r>
              <a:rPr lang="en-US" dirty="0" err="1"/>
              <a:t>compra</a:t>
            </a:r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27D3DF3-A0DA-439F-9DF7-996892410843}"/>
              </a:ext>
            </a:extLst>
          </p:cNvPr>
          <p:cNvSpPr/>
          <p:nvPr/>
        </p:nvSpPr>
        <p:spPr>
          <a:xfrm>
            <a:off x="3684563" y="309816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Valor de </a:t>
            </a:r>
            <a:r>
              <a:rPr lang="en-US" dirty="0" err="1"/>
              <a:t>venda</a:t>
            </a:r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FB0B265-3E56-44B5-AF8A-A1DF0CBBF740}"/>
              </a:ext>
            </a:extLst>
          </p:cNvPr>
          <p:cNvSpPr/>
          <p:nvPr/>
        </p:nvSpPr>
        <p:spPr>
          <a:xfrm>
            <a:off x="3684563" y="361958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Numero</a:t>
            </a:r>
            <a:r>
              <a:rPr lang="en-US" dirty="0"/>
              <a:t> da nota fiscal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C2ADEC-D249-4F86-AC2E-C744FE6F80DD}"/>
              </a:ext>
            </a:extLst>
          </p:cNvPr>
          <p:cNvGrpSpPr/>
          <p:nvPr/>
        </p:nvGrpSpPr>
        <p:grpSpPr>
          <a:xfrm>
            <a:off x="3684563" y="4141010"/>
            <a:ext cx="4822872" cy="438796"/>
            <a:chOff x="3684563" y="4582060"/>
            <a:chExt cx="4822872" cy="438796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B74DEFE-6746-4AB1-A1A1-00CFE32A61C3}"/>
                </a:ext>
              </a:extLst>
            </p:cNvPr>
            <p:cNvSpPr/>
            <p:nvPr/>
          </p:nvSpPr>
          <p:spPr>
            <a:xfrm>
              <a:off x="3684563" y="4582060"/>
              <a:ext cx="4822872" cy="438796"/>
            </a:xfrm>
            <a:prstGeom prst="round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Categoria</a:t>
              </a:r>
              <a:endParaRPr lang="en-US" dirty="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A34D69BD-0C28-4E2E-8607-C73FF9999839}"/>
                </a:ext>
              </a:extLst>
            </p:cNvPr>
            <p:cNvSpPr/>
            <p:nvPr/>
          </p:nvSpPr>
          <p:spPr>
            <a:xfrm rot="10800000">
              <a:off x="8116624" y="4710117"/>
              <a:ext cx="250136" cy="235131"/>
            </a:xfrm>
            <a:prstGeom prst="triangle">
              <a:avLst/>
            </a:prstGeom>
            <a:solidFill>
              <a:srgbClr val="505F7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5F4B97D-4155-41B8-B784-4209841231EA}"/>
              </a:ext>
            </a:extLst>
          </p:cNvPr>
          <p:cNvSpPr/>
          <p:nvPr/>
        </p:nvSpPr>
        <p:spPr>
          <a:xfrm>
            <a:off x="3684563" y="466243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Nome do </a:t>
            </a:r>
            <a:r>
              <a:rPr lang="en-US" dirty="0" err="1"/>
              <a:t>fornecedor</a:t>
            </a:r>
            <a:endParaRPr lang="en-US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0E35669-2143-4935-871C-0B2916268832}"/>
              </a:ext>
            </a:extLst>
          </p:cNvPr>
          <p:cNvSpPr/>
          <p:nvPr/>
        </p:nvSpPr>
        <p:spPr>
          <a:xfrm>
            <a:off x="3684563" y="518386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Nome do </a:t>
            </a:r>
            <a:r>
              <a:rPr lang="en-US" dirty="0" err="1"/>
              <a:t>fornecedor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4DDD9F0-E476-47AC-995E-B401517768B6}"/>
              </a:ext>
            </a:extLst>
          </p:cNvPr>
          <p:cNvSpPr/>
          <p:nvPr/>
        </p:nvSpPr>
        <p:spPr>
          <a:xfrm>
            <a:off x="3684563" y="5705287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 de </a:t>
            </a:r>
            <a:r>
              <a:rPr lang="en-US" dirty="0" err="1"/>
              <a:t>compra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9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Remover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9" y="144187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2B3D60-248C-4838-86D4-D637A98C52A0}"/>
              </a:ext>
            </a:extLst>
          </p:cNvPr>
          <p:cNvSpPr/>
          <p:nvPr/>
        </p:nvSpPr>
        <p:spPr>
          <a:xfrm>
            <a:off x="3959258" y="2519493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AC9EDE-0240-4E4D-A2A2-42F9C1EE0603}"/>
              </a:ext>
            </a:extLst>
          </p:cNvPr>
          <p:cNvSpPr/>
          <p:nvPr/>
        </p:nvSpPr>
        <p:spPr>
          <a:xfrm>
            <a:off x="3959258" y="2963268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30042B-5DB3-43EF-A034-48128D5C71AF}"/>
              </a:ext>
            </a:extLst>
          </p:cNvPr>
          <p:cNvSpPr/>
          <p:nvPr/>
        </p:nvSpPr>
        <p:spPr>
          <a:xfrm>
            <a:off x="3959258" y="3416281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41C190-15E2-4863-853F-A4CB6DB79C5C}"/>
              </a:ext>
            </a:extLst>
          </p:cNvPr>
          <p:cNvSpPr/>
          <p:nvPr/>
        </p:nvSpPr>
        <p:spPr>
          <a:xfrm>
            <a:off x="3959257" y="3897115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4311211" y="2466605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4287651" y="2910380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4287650" y="336339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4287649" y="383797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6D77AF-155C-46E3-9F74-9B59104C7FF8}"/>
              </a:ext>
            </a:extLst>
          </p:cNvPr>
          <p:cNvSpPr/>
          <p:nvPr/>
        </p:nvSpPr>
        <p:spPr>
          <a:xfrm>
            <a:off x="7656553" y="2492156"/>
            <a:ext cx="304105" cy="316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D9F1E9-8948-43C3-BF52-CC5F062ACAAF}"/>
              </a:ext>
            </a:extLst>
          </p:cNvPr>
          <p:cNvSpPr txBox="1"/>
          <p:nvPr/>
        </p:nvSpPr>
        <p:spPr>
          <a:xfrm>
            <a:off x="7656553" y="2513597"/>
            <a:ext cx="30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7394E2-6BBC-4493-BE0D-198B4E94291C}"/>
              </a:ext>
            </a:extLst>
          </p:cNvPr>
          <p:cNvSpPr/>
          <p:nvPr/>
        </p:nvSpPr>
        <p:spPr>
          <a:xfrm>
            <a:off x="7656553" y="2926879"/>
            <a:ext cx="304105" cy="316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850A29-A3D6-4A64-94B5-DB45365EF58D}"/>
              </a:ext>
            </a:extLst>
          </p:cNvPr>
          <p:cNvSpPr txBox="1"/>
          <p:nvPr/>
        </p:nvSpPr>
        <p:spPr>
          <a:xfrm>
            <a:off x="7656553" y="2948320"/>
            <a:ext cx="30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7D6A5A-782C-449A-A2BC-90890380AA59}"/>
              </a:ext>
            </a:extLst>
          </p:cNvPr>
          <p:cNvSpPr/>
          <p:nvPr/>
        </p:nvSpPr>
        <p:spPr>
          <a:xfrm>
            <a:off x="7656553" y="3394702"/>
            <a:ext cx="304105" cy="316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4E919E-1442-4B99-A2EE-C9FEF8080A72}"/>
              </a:ext>
            </a:extLst>
          </p:cNvPr>
          <p:cNvSpPr txBox="1"/>
          <p:nvPr/>
        </p:nvSpPr>
        <p:spPr>
          <a:xfrm>
            <a:off x="7656553" y="3416143"/>
            <a:ext cx="30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D42BED-A91B-4DC1-AF9A-A8E8E1931B51}"/>
              </a:ext>
            </a:extLst>
          </p:cNvPr>
          <p:cNvSpPr/>
          <p:nvPr/>
        </p:nvSpPr>
        <p:spPr>
          <a:xfrm>
            <a:off x="7656553" y="3844368"/>
            <a:ext cx="304105" cy="316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D30EAF-CD53-4A45-B713-CFD5D5E38245}"/>
              </a:ext>
            </a:extLst>
          </p:cNvPr>
          <p:cNvSpPr txBox="1"/>
          <p:nvPr/>
        </p:nvSpPr>
        <p:spPr>
          <a:xfrm>
            <a:off x="7656553" y="3865809"/>
            <a:ext cx="30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767947-5CF6-41A7-AE35-C22AD34D5075}"/>
              </a:ext>
            </a:extLst>
          </p:cNvPr>
          <p:cNvSpPr/>
          <p:nvPr/>
        </p:nvSpPr>
        <p:spPr>
          <a:xfrm>
            <a:off x="4551680" y="4693920"/>
            <a:ext cx="2966720" cy="8839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Remover </a:t>
            </a:r>
            <a:r>
              <a:rPr lang="en-US" dirty="0" err="1">
                <a:latin typeface="Baskerville Old Face" panose="02020602080505020303" pitchFamily="18" charset="0"/>
              </a:rPr>
              <a:t>produtos</a:t>
            </a:r>
            <a:r>
              <a:rPr lang="en-US" dirty="0">
                <a:latin typeface="Baskerville Old Face" panose="02020602080505020303" pitchFamily="18" charset="0"/>
              </a:rPr>
              <a:t> e </a:t>
            </a:r>
            <a:r>
              <a:rPr lang="en-US" dirty="0" err="1">
                <a:latin typeface="Baskerville Old Face" panose="02020602080505020303" pitchFamily="18" charset="0"/>
              </a:rPr>
              <a:t>quantidades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selecionadas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53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0290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Editar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8" y="149626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3898210" y="2454915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3898212" y="289997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3898211" y="3352986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3898210" y="3827566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5" name="Graphic 34" descr="Wrench">
            <a:extLst>
              <a:ext uri="{FF2B5EF4-FFF2-40B4-BE49-F238E27FC236}">
                <a16:creationId xmlns:a16="http://schemas.microsoft.com/office/drawing/2014/main" id="{A1B345F7-674D-40A7-A8FB-A71E7D9CA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553" y="2488506"/>
            <a:ext cx="315841" cy="315841"/>
          </a:xfrm>
          <a:prstGeom prst="rect">
            <a:avLst/>
          </a:prstGeom>
        </p:spPr>
      </p:pic>
      <p:pic>
        <p:nvPicPr>
          <p:cNvPr id="43" name="Graphic 42" descr="Wrench">
            <a:extLst>
              <a:ext uri="{FF2B5EF4-FFF2-40B4-BE49-F238E27FC236}">
                <a16:creationId xmlns:a16="http://schemas.microsoft.com/office/drawing/2014/main" id="{EAE0A33A-894A-462A-A766-D3F75B784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817" y="2932920"/>
            <a:ext cx="315841" cy="315841"/>
          </a:xfrm>
          <a:prstGeom prst="rect">
            <a:avLst/>
          </a:prstGeom>
        </p:spPr>
      </p:pic>
      <p:pic>
        <p:nvPicPr>
          <p:cNvPr id="44" name="Graphic 43" descr="Wrench">
            <a:extLst>
              <a:ext uri="{FF2B5EF4-FFF2-40B4-BE49-F238E27FC236}">
                <a16:creationId xmlns:a16="http://schemas.microsoft.com/office/drawing/2014/main" id="{D25D07A0-7C65-4400-818E-3366E959E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816" y="3396722"/>
            <a:ext cx="315841" cy="315841"/>
          </a:xfrm>
          <a:prstGeom prst="rect">
            <a:avLst/>
          </a:prstGeom>
        </p:spPr>
      </p:pic>
      <p:pic>
        <p:nvPicPr>
          <p:cNvPr id="45" name="Graphic 44" descr="Wrench">
            <a:extLst>
              <a:ext uri="{FF2B5EF4-FFF2-40B4-BE49-F238E27FC236}">
                <a16:creationId xmlns:a16="http://schemas.microsoft.com/office/drawing/2014/main" id="{30195F9E-517B-4213-852A-21512B61A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553" y="3838031"/>
            <a:ext cx="315841" cy="3158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C913A2-6073-4D02-97FC-9157F8245DC0}"/>
              </a:ext>
            </a:extLst>
          </p:cNvPr>
          <p:cNvSpPr/>
          <p:nvPr/>
        </p:nvSpPr>
        <p:spPr>
          <a:xfrm>
            <a:off x="3601039" y="4619135"/>
            <a:ext cx="5062194" cy="662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E5CB4-3984-4016-853F-B1599A5C14FA}"/>
              </a:ext>
            </a:extLst>
          </p:cNvPr>
          <p:cNvSpPr txBox="1"/>
          <p:nvPr/>
        </p:nvSpPr>
        <p:spPr>
          <a:xfrm>
            <a:off x="3609217" y="4619134"/>
            <a:ext cx="449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Nome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F5C998-2559-4D1C-8712-BB142C4D2127}"/>
              </a:ext>
            </a:extLst>
          </p:cNvPr>
          <p:cNvSpPr txBox="1"/>
          <p:nvPr/>
        </p:nvSpPr>
        <p:spPr>
          <a:xfrm>
            <a:off x="4984447" y="4626659"/>
            <a:ext cx="717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Bahnschrift SemiBold Condensed" panose="020B0502040204020203" pitchFamily="34" charset="0"/>
              </a:rPr>
              <a:t>Quantidade</a:t>
            </a:r>
            <a:endParaRPr lang="en-US" sz="1100" dirty="0">
              <a:latin typeface="Bahnschrift SemiBold Condense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032FF-939B-4F3D-9001-E65C9C1D1798}"/>
              </a:ext>
            </a:extLst>
          </p:cNvPr>
          <p:cNvSpPr txBox="1"/>
          <p:nvPr/>
        </p:nvSpPr>
        <p:spPr>
          <a:xfrm>
            <a:off x="5673440" y="4623087"/>
            <a:ext cx="958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Valor de </a:t>
            </a:r>
            <a:r>
              <a:rPr lang="en-US" sz="1100" dirty="0" err="1">
                <a:latin typeface="Bahnschrift SemiBold Condensed" panose="020B0502040204020203" pitchFamily="34" charset="0"/>
              </a:rPr>
              <a:t>Compra</a:t>
            </a:r>
            <a:endParaRPr lang="en-US" sz="1100" dirty="0">
              <a:latin typeface="Bahnschrift SemiBold Condense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B0A388-CD24-4F47-B43B-2F55F2B844B5}"/>
              </a:ext>
            </a:extLst>
          </p:cNvPr>
          <p:cNvSpPr txBox="1"/>
          <p:nvPr/>
        </p:nvSpPr>
        <p:spPr>
          <a:xfrm>
            <a:off x="6574404" y="4628075"/>
            <a:ext cx="900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Valor de Venda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B51047-8845-4575-8406-EDB2D6394DEC}"/>
              </a:ext>
            </a:extLst>
          </p:cNvPr>
          <p:cNvSpPr txBox="1"/>
          <p:nvPr/>
        </p:nvSpPr>
        <p:spPr>
          <a:xfrm>
            <a:off x="7474502" y="4620255"/>
            <a:ext cx="274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E6F2D7-12B3-4D40-9118-BA82BBF0005A}"/>
              </a:ext>
            </a:extLst>
          </p:cNvPr>
          <p:cNvCxnSpPr>
            <a:cxnSpLocks/>
          </p:cNvCxnSpPr>
          <p:nvPr/>
        </p:nvCxnSpPr>
        <p:spPr>
          <a:xfrm>
            <a:off x="3609217" y="4880744"/>
            <a:ext cx="50621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6C57A7F-F752-42BF-9D44-8FF52F051E84}"/>
              </a:ext>
            </a:extLst>
          </p:cNvPr>
          <p:cNvSpPr/>
          <p:nvPr/>
        </p:nvSpPr>
        <p:spPr>
          <a:xfrm>
            <a:off x="3639845" y="4983139"/>
            <a:ext cx="1183689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Coleira</a:t>
            </a:r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dog </a:t>
            </a:r>
            <a:r>
              <a:rPr lang="en-US" sz="12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feliz</a:t>
            </a:r>
            <a:endParaRPr lang="en-US" sz="12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0F0E20-A188-44B1-8196-6B6D269BEF6B}"/>
              </a:ext>
            </a:extLst>
          </p:cNvPr>
          <p:cNvSpPr/>
          <p:nvPr/>
        </p:nvSpPr>
        <p:spPr>
          <a:xfrm>
            <a:off x="5054493" y="4983139"/>
            <a:ext cx="577021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19DA24-DF88-42D1-A767-297E643C7C80}"/>
              </a:ext>
            </a:extLst>
          </p:cNvPr>
          <p:cNvSpPr/>
          <p:nvPr/>
        </p:nvSpPr>
        <p:spPr>
          <a:xfrm>
            <a:off x="5792923" y="4970394"/>
            <a:ext cx="577021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7F51B8-7709-438D-BE83-2C74E596CB9A}"/>
              </a:ext>
            </a:extLst>
          </p:cNvPr>
          <p:cNvSpPr/>
          <p:nvPr/>
        </p:nvSpPr>
        <p:spPr>
          <a:xfrm>
            <a:off x="6698629" y="4970393"/>
            <a:ext cx="577021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20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3D0087-B7E9-4F97-B0D6-CD88DD3CC26B}"/>
              </a:ext>
            </a:extLst>
          </p:cNvPr>
          <p:cNvSpPr/>
          <p:nvPr/>
        </p:nvSpPr>
        <p:spPr>
          <a:xfrm>
            <a:off x="4685122" y="5561814"/>
            <a:ext cx="2469822" cy="618330"/>
          </a:xfrm>
          <a:prstGeom prst="roundRect">
            <a:avLst/>
          </a:prstGeom>
          <a:solidFill>
            <a:srgbClr val="68A797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" panose="020B0502040204020203" pitchFamily="34" charset="0"/>
              </a:rPr>
              <a:t>Salvar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E2B6297-4854-4E6E-B29B-C324CB167E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4718" y="5660863"/>
            <a:ext cx="396098" cy="3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5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68A797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Catalogos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5054195" y="805124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Calendario</a:t>
            </a:r>
            <a:endParaRPr lang="en-US" sz="3600" dirty="0">
              <a:solidFill>
                <a:srgbClr val="505F75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B817D05-784F-47A3-B991-9DBFB3F0B771}"/>
              </a:ext>
            </a:extLst>
          </p:cNvPr>
          <p:cNvSpPr txBox="1"/>
          <p:nvPr/>
        </p:nvSpPr>
        <p:spPr>
          <a:xfrm>
            <a:off x="2642688" y="1295358"/>
            <a:ext cx="138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05F75"/>
                </a:solidFill>
                <a:latin typeface="Baskerville Old Face" panose="02020602080505020303" pitchFamily="18" charset="0"/>
              </a:rPr>
              <a:t>Janeiro 2024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FFB88C-8DD5-4BAD-A840-21ECDAC40B31}"/>
              </a:ext>
            </a:extLst>
          </p:cNvPr>
          <p:cNvGrpSpPr/>
          <p:nvPr/>
        </p:nvGrpSpPr>
        <p:grpSpPr>
          <a:xfrm>
            <a:off x="2483299" y="1594107"/>
            <a:ext cx="1391300" cy="5227636"/>
            <a:chOff x="2525030" y="1600872"/>
            <a:chExt cx="1391300" cy="522763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61BE92F-A74A-4200-BBA6-68BBC4B87E66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322E38E-E5DE-485C-859C-BA0E1612BC57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Dom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B2CD12-9254-4DC9-A03C-1FFD71A47167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6CF0B40-0211-42C0-B140-6EF6ACDF5B1C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Graphic 69" descr="Add">
                <a:extLst>
                  <a:ext uri="{FF2B5EF4-FFF2-40B4-BE49-F238E27FC236}">
                    <a16:creationId xmlns:a16="http://schemas.microsoft.com/office/drawing/2014/main" id="{79A9920A-0B8B-4548-B28D-5B678E0D20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FD4597-E917-41D4-8811-2A68CCF16312}"/>
                </a:ext>
              </a:extLst>
            </p:cNvPr>
            <p:cNvSpPr txBox="1"/>
            <p:nvPr/>
          </p:nvSpPr>
          <p:spPr>
            <a:xfrm>
              <a:off x="3624668" y="1865300"/>
              <a:ext cx="291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8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824BEB-71DC-4681-9789-791FDA161C75}"/>
              </a:ext>
            </a:extLst>
          </p:cNvPr>
          <p:cNvGrpSpPr/>
          <p:nvPr/>
        </p:nvGrpSpPr>
        <p:grpSpPr>
          <a:xfrm>
            <a:off x="3835621" y="1594107"/>
            <a:ext cx="1391300" cy="5227636"/>
            <a:chOff x="2525030" y="1600872"/>
            <a:chExt cx="1391300" cy="522763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0198D02-CFCF-4C0B-B963-4DAEBDD623DD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E1EF9E4-4949-4BED-AD86-44FC531BB4E6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Seg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A329C17-FD18-483D-8B8C-EFC0B6FED445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E1AB032-4945-42D0-B902-E0D959931D1A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7" name="Graphic 76" descr="Add">
                <a:extLst>
                  <a:ext uri="{FF2B5EF4-FFF2-40B4-BE49-F238E27FC236}">
                    <a16:creationId xmlns:a16="http://schemas.microsoft.com/office/drawing/2014/main" id="{73C7AAF9-466D-41CA-BD91-3D7B3D0A9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9C8B949-BE96-434C-A223-F7151F34E62E}"/>
                </a:ext>
              </a:extLst>
            </p:cNvPr>
            <p:cNvSpPr txBox="1"/>
            <p:nvPr/>
          </p:nvSpPr>
          <p:spPr>
            <a:xfrm>
              <a:off x="3624668" y="1865300"/>
              <a:ext cx="291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9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57F99B3-8680-4589-A670-2DDE42E3946F}"/>
              </a:ext>
            </a:extLst>
          </p:cNvPr>
          <p:cNvGrpSpPr/>
          <p:nvPr/>
        </p:nvGrpSpPr>
        <p:grpSpPr>
          <a:xfrm>
            <a:off x="5185060" y="1594107"/>
            <a:ext cx="1391300" cy="5227636"/>
            <a:chOff x="2525030" y="1600872"/>
            <a:chExt cx="1391300" cy="5227636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DF5D7AB-C2BB-4A5D-8065-F3728EF94F59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80E3D38-ABA1-4170-8E0F-2AE32B2FEFA4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Ter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DD4D0F9-D481-4D70-9ACE-D9A518398325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F1C9C78-D99C-47A8-85EB-27B75DB047BD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5" name="Graphic 94" descr="Add">
                <a:extLst>
                  <a:ext uri="{FF2B5EF4-FFF2-40B4-BE49-F238E27FC236}">
                    <a16:creationId xmlns:a16="http://schemas.microsoft.com/office/drawing/2014/main" id="{164CF555-B771-4BB0-A00C-570E8A20B1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FF7E8CF-9C8F-48A1-B55E-8018CA453443}"/>
                </a:ext>
              </a:extLst>
            </p:cNvPr>
            <p:cNvSpPr txBox="1"/>
            <p:nvPr/>
          </p:nvSpPr>
          <p:spPr>
            <a:xfrm>
              <a:off x="3589734" y="1865300"/>
              <a:ext cx="326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10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7F21491-A2B8-4615-A53E-B38C83C7D9C6}"/>
              </a:ext>
            </a:extLst>
          </p:cNvPr>
          <p:cNvGrpSpPr/>
          <p:nvPr/>
        </p:nvGrpSpPr>
        <p:grpSpPr>
          <a:xfrm>
            <a:off x="6538896" y="1594107"/>
            <a:ext cx="1391300" cy="5227636"/>
            <a:chOff x="2525030" y="1600872"/>
            <a:chExt cx="1391300" cy="522763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2229BB6-EF7D-4665-B1AF-36DE760E6267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1E0DED5-7164-4A96-BDF2-7087417D3973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Quar</a:t>
              </a:r>
              <a:endParaRPr lang="en-US" sz="1200" dirty="0">
                <a:solidFill>
                  <a:srgbClr val="505F75"/>
                </a:solidFill>
                <a:latin typeface="Baskerville Old Face" panose="02020602080505020303" pitchFamily="18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EDA77EC-021F-4CFC-B477-6F5406AE5CC0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FB1B497-C636-43F1-B56E-C39D0179E08F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" name="Graphic 102" descr="Add">
                <a:extLst>
                  <a:ext uri="{FF2B5EF4-FFF2-40B4-BE49-F238E27FC236}">
                    <a16:creationId xmlns:a16="http://schemas.microsoft.com/office/drawing/2014/main" id="{0E544AB4-8D4F-4EEB-8F6B-6817501DE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FE93EE8-2A8A-4EFE-B570-27A79D45FEEB}"/>
                </a:ext>
              </a:extLst>
            </p:cNvPr>
            <p:cNvSpPr txBox="1"/>
            <p:nvPr/>
          </p:nvSpPr>
          <p:spPr>
            <a:xfrm>
              <a:off x="3624668" y="1865300"/>
              <a:ext cx="291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11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AD5127C-8A34-4E89-B4F9-C4E774FAF773}"/>
              </a:ext>
            </a:extLst>
          </p:cNvPr>
          <p:cNvGrpSpPr/>
          <p:nvPr/>
        </p:nvGrpSpPr>
        <p:grpSpPr>
          <a:xfrm>
            <a:off x="7905931" y="1594107"/>
            <a:ext cx="1391300" cy="5227636"/>
            <a:chOff x="2525030" y="1600872"/>
            <a:chExt cx="1391300" cy="5227636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3E7EEFD-B32B-4364-B6A0-8BA6B6490DBF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EC64AF2-3021-42D8-A2DF-790D3A55B365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Quin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C66FF08-8425-4DE1-9B05-6B9CADC2A522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CC21C223-E2BD-4974-8E6C-8C5045AD4FED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0" name="Graphic 109" descr="Add">
                <a:extLst>
                  <a:ext uri="{FF2B5EF4-FFF2-40B4-BE49-F238E27FC236}">
                    <a16:creationId xmlns:a16="http://schemas.microsoft.com/office/drawing/2014/main" id="{0491A9B1-4CEB-46E5-A012-9501517F8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EDFB7F2-2CE1-4C18-92C5-2F47545004A8}"/>
                </a:ext>
              </a:extLst>
            </p:cNvPr>
            <p:cNvSpPr txBox="1"/>
            <p:nvPr/>
          </p:nvSpPr>
          <p:spPr>
            <a:xfrm>
              <a:off x="3589734" y="1865300"/>
              <a:ext cx="326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12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B6E95A1-0757-4450-9012-850CF06B562B}"/>
              </a:ext>
            </a:extLst>
          </p:cNvPr>
          <p:cNvGrpSpPr/>
          <p:nvPr/>
        </p:nvGrpSpPr>
        <p:grpSpPr>
          <a:xfrm>
            <a:off x="9258253" y="1593629"/>
            <a:ext cx="1391300" cy="5227636"/>
            <a:chOff x="2525030" y="1600872"/>
            <a:chExt cx="1391300" cy="5227636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F43EF7D-3DE1-428F-A846-76ED199BC1A2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B7087AB-F2E0-4D7A-9102-D3C472BE1165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Sex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59B804B-A27E-43DA-819F-98B3A2ED923D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218B098-ECE1-4417-9630-5EA62322F820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7" name="Graphic 116" descr="Add">
                <a:extLst>
                  <a:ext uri="{FF2B5EF4-FFF2-40B4-BE49-F238E27FC236}">
                    <a16:creationId xmlns:a16="http://schemas.microsoft.com/office/drawing/2014/main" id="{70D2A830-84D4-4F26-83E0-AABDCCF53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094CAC3-7B1A-44E6-A573-FB3ADE8D94F3}"/>
                </a:ext>
              </a:extLst>
            </p:cNvPr>
            <p:cNvSpPr txBox="1"/>
            <p:nvPr/>
          </p:nvSpPr>
          <p:spPr>
            <a:xfrm>
              <a:off x="3589734" y="1865300"/>
              <a:ext cx="326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13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0403C53-A19D-48F8-B4B7-37EB459BB930}"/>
              </a:ext>
            </a:extLst>
          </p:cNvPr>
          <p:cNvGrpSpPr/>
          <p:nvPr/>
        </p:nvGrpSpPr>
        <p:grpSpPr>
          <a:xfrm>
            <a:off x="10635566" y="1593629"/>
            <a:ext cx="1391300" cy="5227636"/>
            <a:chOff x="2525030" y="1600872"/>
            <a:chExt cx="1391300" cy="5227636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ADCEC65-CD4A-4AD9-9113-244227AACF3A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85B968-B229-490E-9298-98C2802222DB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Sab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0FC1F37-93CF-43E1-B326-1EC1C3B573F1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49F6BF7-5500-49F4-A671-D6C94BA9B9E1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4" name="Graphic 123" descr="Add">
                <a:extLst>
                  <a:ext uri="{FF2B5EF4-FFF2-40B4-BE49-F238E27FC236}">
                    <a16:creationId xmlns:a16="http://schemas.microsoft.com/office/drawing/2014/main" id="{87200261-D6DC-406E-AE32-C4092B76F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E86DF63-B921-4CBB-A7BC-E8B66B7918FE}"/>
                </a:ext>
              </a:extLst>
            </p:cNvPr>
            <p:cNvSpPr txBox="1"/>
            <p:nvPr/>
          </p:nvSpPr>
          <p:spPr>
            <a:xfrm>
              <a:off x="3590684" y="1865300"/>
              <a:ext cx="325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14</a:t>
              </a:r>
            </a:p>
          </p:txBody>
        </p:sp>
      </p:grp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A4E26FE-9EE8-436F-8C98-AA05F80E144E}"/>
              </a:ext>
            </a:extLst>
          </p:cNvPr>
          <p:cNvSpPr/>
          <p:nvPr/>
        </p:nvSpPr>
        <p:spPr>
          <a:xfrm rot="5400000">
            <a:off x="4011058" y="1424625"/>
            <a:ext cx="99633" cy="127413"/>
          </a:xfrm>
          <a:prstGeom prst="triangle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F185CBE6-11C7-466A-81B1-43B4C923562E}"/>
              </a:ext>
            </a:extLst>
          </p:cNvPr>
          <p:cNvSpPr/>
          <p:nvPr/>
        </p:nvSpPr>
        <p:spPr>
          <a:xfrm rot="16200000">
            <a:off x="2585083" y="1424625"/>
            <a:ext cx="99633" cy="127413"/>
          </a:xfrm>
          <a:prstGeom prst="triangle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0526BF-CE2B-4404-AB16-BD00B8583563}"/>
              </a:ext>
            </a:extLst>
          </p:cNvPr>
          <p:cNvSpPr/>
          <p:nvPr/>
        </p:nvSpPr>
        <p:spPr>
          <a:xfrm>
            <a:off x="3982478" y="2253389"/>
            <a:ext cx="1202582" cy="856675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DBF496-3C4D-4349-87E1-A46AC1B38930}"/>
              </a:ext>
            </a:extLst>
          </p:cNvPr>
          <p:cNvSpPr txBox="1"/>
          <p:nvPr/>
        </p:nvSpPr>
        <p:spPr>
          <a:xfrm>
            <a:off x="3997168" y="2287496"/>
            <a:ext cx="112616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Banho</a:t>
            </a:r>
            <a:r>
              <a:rPr lang="en-US" sz="1050" dirty="0">
                <a:solidFill>
                  <a:schemeClr val="bg1"/>
                </a:solidFill>
                <a:latin typeface="Bahnschrift SemiBold" panose="020B0502040204020203" pitchFamily="34" charset="0"/>
              </a:rPr>
              <a:t> no </a:t>
            </a:r>
            <a:r>
              <a:rPr lang="en-US" sz="105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Tiao</a:t>
            </a:r>
            <a:endParaRPr lang="en-US" sz="105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13:00</a:t>
            </a:r>
          </a:p>
          <a:p>
            <a:r>
              <a:rPr lang="en-US" sz="9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Pet-Shop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84251B-6382-42DB-A3F5-01422DEBE1E5}"/>
              </a:ext>
            </a:extLst>
          </p:cNvPr>
          <p:cNvSpPr/>
          <p:nvPr/>
        </p:nvSpPr>
        <p:spPr>
          <a:xfrm>
            <a:off x="4094746" y="2852518"/>
            <a:ext cx="159007" cy="14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79B660C5-A28F-4829-8F66-9E92C1BDDC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01103" y="2854091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43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340</Words>
  <Application>Microsoft Office PowerPoint</Application>
  <PresentationFormat>Widescreen</PresentationFormat>
  <Paragraphs>176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Bahnschrift SemiBold</vt:lpstr>
      <vt:lpstr>Bahnschrift SemiBold Condensed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Nocera Santiago</dc:creator>
  <cp:lastModifiedBy>Gustavo Nocera Santiago</cp:lastModifiedBy>
  <cp:revision>27</cp:revision>
  <dcterms:created xsi:type="dcterms:W3CDTF">2024-01-08T20:17:28Z</dcterms:created>
  <dcterms:modified xsi:type="dcterms:W3CDTF">2024-01-12T03:53:53Z</dcterms:modified>
</cp:coreProperties>
</file>