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>
        <p:scale>
          <a:sx n="66" d="100"/>
          <a:sy n="66" d="100"/>
        </p:scale>
        <p:origin x="38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F182-C07D-425E-A508-8966871FE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DF60A-B57B-4BE6-83C0-F11025BAF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1288-03C8-4394-96CD-BEE9FBBE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9A3-CA45-4F1E-8FA9-B39172E2538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0231-1691-437D-A6B6-A0254F5C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36987-DE19-45C7-9377-44AF169B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EFA2-9667-4950-9C25-F5B9A751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7F77-D282-4082-8405-8F52CEE9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557C2-2F16-4EF3-82CF-32894386B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731B-3DAF-4A5C-B31C-8D9C064C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9A3-CA45-4F1E-8FA9-B39172E2538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50E62-F348-4B1C-A455-01B9CA1A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85ED-6DB2-4265-BF59-635E93DC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EFA2-9667-4950-9C25-F5B9A751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60672-7E98-4D84-9B69-F4E1FF7B8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5DFEC-280C-4E0F-8076-1A88D02A9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5E6C6-4933-4599-979C-AA57AEFF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9A3-CA45-4F1E-8FA9-B39172E2538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E1212-75A9-4C0C-8696-BB8687F5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AE2BB-6B2C-4766-A4EC-DC5C3EA0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EFA2-9667-4950-9C25-F5B9A751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4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7E53-0043-4F44-9F39-67BC697F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AD45-2856-4F01-A865-5BB283302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FE83-7735-4475-8E14-8E0933DE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9A3-CA45-4F1E-8FA9-B39172E2538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4FBFA-EC9D-44C8-9842-B3E33162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A0409-3D6D-461C-85E7-3933239B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EFA2-9667-4950-9C25-F5B9A751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5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DE-5920-4CF9-9E88-CFFD57AC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883F5-B5F3-41B3-9599-8CFEC3A82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98184-3B88-429F-A8B1-20F62BE6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9A3-CA45-4F1E-8FA9-B39172E2538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A277-318D-4D50-8D7F-A95793BB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A516-AC4D-4C56-ADFF-1C090007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EFA2-9667-4950-9C25-F5B9A751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9DCD-23EA-4974-889C-E117D7D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7F90-A2B3-4AAD-A6B6-03EFD267E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8F3F9-94AE-4149-A0CC-5EF217E34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F278-3BC0-4F0F-89A0-611C0516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9A3-CA45-4F1E-8FA9-B39172E2538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6FC5-ABF0-404E-951A-2191503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5C928-B315-46C6-9DF8-378273F4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EFA2-9667-4950-9C25-F5B9A751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51D4-A897-4A8B-B992-9D1FC23A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1E681-BBA4-4362-ADD1-1EBDF659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7C273-6669-4F79-B7CD-1C9DF3DCF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4D68E-AF78-469D-B035-25DE1BB87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38508-4E83-4E4A-99C2-CFEE9933C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987B4-D6B8-416B-9565-249274A7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9A3-CA45-4F1E-8FA9-B39172E2538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BCFEE-1D2A-44FA-923E-6B40A707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86C68-8A4D-4B2E-ABFF-ACD2A5A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EFA2-9667-4950-9C25-F5B9A751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6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E97C-40A6-406E-ACDF-FDB3F5C8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C8E7-577F-424D-A485-5B3E26DD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9A3-CA45-4F1E-8FA9-B39172E2538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45180-9ABE-4F21-A81A-0034B15F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22A78-8054-47E0-A60D-1DA5F565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EFA2-9667-4950-9C25-F5B9A751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4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2E068-5DA2-4756-9CB4-9476671A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9A3-CA45-4F1E-8FA9-B39172E2538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30DF2-523E-4231-9B8A-2D852E0A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5D02A-4D0C-47F0-99B5-FB34F787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EFA2-9667-4950-9C25-F5B9A751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6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ED78-18B4-4486-AEB8-343EB563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9D8A-AF88-432E-8565-2A17ABE0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799D2-7999-44BF-99EC-9C798DC13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C8FB1-AD90-4E4A-9F1F-B6FE613C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9A3-CA45-4F1E-8FA9-B39172E2538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AB254-3B36-4117-B094-D081A8F5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98C89-0C3E-40D7-9C34-C24EECB7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EFA2-9667-4950-9C25-F5B9A751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8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43F4-C4AB-4AB4-89A9-D65CED6B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A10FC-CA3A-4244-9358-1D452A893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6043F-8098-4EEC-9A4F-F09E7D146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BED8C-9546-439C-9D3A-76A9B22D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9A3-CA45-4F1E-8FA9-B39172E2538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600F7-0E06-445E-9208-86BB2ACC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9854B-90CD-4291-925F-C40FC3F1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EFA2-9667-4950-9C25-F5B9A751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8F440-F45A-4A82-A8B8-F251A7E8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D9146-EDC9-4037-B2F1-C82D01836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3186-5842-46B4-A68A-E3C338A2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4D9A3-CA45-4F1E-8FA9-B39172E2538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80FCF-8139-492E-862A-D5E697D6D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EBCF4-7714-4A5B-AF8A-2C4362688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EFA2-9667-4950-9C25-F5B9A751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7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37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Nocera Santiago</dc:creator>
  <cp:lastModifiedBy>Gustavo Nocera Santiago</cp:lastModifiedBy>
  <cp:revision>7</cp:revision>
  <dcterms:created xsi:type="dcterms:W3CDTF">2023-07-18T01:09:31Z</dcterms:created>
  <dcterms:modified xsi:type="dcterms:W3CDTF">2023-08-22T23:39:19Z</dcterms:modified>
</cp:coreProperties>
</file>