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81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DDEDF"/>
    <a:srgbClr val="E5EBEF"/>
    <a:srgbClr val="8B94A5"/>
    <a:srgbClr val="88ABB8"/>
    <a:srgbClr val="606060"/>
    <a:srgbClr val="687387"/>
    <a:srgbClr val="BECBD6"/>
    <a:srgbClr val="E6E6E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469199"/>
            <a:ext cx="9093439" cy="5252720"/>
          </a:xfrm>
        </p:spPr>
        <p:txBody>
          <a:bodyPr anchor="b"/>
          <a:lstStyle>
            <a:lvl1pPr algn="ctr"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7924484"/>
            <a:ext cx="8023622" cy="3642676"/>
          </a:xfrm>
        </p:spPr>
        <p:txBody>
          <a:bodyPr/>
          <a:lstStyle>
            <a:lvl1pPr marL="0" indent="0" algn="ctr">
              <a:buNone/>
              <a:defRPr sz="2808"/>
            </a:lvl1pPr>
            <a:lvl2pPr marL="534924" indent="0" algn="ctr">
              <a:buNone/>
              <a:defRPr sz="2340"/>
            </a:lvl2pPr>
            <a:lvl3pPr marL="1069848" indent="0" algn="ctr">
              <a:buNone/>
              <a:defRPr sz="2106"/>
            </a:lvl3pPr>
            <a:lvl4pPr marL="1604772" indent="0" algn="ctr">
              <a:buNone/>
              <a:defRPr sz="1872"/>
            </a:lvl4pPr>
            <a:lvl5pPr marL="2139696" indent="0" algn="ctr">
              <a:buNone/>
              <a:defRPr sz="1872"/>
            </a:lvl5pPr>
            <a:lvl6pPr marL="2674620" indent="0" algn="ctr">
              <a:buNone/>
              <a:defRPr sz="1872"/>
            </a:lvl6pPr>
            <a:lvl7pPr marL="3209544" indent="0" algn="ctr">
              <a:buNone/>
              <a:defRPr sz="1872"/>
            </a:lvl7pPr>
            <a:lvl8pPr marL="3744468" indent="0" algn="ctr">
              <a:buNone/>
              <a:defRPr sz="1872"/>
            </a:lvl8pPr>
            <a:lvl9pPr marL="4279392" indent="0" algn="ctr">
              <a:buNone/>
              <a:defRPr sz="18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803275"/>
            <a:ext cx="2306791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803275"/>
            <a:ext cx="6786647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3761427"/>
            <a:ext cx="9227166" cy="6276021"/>
          </a:xfrm>
        </p:spPr>
        <p:txBody>
          <a:bodyPr anchor="b"/>
          <a:lstStyle>
            <a:lvl1pPr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10096822"/>
            <a:ext cx="9227166" cy="3300411"/>
          </a:xfrm>
        </p:spPr>
        <p:txBody>
          <a:bodyPr/>
          <a:lstStyle>
            <a:lvl1pPr marL="0" indent="0">
              <a:buNone/>
              <a:defRPr sz="2808">
                <a:solidFill>
                  <a:schemeClr val="tx1"/>
                </a:solidFill>
              </a:defRPr>
            </a:lvl1pPr>
            <a:lvl2pPr marL="534924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069848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3pPr>
            <a:lvl4pPr marL="160477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4pPr>
            <a:lvl5pPr marL="213969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5pPr>
            <a:lvl6pPr marL="267462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6pPr>
            <a:lvl7pPr marL="3209544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7pPr>
            <a:lvl8pPr marL="3744468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8pPr>
            <a:lvl9pPr marL="427939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803278"/>
            <a:ext cx="9227166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3698559"/>
            <a:ext cx="4525824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5511165"/>
            <a:ext cx="4525824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3698559"/>
            <a:ext cx="4548113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5511165"/>
            <a:ext cx="4548113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2172338"/>
            <a:ext cx="5415945" cy="10721975"/>
          </a:xfrm>
        </p:spPr>
        <p:txBody>
          <a:bodyPr/>
          <a:lstStyle>
            <a:lvl1pPr>
              <a:defRPr sz="3744"/>
            </a:lvl1pPr>
            <a:lvl2pPr>
              <a:defRPr sz="3276"/>
            </a:lvl2pPr>
            <a:lvl3pPr>
              <a:defRPr sz="280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2172338"/>
            <a:ext cx="5415945" cy="10721975"/>
          </a:xfrm>
        </p:spPr>
        <p:txBody>
          <a:bodyPr anchor="t"/>
          <a:lstStyle>
            <a:lvl1pPr marL="0" indent="0">
              <a:buNone/>
              <a:defRPr sz="3744"/>
            </a:lvl1pPr>
            <a:lvl2pPr marL="534924" indent="0">
              <a:buNone/>
              <a:defRPr sz="3276"/>
            </a:lvl2pPr>
            <a:lvl3pPr marL="1069848" indent="0">
              <a:buNone/>
              <a:defRPr sz="2808"/>
            </a:lvl3pPr>
            <a:lvl4pPr marL="1604772" indent="0">
              <a:buNone/>
              <a:defRPr sz="2340"/>
            </a:lvl4pPr>
            <a:lvl5pPr marL="2139696" indent="0">
              <a:buNone/>
              <a:defRPr sz="2340"/>
            </a:lvl5pPr>
            <a:lvl6pPr marL="2674620" indent="0">
              <a:buNone/>
              <a:defRPr sz="2340"/>
            </a:lvl6pPr>
            <a:lvl7pPr marL="3209544" indent="0">
              <a:buNone/>
              <a:defRPr sz="2340"/>
            </a:lvl7pPr>
            <a:lvl8pPr marL="3744468" indent="0">
              <a:buNone/>
              <a:defRPr sz="2340"/>
            </a:lvl8pPr>
            <a:lvl9pPr marL="4279392" indent="0">
              <a:buNone/>
              <a:defRPr sz="2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803278"/>
            <a:ext cx="9227166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4016375"/>
            <a:ext cx="9227166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44FD-0C11-4E12-A42A-8BC55FB0CB0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13983973"/>
            <a:ext cx="361063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9764-E5C6-4EDA-A497-D062A43A1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848" rtl="0" eaLnBrk="1" latinLnBrk="0" hangingPunct="1">
        <a:lnSpc>
          <a:spcPct val="90000"/>
        </a:lnSpc>
        <a:spcBef>
          <a:spcPct val="0"/>
        </a:spcBef>
        <a:buNone/>
        <a:defRPr sz="5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462" indent="-267462" algn="l" defTabSz="1069848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407158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942082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7D2A6C5-0632-48FC-9540-B800488A668B}"/>
              </a:ext>
            </a:extLst>
          </p:cNvPr>
          <p:cNvSpPr/>
          <p:nvPr/>
        </p:nvSpPr>
        <p:spPr>
          <a:xfrm>
            <a:off x="384033" y="13138791"/>
            <a:ext cx="9930097" cy="1333231"/>
          </a:xfrm>
          <a:prstGeom prst="roundRect">
            <a:avLst>
              <a:gd name="adj" fmla="val 23145"/>
            </a:avLst>
          </a:prstGeom>
          <a:solidFill>
            <a:srgbClr val="687387"/>
          </a:solidFill>
          <a:ln>
            <a:solidFill>
              <a:srgbClr val="687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265BEFD-5DE5-4019-A8F4-06112A56108B}"/>
              </a:ext>
            </a:extLst>
          </p:cNvPr>
          <p:cNvSpPr/>
          <p:nvPr/>
        </p:nvSpPr>
        <p:spPr>
          <a:xfrm>
            <a:off x="384033" y="5405895"/>
            <a:ext cx="9930097" cy="7677095"/>
          </a:xfrm>
          <a:prstGeom prst="roundRect">
            <a:avLst>
              <a:gd name="adj" fmla="val 5046"/>
            </a:avLst>
          </a:prstGeom>
          <a:solidFill>
            <a:srgbClr val="687387"/>
          </a:solidFill>
          <a:ln>
            <a:solidFill>
              <a:srgbClr val="687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2504568-0DA8-459E-8B7C-C277CF1637AC}"/>
              </a:ext>
            </a:extLst>
          </p:cNvPr>
          <p:cNvSpPr/>
          <p:nvPr/>
        </p:nvSpPr>
        <p:spPr>
          <a:xfrm>
            <a:off x="703283" y="5682876"/>
            <a:ext cx="9309869" cy="3723197"/>
          </a:xfrm>
          <a:prstGeom prst="rect">
            <a:avLst/>
          </a:prstGeom>
          <a:solidFill>
            <a:srgbClr val="8B94A5"/>
          </a:solidFill>
          <a:ln>
            <a:solidFill>
              <a:srgbClr val="8B9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7BA099E-C303-405D-95DA-19FDAA5B48C2}"/>
              </a:ext>
            </a:extLst>
          </p:cNvPr>
          <p:cNvSpPr/>
          <p:nvPr/>
        </p:nvSpPr>
        <p:spPr>
          <a:xfrm>
            <a:off x="713002" y="9585924"/>
            <a:ext cx="9309869" cy="3371391"/>
          </a:xfrm>
          <a:prstGeom prst="rect">
            <a:avLst/>
          </a:prstGeom>
          <a:solidFill>
            <a:srgbClr val="8B94A5"/>
          </a:solidFill>
          <a:ln>
            <a:solidFill>
              <a:srgbClr val="8B9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82ADE09-20F2-4211-8F29-BF1040D2E121}"/>
              </a:ext>
            </a:extLst>
          </p:cNvPr>
          <p:cNvSpPr/>
          <p:nvPr/>
        </p:nvSpPr>
        <p:spPr>
          <a:xfrm>
            <a:off x="437462" y="700186"/>
            <a:ext cx="9930097" cy="4595719"/>
          </a:xfrm>
          <a:prstGeom prst="roundRect">
            <a:avLst>
              <a:gd name="adj" fmla="val 5046"/>
            </a:avLst>
          </a:prstGeom>
          <a:solidFill>
            <a:srgbClr val="687387"/>
          </a:solidFill>
          <a:ln>
            <a:solidFill>
              <a:srgbClr val="687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488A59-7594-4E3C-B6AD-021EC9E5F934}"/>
              </a:ext>
            </a:extLst>
          </p:cNvPr>
          <p:cNvSpPr/>
          <p:nvPr/>
        </p:nvSpPr>
        <p:spPr>
          <a:xfrm>
            <a:off x="703284" y="4127234"/>
            <a:ext cx="9309869" cy="995782"/>
          </a:xfrm>
          <a:prstGeom prst="rect">
            <a:avLst/>
          </a:prstGeom>
          <a:solidFill>
            <a:srgbClr val="8B94A5"/>
          </a:solidFill>
          <a:ln>
            <a:solidFill>
              <a:srgbClr val="8B9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8F44DE-3BEB-4F74-8E4F-AE41D245F1F7}"/>
              </a:ext>
            </a:extLst>
          </p:cNvPr>
          <p:cNvSpPr/>
          <p:nvPr/>
        </p:nvSpPr>
        <p:spPr>
          <a:xfrm>
            <a:off x="693566" y="1068741"/>
            <a:ext cx="9329305" cy="2999589"/>
          </a:xfrm>
          <a:prstGeom prst="rect">
            <a:avLst/>
          </a:prstGeom>
          <a:solidFill>
            <a:srgbClr val="8B94A5"/>
          </a:solidFill>
          <a:ln>
            <a:solidFill>
              <a:srgbClr val="8B9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1B33-6D8D-4920-88D1-B55A1E1D318E}"/>
              </a:ext>
            </a:extLst>
          </p:cNvPr>
          <p:cNvSpPr/>
          <p:nvPr/>
        </p:nvSpPr>
        <p:spPr>
          <a:xfrm>
            <a:off x="-1" y="0"/>
            <a:ext cx="10698164" cy="438327"/>
          </a:xfrm>
          <a:prstGeom prst="rect">
            <a:avLst/>
          </a:prstGeom>
          <a:solidFill>
            <a:srgbClr val="606060"/>
          </a:solidFill>
          <a:ln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Vidaloka " panose="02000504000000020004" pitchFamily="2" charset="0"/>
              </a:rPr>
              <a:t>Data Visualization Hub</a:t>
            </a:r>
            <a:endParaRPr lang="en-US" sz="1580" dirty="0">
              <a:latin typeface="Vidaloka " panose="02000504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1E7C-2271-4779-B31D-BFCF898F5F44}"/>
              </a:ext>
            </a:extLst>
          </p:cNvPr>
          <p:cNvSpPr txBox="1"/>
          <p:nvPr/>
        </p:nvSpPr>
        <p:spPr>
          <a:xfrm>
            <a:off x="4534416" y="692593"/>
            <a:ext cx="1629331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80" dirty="0">
                <a:solidFill>
                  <a:schemeClr val="bg1"/>
                </a:solidFill>
                <a:latin typeface="Vidaloka " panose="02000504000000020004" pitchFamily="2" charset="0"/>
              </a:rPr>
              <a:t>Last Readings</a:t>
            </a:r>
          </a:p>
        </p:txBody>
      </p:sp>
      <p:pic>
        <p:nvPicPr>
          <p:cNvPr id="1026" name="Picture 2" descr="5.2 Bar chart">
            <a:extLst>
              <a:ext uri="{FF2B5EF4-FFF2-40B4-BE49-F238E27FC236}">
                <a16:creationId xmlns:a16="http://schemas.microsoft.com/office/drawing/2014/main" id="{3BF91EA8-9D8F-4307-91AA-937679F20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 bwMode="auto">
          <a:xfrm>
            <a:off x="3244970" y="1706345"/>
            <a:ext cx="4208222" cy="23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5C227A-E3C3-48B2-97C0-13ABD8BB8599}"/>
              </a:ext>
            </a:extLst>
          </p:cNvPr>
          <p:cNvSpPr txBox="1"/>
          <p:nvPr/>
        </p:nvSpPr>
        <p:spPr>
          <a:xfrm>
            <a:off x="693566" y="1073505"/>
            <a:ext cx="93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Vidaloka " panose="02000504000000020004" pitchFamily="2" charset="0"/>
              </a:rPr>
              <a:t>By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idaloka " panose="02000504000000020004" pitchFamily="2" charset="0"/>
              </a:rPr>
              <a:t>block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25352-3072-4415-95D3-1B662B068B41}"/>
              </a:ext>
            </a:extLst>
          </p:cNvPr>
          <p:cNvSpPr txBox="1"/>
          <p:nvPr/>
        </p:nvSpPr>
        <p:spPr>
          <a:xfrm>
            <a:off x="693566" y="4189948"/>
            <a:ext cx="144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Vidaloka " panose="02000504000000020004" pitchFamily="2" charset="0"/>
              </a:rPr>
              <a:t>Mean of blocks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CC351-B92C-46CB-A525-9CC52D0129E0}"/>
              </a:ext>
            </a:extLst>
          </p:cNvPr>
          <p:cNvGrpSpPr/>
          <p:nvPr/>
        </p:nvGrpSpPr>
        <p:grpSpPr>
          <a:xfrm>
            <a:off x="1768749" y="4547401"/>
            <a:ext cx="7160664" cy="486011"/>
            <a:chOff x="860088" y="4547401"/>
            <a:chExt cx="7160664" cy="4860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1306CF-7628-4D26-9839-061F52AB981C}"/>
                </a:ext>
              </a:extLst>
            </p:cNvPr>
            <p:cNvSpPr/>
            <p:nvPr/>
          </p:nvSpPr>
          <p:spPr>
            <a:xfrm>
              <a:off x="860088" y="4547401"/>
              <a:ext cx="1359559" cy="438327"/>
            </a:xfrm>
            <a:prstGeom prst="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C8F23-63F3-4987-ACA6-7811F986FF36}"/>
                </a:ext>
              </a:extLst>
            </p:cNvPr>
            <p:cNvSpPr txBox="1"/>
            <p:nvPr/>
          </p:nvSpPr>
          <p:spPr>
            <a:xfrm>
              <a:off x="1172118" y="4577517"/>
              <a:ext cx="690923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80" dirty="0">
                  <a:latin typeface="Vidaloka " panose="02000504000000020004" pitchFamily="2" charset="0"/>
                </a:rPr>
                <a:t>XX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C270E-1F55-4675-B16D-999CF91A7F89}"/>
                </a:ext>
              </a:extLst>
            </p:cNvPr>
            <p:cNvSpPr txBox="1"/>
            <p:nvPr/>
          </p:nvSpPr>
          <p:spPr>
            <a:xfrm>
              <a:off x="1539867" y="4739557"/>
              <a:ext cx="757787" cy="2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9" dirty="0">
                  <a:latin typeface="Vidaloka " panose="02000504000000020004" pitchFamily="2" charset="0"/>
                </a:rPr>
                <a:t>Block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649BBD-1FE1-4F8C-B764-74E9CA9A0B8F}"/>
                </a:ext>
              </a:extLst>
            </p:cNvPr>
            <p:cNvSpPr/>
            <p:nvPr/>
          </p:nvSpPr>
          <p:spPr>
            <a:xfrm>
              <a:off x="2741786" y="4547401"/>
              <a:ext cx="1359559" cy="438327"/>
            </a:xfrm>
            <a:prstGeom prst="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3E94D5-56D0-4EB9-A05B-DD96A9BC8BD1}"/>
                </a:ext>
              </a:extLst>
            </p:cNvPr>
            <p:cNvSpPr txBox="1"/>
            <p:nvPr/>
          </p:nvSpPr>
          <p:spPr>
            <a:xfrm>
              <a:off x="3053815" y="4577517"/>
              <a:ext cx="690923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80" dirty="0">
                  <a:latin typeface="Vidaloka " panose="02000504000000020004" pitchFamily="2" charset="0"/>
                </a:rPr>
                <a:t>XX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C151CB-3889-4BC1-9E53-B1CD1F242DD3}"/>
                </a:ext>
              </a:extLst>
            </p:cNvPr>
            <p:cNvSpPr txBox="1"/>
            <p:nvPr/>
          </p:nvSpPr>
          <p:spPr>
            <a:xfrm>
              <a:off x="3421564" y="4739557"/>
              <a:ext cx="757787" cy="2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9" dirty="0">
                  <a:latin typeface="Vidaloka " panose="02000504000000020004" pitchFamily="2" charset="0"/>
                </a:rPr>
                <a:t>Block 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B51EDD-BDEB-4B6A-8A06-A2B0E62A666C}"/>
                </a:ext>
              </a:extLst>
            </p:cNvPr>
            <p:cNvSpPr/>
            <p:nvPr/>
          </p:nvSpPr>
          <p:spPr>
            <a:xfrm>
              <a:off x="4701489" y="4559769"/>
              <a:ext cx="1359559" cy="438327"/>
            </a:xfrm>
            <a:prstGeom prst="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EE128-3E1B-4BF6-9F3A-82CAA8C6EBCE}"/>
                </a:ext>
              </a:extLst>
            </p:cNvPr>
            <p:cNvSpPr txBox="1"/>
            <p:nvPr/>
          </p:nvSpPr>
          <p:spPr>
            <a:xfrm>
              <a:off x="5013519" y="4589886"/>
              <a:ext cx="690923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80" dirty="0">
                  <a:latin typeface="Vidaloka " panose="02000504000000020004" pitchFamily="2" charset="0"/>
                </a:rPr>
                <a:t>XX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D95246-33D2-4DED-8FD0-464794ABBAA5}"/>
                </a:ext>
              </a:extLst>
            </p:cNvPr>
            <p:cNvSpPr txBox="1"/>
            <p:nvPr/>
          </p:nvSpPr>
          <p:spPr>
            <a:xfrm>
              <a:off x="5381268" y="4751925"/>
              <a:ext cx="757787" cy="2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9" dirty="0">
                  <a:latin typeface="Vidaloka " panose="02000504000000020004" pitchFamily="2" charset="0"/>
                </a:rPr>
                <a:t>Block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4F489A-60E6-4BCA-81DE-A61D11E6B4DD}"/>
                </a:ext>
              </a:extLst>
            </p:cNvPr>
            <p:cNvSpPr/>
            <p:nvPr/>
          </p:nvSpPr>
          <p:spPr>
            <a:xfrm>
              <a:off x="6583187" y="4559769"/>
              <a:ext cx="1359559" cy="438327"/>
            </a:xfrm>
            <a:prstGeom prst="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DCA3F1-899E-40BF-BA39-FA628CB99F09}"/>
                </a:ext>
              </a:extLst>
            </p:cNvPr>
            <p:cNvSpPr txBox="1"/>
            <p:nvPr/>
          </p:nvSpPr>
          <p:spPr>
            <a:xfrm>
              <a:off x="6895216" y="4589886"/>
              <a:ext cx="690923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80" dirty="0">
                  <a:latin typeface="Vidaloka " panose="02000504000000020004" pitchFamily="2" charset="0"/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297E0B-8998-4C88-99DC-6EA8A91F6E8B}"/>
                </a:ext>
              </a:extLst>
            </p:cNvPr>
            <p:cNvSpPr txBox="1"/>
            <p:nvPr/>
          </p:nvSpPr>
          <p:spPr>
            <a:xfrm>
              <a:off x="7262965" y="4751925"/>
              <a:ext cx="757787" cy="28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9" dirty="0">
                  <a:latin typeface="Vidaloka " panose="02000504000000020004" pitchFamily="2" charset="0"/>
                </a:rPr>
                <a:t>Block 4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67F821A-B062-46AB-9408-845F928E1EDF}"/>
              </a:ext>
            </a:extLst>
          </p:cNvPr>
          <p:cNvSpPr txBox="1"/>
          <p:nvPr/>
        </p:nvSpPr>
        <p:spPr>
          <a:xfrm>
            <a:off x="4348597" y="5390026"/>
            <a:ext cx="200096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80" dirty="0">
                <a:solidFill>
                  <a:schemeClr val="bg1"/>
                </a:solidFill>
                <a:latin typeface="Vidaloka " panose="02000504000000020004" pitchFamily="2" charset="0"/>
              </a:rPr>
              <a:t>Temperature</a:t>
            </a:r>
            <a:r>
              <a:rPr lang="en-US" sz="1580" dirty="0">
                <a:solidFill>
                  <a:schemeClr val="bg1"/>
                </a:solidFill>
              </a:rPr>
              <a:t> </a:t>
            </a:r>
            <a:r>
              <a:rPr lang="en-US" sz="1580" dirty="0">
                <a:solidFill>
                  <a:schemeClr val="bg1"/>
                </a:solidFill>
                <a:latin typeface="Vidaloka " panose="02000504000000020004" pitchFamily="2" charset="0"/>
              </a:rPr>
              <a:t>curves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79F84-EF6B-42F3-A766-631CA344045C}"/>
              </a:ext>
            </a:extLst>
          </p:cNvPr>
          <p:cNvSpPr txBox="1"/>
          <p:nvPr/>
        </p:nvSpPr>
        <p:spPr>
          <a:xfrm>
            <a:off x="937398" y="5764118"/>
            <a:ext cx="93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Vidaloka " panose="02000504000000020004" pitchFamily="2" charset="0"/>
              </a:rPr>
              <a:t>By blocks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2AD94-358F-411A-AB15-AD341C3E7C23}"/>
              </a:ext>
            </a:extLst>
          </p:cNvPr>
          <p:cNvGrpSpPr/>
          <p:nvPr/>
        </p:nvGrpSpPr>
        <p:grpSpPr>
          <a:xfrm>
            <a:off x="3995444" y="9007136"/>
            <a:ext cx="2707274" cy="346873"/>
            <a:chOff x="4026079" y="9007136"/>
            <a:chExt cx="2707274" cy="34687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75EC44E-E15E-489B-ABD3-A290851F766D}"/>
                </a:ext>
              </a:extLst>
            </p:cNvPr>
            <p:cNvSpPr/>
            <p:nvPr/>
          </p:nvSpPr>
          <p:spPr>
            <a:xfrm>
              <a:off x="4026079" y="9010691"/>
              <a:ext cx="2557108" cy="324079"/>
            </a:xfrm>
            <a:prstGeom prst="round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87190B-4FE6-4E62-9DD9-014F789FF428}"/>
                </a:ext>
              </a:extLst>
            </p:cNvPr>
            <p:cNvSpPr/>
            <p:nvPr/>
          </p:nvSpPr>
          <p:spPr>
            <a:xfrm>
              <a:off x="4110492" y="9113709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5805CA-1A8B-4B33-9914-2C5FF880A180}"/>
                </a:ext>
              </a:extLst>
            </p:cNvPr>
            <p:cNvSpPr txBox="1"/>
            <p:nvPr/>
          </p:nvSpPr>
          <p:spPr>
            <a:xfrm>
              <a:off x="4255363" y="9007136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Day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7E5257-07D7-4C48-9BE6-F978F5327CB7}"/>
                </a:ext>
              </a:extLst>
            </p:cNvPr>
            <p:cNvSpPr/>
            <p:nvPr/>
          </p:nvSpPr>
          <p:spPr>
            <a:xfrm>
              <a:off x="4896139" y="9113709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6CAD2-053C-4069-8EB7-DA671CB901F3}"/>
                </a:ext>
              </a:extLst>
            </p:cNvPr>
            <p:cNvSpPr txBox="1"/>
            <p:nvPr/>
          </p:nvSpPr>
          <p:spPr>
            <a:xfrm>
              <a:off x="5041010" y="9018533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Week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2053C7-0D36-4954-95A1-81633604F01A}"/>
                </a:ext>
              </a:extLst>
            </p:cNvPr>
            <p:cNvSpPr/>
            <p:nvPr/>
          </p:nvSpPr>
          <p:spPr>
            <a:xfrm>
              <a:off x="5796248" y="9125106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BCB2A5-6766-4D68-BF70-2F13987E381C}"/>
                </a:ext>
              </a:extLst>
            </p:cNvPr>
            <p:cNvSpPr txBox="1"/>
            <p:nvPr/>
          </p:nvSpPr>
          <p:spPr>
            <a:xfrm>
              <a:off x="5930991" y="9018533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Year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CA82C87-F5C0-40C6-A3DA-CA088B2159C9}"/>
                </a:ext>
              </a:extLst>
            </p:cNvPr>
            <p:cNvSpPr/>
            <p:nvPr/>
          </p:nvSpPr>
          <p:spPr>
            <a:xfrm>
              <a:off x="4142183" y="9135294"/>
              <a:ext cx="92634" cy="905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</p:grpSp>
      <p:pic>
        <p:nvPicPr>
          <p:cNvPr id="1028" name="Picture 4" descr="Curves Graph">
            <a:extLst>
              <a:ext uri="{FF2B5EF4-FFF2-40B4-BE49-F238E27FC236}">
                <a16:creationId xmlns:a16="http://schemas.microsoft.com/office/drawing/2014/main" id="{CA026893-9C71-41CF-9C96-A185797A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2" y="6629133"/>
            <a:ext cx="6748838" cy="21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5EC6CF8-3B7D-4F5F-9386-39EB30B36287}"/>
              </a:ext>
            </a:extLst>
          </p:cNvPr>
          <p:cNvSpPr txBox="1"/>
          <p:nvPr/>
        </p:nvSpPr>
        <p:spPr>
          <a:xfrm>
            <a:off x="937398" y="9628163"/>
            <a:ext cx="157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Vidaloka " panose="02000504000000020004" pitchFamily="2" charset="0"/>
              </a:rPr>
              <a:t>Mean of blocks</a:t>
            </a:r>
          </a:p>
        </p:txBody>
      </p:sp>
      <p:pic>
        <p:nvPicPr>
          <p:cNvPr id="66" name="Picture 4" descr="Curves Graph">
            <a:extLst>
              <a:ext uri="{FF2B5EF4-FFF2-40B4-BE49-F238E27FC236}">
                <a16:creationId xmlns:a16="http://schemas.microsoft.com/office/drawing/2014/main" id="{BB974671-90F8-4826-906B-5697F5071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2" y="10108736"/>
            <a:ext cx="6748838" cy="21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42F1D5-8AAB-4E36-8C11-3C2F7ACC69C3}"/>
              </a:ext>
            </a:extLst>
          </p:cNvPr>
          <p:cNvGrpSpPr/>
          <p:nvPr/>
        </p:nvGrpSpPr>
        <p:grpSpPr>
          <a:xfrm>
            <a:off x="3163636" y="14622947"/>
            <a:ext cx="4370891" cy="414434"/>
            <a:chOff x="3328174" y="14622947"/>
            <a:chExt cx="4370891" cy="4144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BA5F0D-C37E-4A2E-A1EB-DFD748CECFDF}"/>
                </a:ext>
              </a:extLst>
            </p:cNvPr>
            <p:cNvSpPr txBox="1"/>
            <p:nvPr/>
          </p:nvSpPr>
          <p:spPr>
            <a:xfrm>
              <a:off x="3703877" y="14717942"/>
              <a:ext cx="3649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Vidaloka " panose="02000504000000020004" pitchFamily="2" charset="0"/>
                </a:rPr>
                <a:t>This tool was developed by the Ciampitti Lab Group</a:t>
              </a:r>
            </a:p>
          </p:txBody>
        </p:sp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8E7DED14-9375-4AD3-B122-6214A3045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631" y="14622947"/>
              <a:ext cx="414434" cy="41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4FCC97F-1FFE-4271-AF15-739C800C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174" y="14657462"/>
              <a:ext cx="345405" cy="345405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77CB095-243F-4B96-A9B4-3B634F5AB4DF}"/>
              </a:ext>
            </a:extLst>
          </p:cNvPr>
          <p:cNvSpPr txBox="1"/>
          <p:nvPr/>
        </p:nvSpPr>
        <p:spPr>
          <a:xfrm>
            <a:off x="4433770" y="13234852"/>
            <a:ext cx="1830623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0" dirty="0">
                <a:solidFill>
                  <a:schemeClr val="bg1"/>
                </a:solidFill>
                <a:latin typeface="Vidaloka " panose="02000504000000020004" pitchFamily="2" charset="0"/>
              </a:rPr>
              <a:t>Download the data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B64F073-A5CD-4132-8049-FDDF7759345C}"/>
              </a:ext>
            </a:extLst>
          </p:cNvPr>
          <p:cNvSpPr/>
          <p:nvPr/>
        </p:nvSpPr>
        <p:spPr>
          <a:xfrm>
            <a:off x="4399526" y="13660989"/>
            <a:ext cx="1899107" cy="675046"/>
          </a:xfrm>
          <a:prstGeom prst="roundRect">
            <a:avLst/>
          </a:prstGeom>
          <a:solidFill>
            <a:srgbClr val="8B94A5"/>
          </a:solidFill>
          <a:ln>
            <a:solidFill>
              <a:srgbClr val="8B9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 descr="Download">
            <a:extLst>
              <a:ext uri="{FF2B5EF4-FFF2-40B4-BE49-F238E27FC236}">
                <a16:creationId xmlns:a16="http://schemas.microsoft.com/office/drawing/2014/main" id="{8CB0AB14-F36E-4B20-9F2B-F4224C24A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8200" y="13722255"/>
            <a:ext cx="530392" cy="53039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FF704A7-9348-4832-AE6F-8A6908ACBBB3}"/>
              </a:ext>
            </a:extLst>
          </p:cNvPr>
          <p:cNvSpPr txBox="1"/>
          <p:nvPr/>
        </p:nvSpPr>
        <p:spPr>
          <a:xfrm>
            <a:off x="4997043" y="13845188"/>
            <a:ext cx="1108893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0" dirty="0">
                <a:solidFill>
                  <a:schemeClr val="bg1"/>
                </a:solidFill>
                <a:latin typeface="Vidaloka " panose="02000504000000020004" pitchFamily="2" charset="0"/>
              </a:rPr>
              <a:t>Download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6D2CEE-D2EF-413D-B7BF-A6E7ACF3471C}"/>
              </a:ext>
            </a:extLst>
          </p:cNvPr>
          <p:cNvGrpSpPr/>
          <p:nvPr/>
        </p:nvGrpSpPr>
        <p:grpSpPr>
          <a:xfrm>
            <a:off x="3440739" y="1321163"/>
            <a:ext cx="3816684" cy="342372"/>
            <a:chOff x="3605667" y="1321163"/>
            <a:chExt cx="3816684" cy="34237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BB6FF61-699B-4C60-AF72-220F40AFA0C6}"/>
                </a:ext>
              </a:extLst>
            </p:cNvPr>
            <p:cNvSpPr/>
            <p:nvPr/>
          </p:nvSpPr>
          <p:spPr>
            <a:xfrm>
              <a:off x="3605667" y="1321163"/>
              <a:ext cx="3816684" cy="324079"/>
            </a:xfrm>
            <a:prstGeom prst="round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E55FC7-E73A-4021-A3D2-71731B90B7C6}"/>
                </a:ext>
              </a:extLst>
            </p:cNvPr>
            <p:cNvSpPr/>
            <p:nvPr/>
          </p:nvSpPr>
          <p:spPr>
            <a:xfrm>
              <a:off x="3650862" y="1401937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22F858-94EA-45FB-876D-EDB76AC85B92}"/>
                </a:ext>
              </a:extLst>
            </p:cNvPr>
            <p:cNvSpPr txBox="1"/>
            <p:nvPr/>
          </p:nvSpPr>
          <p:spPr>
            <a:xfrm>
              <a:off x="3791748" y="1328059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FF8C7-2BB0-4117-A110-7DE9A37306A9}"/>
                </a:ext>
              </a:extLst>
            </p:cNvPr>
            <p:cNvSpPr txBox="1"/>
            <p:nvPr/>
          </p:nvSpPr>
          <p:spPr>
            <a:xfrm>
              <a:off x="4727489" y="1321163"/>
              <a:ext cx="8637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864324-DDA3-4469-B865-A888360FA7B3}"/>
                </a:ext>
              </a:extLst>
            </p:cNvPr>
            <p:cNvSpPr txBox="1"/>
            <p:nvPr/>
          </p:nvSpPr>
          <p:spPr>
            <a:xfrm>
              <a:off x="5663578" y="1321163"/>
              <a:ext cx="84220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C95703-581A-4FD3-9756-FE1DE106174A}"/>
                </a:ext>
              </a:extLst>
            </p:cNvPr>
            <p:cNvSpPr txBox="1"/>
            <p:nvPr/>
          </p:nvSpPr>
          <p:spPr>
            <a:xfrm>
              <a:off x="6599667" y="1321163"/>
              <a:ext cx="822684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C53E7D-041A-4343-883A-1E76CF06DBD9}"/>
                </a:ext>
              </a:extLst>
            </p:cNvPr>
            <p:cNvSpPr/>
            <p:nvPr/>
          </p:nvSpPr>
          <p:spPr>
            <a:xfrm>
              <a:off x="3699114" y="1439825"/>
              <a:ext cx="92634" cy="905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EE1051-3FE6-4F24-89C8-9C647FC49F19}"/>
                </a:ext>
              </a:extLst>
            </p:cNvPr>
            <p:cNvSpPr/>
            <p:nvPr/>
          </p:nvSpPr>
          <p:spPr>
            <a:xfrm>
              <a:off x="4590080" y="1401937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76EEB70-29BC-479F-BF90-CF978385705B}"/>
                </a:ext>
              </a:extLst>
            </p:cNvPr>
            <p:cNvSpPr/>
            <p:nvPr/>
          </p:nvSpPr>
          <p:spPr>
            <a:xfrm>
              <a:off x="5547930" y="1402980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D82D75-3C88-478E-BDDF-9795E500820D}"/>
                </a:ext>
              </a:extLst>
            </p:cNvPr>
            <p:cNvSpPr/>
            <p:nvPr/>
          </p:nvSpPr>
          <p:spPr>
            <a:xfrm>
              <a:off x="6478757" y="1408616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4CCC19-AEE7-4E2C-90DC-98B6F047639D}"/>
              </a:ext>
            </a:extLst>
          </p:cNvPr>
          <p:cNvGrpSpPr/>
          <p:nvPr/>
        </p:nvGrpSpPr>
        <p:grpSpPr>
          <a:xfrm>
            <a:off x="3440739" y="6068448"/>
            <a:ext cx="3816684" cy="342372"/>
            <a:chOff x="3605667" y="1321163"/>
            <a:chExt cx="3816684" cy="342372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BCEEBB1-B8BB-45B2-89FD-0E41D473E717}"/>
                </a:ext>
              </a:extLst>
            </p:cNvPr>
            <p:cNvSpPr/>
            <p:nvPr/>
          </p:nvSpPr>
          <p:spPr>
            <a:xfrm>
              <a:off x="3605667" y="1321163"/>
              <a:ext cx="3816684" cy="324079"/>
            </a:xfrm>
            <a:prstGeom prst="round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472F7E9-4C88-42C8-B427-B8929D27ACCC}"/>
                </a:ext>
              </a:extLst>
            </p:cNvPr>
            <p:cNvSpPr/>
            <p:nvPr/>
          </p:nvSpPr>
          <p:spPr>
            <a:xfrm>
              <a:off x="3650862" y="1401937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2C22AD-A424-4ED6-A8AF-6382E65428D6}"/>
                </a:ext>
              </a:extLst>
            </p:cNvPr>
            <p:cNvSpPr txBox="1"/>
            <p:nvPr/>
          </p:nvSpPr>
          <p:spPr>
            <a:xfrm>
              <a:off x="3791748" y="1328059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36CCE9-665D-4971-B058-025D73343237}"/>
                </a:ext>
              </a:extLst>
            </p:cNvPr>
            <p:cNvSpPr txBox="1"/>
            <p:nvPr/>
          </p:nvSpPr>
          <p:spPr>
            <a:xfrm>
              <a:off x="4727489" y="1321163"/>
              <a:ext cx="8637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17560E2-201D-4C6A-B157-B75E202E8E81}"/>
                </a:ext>
              </a:extLst>
            </p:cNvPr>
            <p:cNvSpPr txBox="1"/>
            <p:nvPr/>
          </p:nvSpPr>
          <p:spPr>
            <a:xfrm>
              <a:off x="5663578" y="1321163"/>
              <a:ext cx="84220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59C5F60-97E8-4D25-926C-90807C6742C9}"/>
                </a:ext>
              </a:extLst>
            </p:cNvPr>
            <p:cNvSpPr txBox="1"/>
            <p:nvPr/>
          </p:nvSpPr>
          <p:spPr>
            <a:xfrm>
              <a:off x="6599667" y="1321163"/>
              <a:ext cx="822684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Block 4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7E19781-4D5A-439D-A734-3441BF6FD431}"/>
                </a:ext>
              </a:extLst>
            </p:cNvPr>
            <p:cNvSpPr/>
            <p:nvPr/>
          </p:nvSpPr>
          <p:spPr>
            <a:xfrm>
              <a:off x="3699114" y="1439825"/>
              <a:ext cx="92634" cy="905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92E6C72-B9B5-4C9F-8B8E-DA32E9D68400}"/>
                </a:ext>
              </a:extLst>
            </p:cNvPr>
            <p:cNvSpPr/>
            <p:nvPr/>
          </p:nvSpPr>
          <p:spPr>
            <a:xfrm>
              <a:off x="4590080" y="1401937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9951723-5B86-4649-9178-1DC0E7F887D4}"/>
                </a:ext>
              </a:extLst>
            </p:cNvPr>
            <p:cNvSpPr/>
            <p:nvPr/>
          </p:nvSpPr>
          <p:spPr>
            <a:xfrm>
              <a:off x="5547930" y="1402980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090D07-CAAB-4109-93FD-2817A71F7147}"/>
                </a:ext>
              </a:extLst>
            </p:cNvPr>
            <p:cNvSpPr/>
            <p:nvPr/>
          </p:nvSpPr>
          <p:spPr>
            <a:xfrm>
              <a:off x="6478757" y="1408616"/>
              <a:ext cx="182383" cy="173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Vidaloka " panose="02000504000000020004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07C391D-7DF3-4404-8DD9-A3E35B308346}"/>
              </a:ext>
            </a:extLst>
          </p:cNvPr>
          <p:cNvGrpSpPr/>
          <p:nvPr/>
        </p:nvGrpSpPr>
        <p:grpSpPr>
          <a:xfrm>
            <a:off x="3995444" y="12449830"/>
            <a:ext cx="2707274" cy="346873"/>
            <a:chOff x="4026079" y="9007136"/>
            <a:chExt cx="2707274" cy="34687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D216E89-F0B8-4309-9085-9567D8CECFA6}"/>
                </a:ext>
              </a:extLst>
            </p:cNvPr>
            <p:cNvSpPr/>
            <p:nvPr/>
          </p:nvSpPr>
          <p:spPr>
            <a:xfrm>
              <a:off x="4026079" y="9010691"/>
              <a:ext cx="2557108" cy="324079"/>
            </a:xfrm>
            <a:prstGeom prst="roundRect">
              <a:avLst/>
            </a:prstGeom>
            <a:solidFill>
              <a:srgbClr val="88ABB8"/>
            </a:solidFill>
            <a:ln>
              <a:solidFill>
                <a:srgbClr val="88ABB8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E296191-E3AD-45E7-874C-976276DEECD8}"/>
                </a:ext>
              </a:extLst>
            </p:cNvPr>
            <p:cNvSpPr/>
            <p:nvPr/>
          </p:nvSpPr>
          <p:spPr>
            <a:xfrm>
              <a:off x="4110492" y="9113709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CD6AF0-E38C-421B-9032-D750B0632BC7}"/>
                </a:ext>
              </a:extLst>
            </p:cNvPr>
            <p:cNvSpPr txBox="1"/>
            <p:nvPr/>
          </p:nvSpPr>
          <p:spPr>
            <a:xfrm>
              <a:off x="4255363" y="9007136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Day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AC9DFB-1FBF-4932-B982-E3D1101EDDD0}"/>
                </a:ext>
              </a:extLst>
            </p:cNvPr>
            <p:cNvSpPr/>
            <p:nvPr/>
          </p:nvSpPr>
          <p:spPr>
            <a:xfrm>
              <a:off x="4896139" y="9113709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BA4CB05-5484-47AD-B2DE-730156187213}"/>
                </a:ext>
              </a:extLst>
            </p:cNvPr>
            <p:cNvSpPr txBox="1"/>
            <p:nvPr/>
          </p:nvSpPr>
          <p:spPr>
            <a:xfrm>
              <a:off x="5041010" y="9018533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Week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9F5158-387C-461C-8066-C588B6303B00}"/>
                </a:ext>
              </a:extLst>
            </p:cNvPr>
            <p:cNvSpPr/>
            <p:nvPr/>
          </p:nvSpPr>
          <p:spPr>
            <a:xfrm>
              <a:off x="5796248" y="9125106"/>
              <a:ext cx="156015" cy="133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8AC956-FC2F-40BB-8A0F-DEA84944D96E}"/>
                </a:ext>
              </a:extLst>
            </p:cNvPr>
            <p:cNvSpPr txBox="1"/>
            <p:nvPr/>
          </p:nvSpPr>
          <p:spPr>
            <a:xfrm>
              <a:off x="5930991" y="9018533"/>
              <a:ext cx="802362" cy="3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80" dirty="0">
                  <a:latin typeface="Vidaloka " panose="02000504000000020004" pitchFamily="2" charset="0"/>
                </a:rPr>
                <a:t>Year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4181035-966C-4A80-BB4D-92BB4D2E5D5B}"/>
                </a:ext>
              </a:extLst>
            </p:cNvPr>
            <p:cNvSpPr/>
            <p:nvPr/>
          </p:nvSpPr>
          <p:spPr>
            <a:xfrm>
              <a:off x="4142183" y="9135294"/>
              <a:ext cx="92634" cy="905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236" tIns="40118" rIns="80236" bIns="401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/>
            </a:p>
          </p:txBody>
        </p:sp>
      </p:grpSp>
    </p:spTree>
    <p:extLst>
      <p:ext uri="{BB962C8B-B14F-4D97-AF65-F5344CB8AC3E}">
        <p14:creationId xmlns:p14="http://schemas.microsoft.com/office/powerpoint/2010/main" val="189277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64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Vidaloka 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Santiago</dc:creator>
  <cp:lastModifiedBy>Gustavo Santiago</cp:lastModifiedBy>
  <cp:revision>11</cp:revision>
  <dcterms:created xsi:type="dcterms:W3CDTF">2024-03-20T13:42:45Z</dcterms:created>
  <dcterms:modified xsi:type="dcterms:W3CDTF">2024-03-20T15:55:01Z</dcterms:modified>
</cp:coreProperties>
</file>