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E0463-7149-4DB9-95F4-3D10B41E6BDF}" v="1" dt="2024-10-23T14:59:0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71" autoAdjust="0"/>
  </p:normalViewPr>
  <p:slideViewPr>
    <p:cSldViewPr snapToGrid="0">
      <p:cViewPr varScale="1">
        <p:scale>
          <a:sx n="66" d="100"/>
          <a:sy n="66" d="100"/>
        </p:scale>
        <p:origin x="13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4262-52FA-4E1E-B243-6386C2D2D03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EF666-6EAF-45D8-AE31-B1E991DA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ptos"/>
              </a:rPr>
              <a:t>Create a sketch showing dashboard input datasets, outputs, programming language, dashboard framework, and the overall data processing pipeline. Ensure the sketch is clearly visible. Focus on the main aspects of the dashboard.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EF666-6EAF-45D8-AE31-B1E991DA8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Wildcat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Luiz Felipe Almeida - Agronomy</a:t>
            </a:r>
          </a:p>
          <a:p>
            <a:r>
              <a:rPr lang="en-US" dirty="0"/>
              <a:t>Gustavo Santiago - Agronomy</a:t>
            </a:r>
          </a:p>
          <a:p>
            <a:r>
              <a:rPr lang="en-US" dirty="0"/>
              <a:t>Gabriel Hintz - Agronomy</a:t>
            </a:r>
          </a:p>
          <a:p>
            <a:r>
              <a:rPr lang="en-US" dirty="0"/>
              <a:t>Carlos Hernandez - Agronomy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9937BAD-7DFC-C245-64DE-CE7B0C0DCB03}"/>
              </a:ext>
            </a:extLst>
          </p:cNvPr>
          <p:cNvGrpSpPr/>
          <p:nvPr/>
        </p:nvGrpSpPr>
        <p:grpSpPr>
          <a:xfrm>
            <a:off x="138895" y="-278493"/>
            <a:ext cx="8887943" cy="4838918"/>
            <a:chOff x="643134" y="737985"/>
            <a:chExt cx="8778659" cy="5135320"/>
          </a:xfrm>
        </p:grpSpPr>
        <p:pic>
          <p:nvPicPr>
            <p:cNvPr id="5" name="Picture 4" descr="A diagram of a workflow&#10;&#10;Description automatically generated">
              <a:extLst>
                <a:ext uri="{FF2B5EF4-FFF2-40B4-BE49-F238E27FC236}">
                  <a16:creationId xmlns:a16="http://schemas.microsoft.com/office/drawing/2014/main" id="{9A55E728-9011-278F-A828-3DED459C9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34" y="737985"/>
              <a:ext cx="8778659" cy="5135320"/>
            </a:xfrm>
            <a:prstGeom prst="rect">
              <a:avLst/>
            </a:prstGeom>
          </p:spPr>
        </p:pic>
        <p:pic>
          <p:nvPicPr>
            <p:cNvPr id="9" name="Picture 8" descr="A blue hexagon with white text&#10;&#10;Description automatically generated">
              <a:extLst>
                <a:ext uri="{FF2B5EF4-FFF2-40B4-BE49-F238E27FC236}">
                  <a16:creationId xmlns:a16="http://schemas.microsoft.com/office/drawing/2014/main" id="{5A9AAF7B-887D-7358-CA4C-C2212248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12" y="3630535"/>
              <a:ext cx="1421967" cy="710984"/>
            </a:xfrm>
            <a:prstGeom prst="rect">
              <a:avLst/>
            </a:prstGeom>
          </p:spPr>
        </p:pic>
        <p:pic>
          <p:nvPicPr>
            <p:cNvPr id="12" name="Picture 11" descr="A blue and grey logo&#10;&#10;Description automatically generated">
              <a:extLst>
                <a:ext uri="{FF2B5EF4-FFF2-40B4-BE49-F238E27FC236}">
                  <a16:creationId xmlns:a16="http://schemas.microsoft.com/office/drawing/2014/main" id="{8F68CA6C-741F-9143-4FDD-ADCE2896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91" y="4736223"/>
              <a:ext cx="639399" cy="495534"/>
            </a:xfrm>
            <a:prstGeom prst="rect">
              <a:avLst/>
            </a:prstGeom>
          </p:spPr>
        </p:pic>
      </p:grpSp>
      <p:pic>
        <p:nvPicPr>
          <p:cNvPr id="15" name="Picture 14" descr="A green dotted line graph&#10;&#10;Description automatically generated">
            <a:extLst>
              <a:ext uri="{FF2B5EF4-FFF2-40B4-BE49-F238E27FC236}">
                <a16:creationId xmlns:a16="http://schemas.microsoft.com/office/drawing/2014/main" id="{822496C1-586C-6523-BBE7-42CF9564F0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r="16106"/>
          <a:stretch/>
        </p:blipFill>
        <p:spPr>
          <a:xfrm>
            <a:off x="9026838" y="439101"/>
            <a:ext cx="2860362" cy="244804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9" name="Picture 18" descr="A graph of soil moisture&#10;&#10;Description automatically generated">
            <a:extLst>
              <a:ext uri="{FF2B5EF4-FFF2-40B4-BE49-F238E27FC236}">
                <a16:creationId xmlns:a16="http://schemas.microsoft.com/office/drawing/2014/main" id="{C6E8C292-51AB-64F9-1CD4-246E447A941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4" r="18083"/>
          <a:stretch/>
        </p:blipFill>
        <p:spPr>
          <a:xfrm>
            <a:off x="9026838" y="3063143"/>
            <a:ext cx="2860362" cy="24755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Wildcat Squad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Carlos Hernandez</cp:lastModifiedBy>
  <cp:revision>3</cp:revision>
  <dcterms:created xsi:type="dcterms:W3CDTF">2024-10-23T14:21:43Z</dcterms:created>
  <dcterms:modified xsi:type="dcterms:W3CDTF">2024-10-31T21:29:28Z</dcterms:modified>
</cp:coreProperties>
</file>