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00"/>
    <a:srgbClr val="0058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4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9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59E02-8095-4FD3-A797-366E74904566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D945-3E79-4518-B086-222E1AB9B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5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59E02-8095-4FD3-A797-366E74904566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D945-3E79-4518-B086-222E1AB9B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59E02-8095-4FD3-A797-366E74904566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D945-3E79-4518-B086-222E1AB9B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2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59E02-8095-4FD3-A797-366E74904566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D945-3E79-4518-B086-222E1AB9B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3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59E02-8095-4FD3-A797-366E74904566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D945-3E79-4518-B086-222E1AB9B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2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59E02-8095-4FD3-A797-366E74904566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D945-3E79-4518-B086-222E1AB9B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7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59E02-8095-4FD3-A797-366E74904566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D945-3E79-4518-B086-222E1AB9B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59E02-8095-4FD3-A797-366E74904566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D945-3E79-4518-B086-222E1AB9B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59E02-8095-4FD3-A797-366E74904566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D945-3E79-4518-B086-222E1AB9B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9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59E02-8095-4FD3-A797-366E74904566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D945-3E79-4518-B086-222E1AB9B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59E02-8095-4FD3-A797-366E74904566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D945-3E79-4518-B086-222E1AB9B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0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59E02-8095-4FD3-A797-366E74904566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3D945-3E79-4518-B086-222E1AB9B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2265290-6B7F-4D2F-8F3B-4DCC26933CD4}"/>
              </a:ext>
            </a:extLst>
          </p:cNvPr>
          <p:cNvSpPr/>
          <p:nvPr/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DC9F31-DF90-43B2-8AC2-8C9BADFF0A01}"/>
              </a:ext>
            </a:extLst>
          </p:cNvPr>
          <p:cNvSpPr/>
          <p:nvPr/>
        </p:nvSpPr>
        <p:spPr>
          <a:xfrm>
            <a:off x="0" y="-1"/>
            <a:ext cx="9144000" cy="5012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425CA1D-197F-4FF0-AED7-E4510D59D777}"/>
              </a:ext>
            </a:extLst>
          </p:cNvPr>
          <p:cNvGrpSpPr/>
          <p:nvPr/>
        </p:nvGrpSpPr>
        <p:grpSpPr>
          <a:xfrm>
            <a:off x="1703578" y="51984"/>
            <a:ext cx="5736843" cy="385660"/>
            <a:chOff x="1449492" y="72304"/>
            <a:chExt cx="5736843" cy="385660"/>
          </a:xfrm>
        </p:grpSpPr>
        <p:pic>
          <p:nvPicPr>
            <p:cNvPr id="1026" name="Picture 2" descr="Github Logo - Free social media icons">
              <a:extLst>
                <a:ext uri="{FF2B5EF4-FFF2-40B4-BE49-F238E27FC236}">
                  <a16:creationId xmlns:a16="http://schemas.microsoft.com/office/drawing/2014/main" id="{661587A9-157F-4877-9578-755A5FA99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9492" y="98977"/>
              <a:ext cx="358987" cy="358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Linkedin icon - Free download on Iconfinder">
              <a:extLst>
                <a:ext uri="{FF2B5EF4-FFF2-40B4-BE49-F238E27FC236}">
                  <a16:creationId xmlns:a16="http://schemas.microsoft.com/office/drawing/2014/main" id="{F135547F-9F89-4AB7-B048-A111F3751D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9721" y="93390"/>
              <a:ext cx="356616" cy="356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File:Google Scholar logo.svg - Wikimedia Commons">
              <a:extLst>
                <a:ext uri="{FF2B5EF4-FFF2-40B4-BE49-F238E27FC236}">
                  <a16:creationId xmlns:a16="http://schemas.microsoft.com/office/drawing/2014/main" id="{F970D6F3-3406-4C4C-840A-EEDB3D8B79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9719" y="93389"/>
              <a:ext cx="356616" cy="356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Thingiverse - Wikipedia">
              <a:extLst>
                <a:ext uri="{FF2B5EF4-FFF2-40B4-BE49-F238E27FC236}">
                  <a16:creationId xmlns:a16="http://schemas.microsoft.com/office/drawing/2014/main" id="{4B2EF7B9-059A-48D0-AB15-5DC73C7210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1861" y="72304"/>
              <a:ext cx="356616" cy="356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50D802B-C7EF-47A0-AE6C-70777FC1D4D2}"/>
                </a:ext>
              </a:extLst>
            </p:cNvPr>
            <p:cNvSpPr txBox="1"/>
            <p:nvPr/>
          </p:nvSpPr>
          <p:spPr>
            <a:xfrm>
              <a:off x="3587579" y="87031"/>
              <a:ext cx="146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Web Resume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D7097E9-42A2-4078-A3F1-126ECFE013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l="27066" t="5788" r="29642" b="52037"/>
          <a:stretch/>
        </p:blipFill>
        <p:spPr>
          <a:xfrm>
            <a:off x="3866727" y="567446"/>
            <a:ext cx="1410546" cy="1355048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321331-2BCC-4A9D-A175-BA5D1635D86F}"/>
              </a:ext>
            </a:extLst>
          </p:cNvPr>
          <p:cNvSpPr txBox="1"/>
          <p:nvPr/>
        </p:nvSpPr>
        <p:spPr>
          <a:xfrm>
            <a:off x="2732511" y="1989698"/>
            <a:ext cx="3678978" cy="1015663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Hello world! Nice to meet you all! I am Gustavo….</a:t>
            </a:r>
          </a:p>
          <a:p>
            <a:endParaRPr lang="en-US" sz="1200" dirty="0"/>
          </a:p>
          <a:p>
            <a:r>
              <a:rPr lang="en-US" sz="1200" dirty="0">
                <a:solidFill>
                  <a:schemeClr val="bg1"/>
                </a:solidFill>
              </a:rPr>
              <a:t>Small description of my history, scholarly background, aspirations, and working areas.</a:t>
            </a:r>
          </a:p>
          <a:p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C1FA90-77B4-4952-BEAE-B3D826DC5CE6}"/>
              </a:ext>
            </a:extLst>
          </p:cNvPr>
          <p:cNvSpPr txBox="1"/>
          <p:nvPr/>
        </p:nvSpPr>
        <p:spPr>
          <a:xfrm>
            <a:off x="3925739" y="3072073"/>
            <a:ext cx="129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My projects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C2B4761-078A-4025-BDF7-C25BF27D1A83}"/>
              </a:ext>
            </a:extLst>
          </p:cNvPr>
          <p:cNvGrpSpPr/>
          <p:nvPr/>
        </p:nvGrpSpPr>
        <p:grpSpPr>
          <a:xfrm>
            <a:off x="365760" y="3441405"/>
            <a:ext cx="2302934" cy="1623438"/>
            <a:chOff x="365760" y="3441405"/>
            <a:chExt cx="2302934" cy="162343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22258CD-10D9-4E1B-898B-F8881002B329}"/>
                </a:ext>
              </a:extLst>
            </p:cNvPr>
            <p:cNvSpPr/>
            <p:nvPr/>
          </p:nvSpPr>
          <p:spPr>
            <a:xfrm>
              <a:off x="365760" y="3441405"/>
              <a:ext cx="2302934" cy="162343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041AEA2-59A9-48B0-B32A-F089FFA1B0B3}"/>
                </a:ext>
              </a:extLst>
            </p:cNvPr>
            <p:cNvSpPr/>
            <p:nvPr/>
          </p:nvSpPr>
          <p:spPr>
            <a:xfrm>
              <a:off x="995681" y="3528908"/>
              <a:ext cx="1043092" cy="6570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E711AA5-A42C-4FF8-91C2-288E7C8598FB}"/>
                </a:ext>
              </a:extLst>
            </p:cNvPr>
            <p:cNvSpPr txBox="1"/>
            <p:nvPr/>
          </p:nvSpPr>
          <p:spPr>
            <a:xfrm>
              <a:off x="487680" y="4253124"/>
              <a:ext cx="2052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 little description of the project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22E186-30E0-4ADC-9BC1-C2BDB8C32A38}"/>
              </a:ext>
            </a:extLst>
          </p:cNvPr>
          <p:cNvGrpSpPr/>
          <p:nvPr/>
        </p:nvGrpSpPr>
        <p:grpSpPr>
          <a:xfrm>
            <a:off x="3405292" y="3453351"/>
            <a:ext cx="2302934" cy="1623438"/>
            <a:chOff x="365760" y="3441405"/>
            <a:chExt cx="2302934" cy="162343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CE23B9F5-D733-4052-B4E7-375EA965DA4D}"/>
                </a:ext>
              </a:extLst>
            </p:cNvPr>
            <p:cNvSpPr/>
            <p:nvPr/>
          </p:nvSpPr>
          <p:spPr>
            <a:xfrm>
              <a:off x="365760" y="3441405"/>
              <a:ext cx="2302934" cy="162343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7C48155-9F6A-42A7-8093-3F4F38704EAC}"/>
                </a:ext>
              </a:extLst>
            </p:cNvPr>
            <p:cNvSpPr/>
            <p:nvPr/>
          </p:nvSpPr>
          <p:spPr>
            <a:xfrm>
              <a:off x="995681" y="3528908"/>
              <a:ext cx="1043092" cy="6570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27B25D3-0B5D-4381-B2F7-DD3DFE879189}"/>
                </a:ext>
              </a:extLst>
            </p:cNvPr>
            <p:cNvSpPr txBox="1"/>
            <p:nvPr/>
          </p:nvSpPr>
          <p:spPr>
            <a:xfrm>
              <a:off x="487680" y="4253124"/>
              <a:ext cx="2052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 little description of the project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BED854-3EF2-4101-922D-DB7C7F20ED25}"/>
              </a:ext>
            </a:extLst>
          </p:cNvPr>
          <p:cNvGrpSpPr/>
          <p:nvPr/>
        </p:nvGrpSpPr>
        <p:grpSpPr>
          <a:xfrm>
            <a:off x="6444825" y="3441405"/>
            <a:ext cx="2302934" cy="1623438"/>
            <a:chOff x="365760" y="3441405"/>
            <a:chExt cx="2302934" cy="162343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92EA244E-1096-4F18-84F3-EBFA7C7B9BD5}"/>
                </a:ext>
              </a:extLst>
            </p:cNvPr>
            <p:cNvSpPr/>
            <p:nvPr/>
          </p:nvSpPr>
          <p:spPr>
            <a:xfrm>
              <a:off x="365760" y="3441405"/>
              <a:ext cx="2302934" cy="162343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F58D4C7-FE1A-4161-B3E1-9E72CBAA46C4}"/>
                </a:ext>
              </a:extLst>
            </p:cNvPr>
            <p:cNvSpPr/>
            <p:nvPr/>
          </p:nvSpPr>
          <p:spPr>
            <a:xfrm>
              <a:off x="995681" y="3528908"/>
              <a:ext cx="1043092" cy="6570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F494A09-46E2-4A95-B42B-2F238862390E}"/>
                </a:ext>
              </a:extLst>
            </p:cNvPr>
            <p:cNvSpPr txBox="1"/>
            <p:nvPr/>
          </p:nvSpPr>
          <p:spPr>
            <a:xfrm>
              <a:off x="487680" y="4253124"/>
              <a:ext cx="20523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 little description of the project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0024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53</Words>
  <Application>Microsoft Office PowerPoint</Application>
  <PresentationFormat>On-screen Show (16:9)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 Nocera Santiago</dc:creator>
  <cp:lastModifiedBy>Gustavo Nocera Santiago</cp:lastModifiedBy>
  <cp:revision>5</cp:revision>
  <dcterms:created xsi:type="dcterms:W3CDTF">2023-12-02T21:41:48Z</dcterms:created>
  <dcterms:modified xsi:type="dcterms:W3CDTF">2023-12-02T22:11:30Z</dcterms:modified>
</cp:coreProperties>
</file>