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04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95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35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36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86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4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7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42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6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B481-9ABE-4CB6-83D1-27494346E0E8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A6B20-C3A2-4AB0-8648-29FE7D11B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4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Tabelas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43199"/>
            <a:ext cx="10515599" cy="37749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&lt;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</a:t>
            </a:r>
            <a:r>
              <a:rPr lang="pt-BR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Marcação de início da Tabela;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 &lt;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</a:t>
            </a:r>
            <a:r>
              <a:rPr lang="pt-BR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Marcação de início da linha;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 &lt;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&gt;Trompete&lt;/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pt-BR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Marcação de célula da tabela;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&lt;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&gt;Trombone&lt;/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pt-BR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Marcação de célula da tabela;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 &lt;/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</a:t>
            </a:r>
            <a:r>
              <a:rPr lang="pt-BR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Marcação de fim da linha;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 &lt;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</a:t>
            </a:r>
            <a:r>
              <a:rPr lang="pt-BR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Início de uma nova linha;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 &lt;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&gt;Trompa&lt;/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 &lt;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&gt;Tuba&lt;/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 &lt;/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&lt;/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</a:t>
            </a:r>
            <a:r>
              <a:rPr lang="pt-BR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Marcação de fim da Tabela;</a:t>
            </a:r>
            <a:endParaRPr lang="pt-BR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763" y="269591"/>
            <a:ext cx="3239425" cy="20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38484"/>
            <a:ext cx="7000164" cy="37067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&lt;table&gt;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 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Agudo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Grave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 &lt;/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 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 &lt;td&gt;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Trompete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 &lt;td&gt;Trombone&lt;/td&gt;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 &lt;/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&lt;/table&gt;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22" y="1886022"/>
            <a:ext cx="4675141" cy="20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5534"/>
            <a:ext cx="11035352" cy="656457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Início do Cabeçalho da tabela;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="4"&gt;Tabela de preços&lt;/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Pegando 4 colunas 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Cabeçalho da tabela;           uma linha;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	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Início do Rodapé da tabela;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="4"&gt;Visite nossa loja&lt;/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Rodapé da tabela;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Início do corpo da tabela;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="2"&gt; Seminovos&lt;/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Agrupando as células de duas linhas;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&gt;Trompete&lt;/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     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Pegando 2 linhas de uma coluna;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&gt;Trombone&lt;/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&gt;Trompa&lt;/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&gt;$500&lt;/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&gt;$640&lt;/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&gt;$650&lt;/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corpo da tabela;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30" y="4026252"/>
            <a:ext cx="5320921" cy="26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4023" y="300250"/>
            <a:ext cx="11368585" cy="61960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="3"&gt;&lt;/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	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Agrupa 3 colunas;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&gt;Agudo&lt;/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&gt;Médio&lt;/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&gt;Grave&lt;/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&gt;Trompete&lt;/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&gt;Trompa&lt;/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&gt;Trombone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15" y="2852665"/>
            <a:ext cx="3874127" cy="21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5659"/>
            <a:ext cx="10912522" cy="633256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Agrupamento de colunas;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="coluna1"/&gt;		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Identificação de cada coluna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="coluna2"/&gt;		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 formatação com </a:t>
            </a:r>
            <a:r>
              <a:rPr lang="pt-BR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="coluna3"/&gt;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&gt;Agudo&lt;/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&gt;Médio&lt;/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&gt;Grave&lt;/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&gt;Trompete&lt;/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&gt;Trompa&lt;/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&gt;Trombone&lt;/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61" y="3411939"/>
            <a:ext cx="4296868" cy="19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Estilo aplicado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3081" y="1825625"/>
            <a:ext cx="11395879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border:solid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1px #000; padding:5px;}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{background-color:#999;}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font-size:x-large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{background:#F60;}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.coluna1 {background:#F66;}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.coluna2  {background:#F33;}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.coluna3  {background:#F99;}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C9E29F02AC2C44AC849FB3CF6E06C3" ma:contentTypeVersion="7" ma:contentTypeDescription="Crie um novo documento." ma:contentTypeScope="" ma:versionID="1f520c5e4faa9e495701ff92e43ecc5d">
  <xsd:schema xmlns:xsd="http://www.w3.org/2001/XMLSchema" xmlns:xs="http://www.w3.org/2001/XMLSchema" xmlns:p="http://schemas.microsoft.com/office/2006/metadata/properties" xmlns:ns2="72dbdf4e-0dd4-43ba-aa7f-c7b3da78f441" targetNamespace="http://schemas.microsoft.com/office/2006/metadata/properties" ma:root="true" ma:fieldsID="8aedead3c33643e2d8caf934b865a413" ns2:_="">
    <xsd:import namespace="72dbdf4e-0dd4-43ba-aa7f-c7b3da78f4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bdf4e-0dd4-43ba-aa7f-c7b3da78f4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38CF0-5CAA-4982-B2D1-4365CB167D39}"/>
</file>

<file path=customXml/itemProps2.xml><?xml version="1.0" encoding="utf-8"?>
<ds:datastoreItem xmlns:ds="http://schemas.openxmlformats.org/officeDocument/2006/customXml" ds:itemID="{C5CA69D4-21E3-4661-910D-DE042387A71C}"/>
</file>

<file path=customXml/itemProps3.xml><?xml version="1.0" encoding="utf-8"?>
<ds:datastoreItem xmlns:ds="http://schemas.openxmlformats.org/officeDocument/2006/customXml" ds:itemID="{58B5E522-7B6E-40BA-BFAB-143D86C78715}"/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151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Tabelas</vt:lpstr>
      <vt:lpstr>Apresentação do PowerPoint</vt:lpstr>
      <vt:lpstr>Apresentação do PowerPoint</vt:lpstr>
      <vt:lpstr>Apresentação do PowerPoint</vt:lpstr>
      <vt:lpstr>Apresentação do PowerPoint</vt:lpstr>
      <vt:lpstr>Estilo aplicado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8</cp:revision>
  <dcterms:created xsi:type="dcterms:W3CDTF">2021-04-28T03:25:58Z</dcterms:created>
  <dcterms:modified xsi:type="dcterms:W3CDTF">2021-04-28T13:48:29Z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0x010100E3C9E29F02AC2C44AC849FB3CF6E06C3</vt:lpwstr>
  </property>
</Properties>
</file>