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36" d="100"/>
          <a:sy n="136" d="100"/>
        </p:scale>
        <p:origin x="216" y="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BA081-E686-4249-84D5-1A918CDF3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70F44-28EC-2E40-8636-E44C66568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FC0BC-FD08-E243-8CB3-E52FA564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EF688F-C53E-9441-8EFC-673470B7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A4C8D-9A32-F542-9AE3-915BEEEB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23B5A-9174-6748-9723-CA90DDB9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F82668-A53C-1B44-B16F-4820012D2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25DDC-10AD-D94E-A410-4B830A29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D0DE0-D4F2-5A47-A9DD-1FE84575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C4BC2-C46E-314A-8E0E-05E304ED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6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1EA5F5-CD7F-B84C-967F-AC43DDEA4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C4E29F-44FB-2245-B3C7-C41C4C282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548D1-DC83-374D-BB23-F1612BBF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5694A-0906-1641-863A-59E83993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6BD48-F397-D245-9C3D-4A608F1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8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DED7C-E731-6C4C-A92E-AC85EE52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BEECE-8322-B44B-98DE-DE1C227D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B43D32-B8DF-7044-BF5C-8C35C4E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606BB-683F-8042-AEFD-4FF1D56B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388F2-3ABC-544F-A495-9A5DB698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65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F7E4F-160F-244F-A297-0D8F1841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2904-1BCB-0E45-A08A-ECF849CCA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5A0A3-0DDF-4143-95DB-954C2EF0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EF8F3-41FE-744A-8A31-34F42FDD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7C249-CAF9-C64D-9709-F632178C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AAE9A-AD0D-E74C-AEC1-2C25B929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3E3A7-21E5-E348-B33C-746C392EF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85440-C5F3-6A43-9474-D108EBCE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9B9FE-2458-0D40-AC96-3CC7DC2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5A82A6-FDE1-BD4A-B218-3CBB06A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54CD73-71A4-5F4D-8F42-1A26A8DC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00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981E7-E842-B54B-9115-B6F5D584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10181-A3F3-7E4F-9268-D10012A9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A59EC8-E4F2-2F46-91C7-11185DDF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F6B009-33B6-5844-834C-98DD2368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6AACD4-F679-CD41-B66C-B8217DC87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E5059-074C-C44A-9BC0-498FE842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53D9D5-DDB3-B245-9D78-F8F5E1CB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5A8A53-D1D2-4F45-A15C-3ED1B59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0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7B07-B5D6-F242-9F0E-A6FB334C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53EA38-9635-8F4E-BCEA-159B9CA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864688-A367-E44D-A1D7-E730CE34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912D10-CC42-3B40-9FE7-7112BB4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D39187-21CB-3344-86D0-9E70E4BE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8ED27-59CF-9541-81D3-70D4B5C4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6A8554-0FBC-A542-AE26-1CE38AA2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2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3062-AC99-4B43-B454-457C983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B0C3B-6B85-3348-BDCE-8A633885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94AFF6-DDD4-604D-AB6C-B3111792C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14FB8-C3EA-E54B-AD3C-EAC72C71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B321ED-4E57-CD40-BC31-0CCB4C42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DFD99-7D72-2547-B9B8-827CB478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AF8DF-2E25-1C47-9E1F-F8B97DE8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B7BBAE-0071-C84F-B609-3E826A389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8F008-BB05-2741-90A9-7FF500D2E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430F6-521B-F042-B9FC-1BAA0D4C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7ACB0B-94CF-3349-ACEA-6023FF94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E1E76-B8A0-7F47-986A-3D53051F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5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48EDCE-7AC2-ED4F-B560-1F3E646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4BF57-8B44-B046-A335-853B79CB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1728D-8575-324D-966C-D7C722798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8669-CB3F-4247-9FC5-49CC553EDF1D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2D4CC-30A8-C649-A741-7DD667585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78C877-2E9B-9B46-92DE-53BA3E3E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175E-9F7A-9B4E-B32C-4A7D23BEC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5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E429765-B9D9-8048-A8E3-1D08C65E8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07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to profissional grátis de airpods, aparelhos, ativo">
            <a:extLst>
              <a:ext uri="{FF2B5EF4-FFF2-40B4-BE49-F238E27FC236}">
                <a16:creationId xmlns:a16="http://schemas.microsoft.com/office/drawing/2014/main" id="{50AE3E1C-2E85-FD49-92E2-F887D2E34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8" r="6248" b="-1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DF9E0-6D87-0A4E-9506-84BFA43C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824" y="407773"/>
            <a:ext cx="4992522" cy="5769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Digital Dependent</a:t>
            </a:r>
          </a:p>
          <a:p>
            <a:pPr marL="0" indent="0" algn="ctr">
              <a:buNone/>
            </a:pPr>
            <a:r>
              <a:rPr lang="pt-BR" sz="1400" dirty="0"/>
              <a:t>1edff768-5466-42b7-86d3-539556887683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Apps Open By Day (AVG): </a:t>
            </a:r>
            <a:r>
              <a:rPr lang="pt-BR" sz="2000" b="1" dirty="0"/>
              <a:t>955</a:t>
            </a:r>
          </a:p>
          <a:p>
            <a:pPr marL="0" indent="0">
              <a:buNone/>
            </a:pPr>
            <a:r>
              <a:rPr lang="pt-BR" sz="2000" dirty="0"/>
              <a:t>SMS Sent By Day (AVG): </a:t>
            </a:r>
            <a:r>
              <a:rPr lang="pt-BR" sz="2000" b="1" dirty="0"/>
              <a:t>40</a:t>
            </a:r>
          </a:p>
          <a:p>
            <a:pPr marL="0" indent="0">
              <a:buNone/>
            </a:pPr>
            <a:r>
              <a:rPr lang="pt-BR" sz="2000" dirty="0"/>
              <a:t>Dark Enviroment (AVG): </a:t>
            </a:r>
            <a:r>
              <a:rPr lang="pt-BR" sz="2000" b="1" dirty="0"/>
              <a:t>2 </a:t>
            </a:r>
            <a:r>
              <a:rPr lang="pt-BR" sz="2000" dirty="0"/>
              <a:t>Hours</a:t>
            </a:r>
          </a:p>
          <a:p>
            <a:pPr marL="0" indent="0">
              <a:buNone/>
            </a:pPr>
            <a:r>
              <a:rPr lang="pt-BR" sz="2000" dirty="0"/>
              <a:t>Sleep Time (EMA): </a:t>
            </a:r>
            <a:r>
              <a:rPr lang="pt-BR" sz="2000" b="1" dirty="0"/>
              <a:t>7</a:t>
            </a:r>
            <a:r>
              <a:rPr lang="pt-BR" sz="2000" dirty="0"/>
              <a:t> Hours</a:t>
            </a:r>
          </a:p>
          <a:p>
            <a:pPr marL="0" indent="0">
              <a:buNone/>
            </a:pPr>
            <a:r>
              <a:rPr lang="pt-BR" sz="2000" dirty="0"/>
              <a:t>Sleep Quality (EMA): </a:t>
            </a:r>
            <a:r>
              <a:rPr lang="pt-BR" sz="2000" b="1" dirty="0"/>
              <a:t>1</a:t>
            </a:r>
            <a:r>
              <a:rPr lang="pt-BR" sz="2000" dirty="0"/>
              <a:t> (Very Good)</a:t>
            </a:r>
          </a:p>
          <a:p>
            <a:pPr marL="0" indent="0">
              <a:buNone/>
            </a:pPr>
            <a:r>
              <a:rPr lang="pt-BR" sz="2000" dirty="0"/>
              <a:t>Stress Level (EMA): </a:t>
            </a:r>
            <a:r>
              <a:rPr lang="pt-BR" sz="2000" b="1" dirty="0"/>
              <a:t>2</a:t>
            </a:r>
            <a:r>
              <a:rPr lang="pt-BR" sz="2000" dirty="0"/>
              <a:t> (Definitely Stressed)</a:t>
            </a:r>
          </a:p>
          <a:p>
            <a:pPr marL="0" indent="0">
              <a:buNone/>
            </a:pPr>
            <a:r>
              <a:rPr lang="pt-BR" sz="2000" dirty="0"/>
              <a:t>Depression Scale PHQ: </a:t>
            </a:r>
            <a:r>
              <a:rPr lang="pt-BR" sz="2000" b="1" dirty="0"/>
              <a:t>18</a:t>
            </a:r>
            <a:r>
              <a:rPr lang="pt-BR" sz="2000" dirty="0"/>
              <a:t> (Moderately Severe)</a:t>
            </a:r>
          </a:p>
          <a:p>
            <a:pPr marL="0" indent="0">
              <a:buNone/>
            </a:pPr>
            <a:r>
              <a:rPr lang="pt-BR" sz="2000" dirty="0"/>
              <a:t>Perceived Stress Scale: </a:t>
            </a:r>
            <a:r>
              <a:rPr lang="pt-BR" sz="2000" b="1" dirty="0"/>
              <a:t>12</a:t>
            </a:r>
            <a:r>
              <a:rPr lang="pt-BR" sz="2000" dirty="0"/>
              <a:t> (Low Stress)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6302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3</cp:revision>
  <dcterms:created xsi:type="dcterms:W3CDTF">2021-06-26T22:06:48Z</dcterms:created>
  <dcterms:modified xsi:type="dcterms:W3CDTF">2021-06-26T22:26:21Z</dcterms:modified>
</cp:coreProperties>
</file>