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2" r:id="rId4"/>
    <p:sldId id="257" r:id="rId5"/>
    <p:sldId id="265" r:id="rId6"/>
    <p:sldId id="266" r:id="rId7"/>
    <p:sldId id="267" r:id="rId8"/>
    <p:sldId id="268" r:id="rId9"/>
    <p:sldId id="275" r:id="rId10"/>
    <p:sldId id="26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5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71A09-A8BC-CE4A-AF6F-3390D23C1D1B}" v="138" dt="2021-04-23T01:11:0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3"/>
    <p:restoredTop sz="77156"/>
  </p:normalViewPr>
  <p:slideViewPr>
    <p:cSldViewPr snapToGrid="0">
      <p:cViewPr varScale="1">
        <p:scale>
          <a:sx n="138" d="100"/>
          <a:sy n="138" d="100"/>
        </p:scale>
        <p:origin x="20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Lazarotto Schroeder" userId="39a4114243782f6c" providerId="LiveId" clId="{A1071A09-A8BC-CE4A-AF6F-3390D23C1D1B}"/>
    <pc:docChg chg="undo custSel addSld delSld modSld sldOrd">
      <pc:chgData name="Gustavo Lazarotto Schroeder" userId="39a4114243782f6c" providerId="LiveId" clId="{A1071A09-A8BC-CE4A-AF6F-3390D23C1D1B}" dt="2021-04-23T01:12:13.413" v="2537" actId="27636"/>
      <pc:docMkLst>
        <pc:docMk/>
      </pc:docMkLst>
      <pc:sldChg chg="modSp mod">
        <pc:chgData name="Gustavo Lazarotto Schroeder" userId="39a4114243782f6c" providerId="LiveId" clId="{A1071A09-A8BC-CE4A-AF6F-3390D23C1D1B}" dt="2021-04-22T23:22:30.354" v="1724" actId="20577"/>
        <pc:sldMkLst>
          <pc:docMk/>
          <pc:sldMk cId="2325018880" sldId="256"/>
        </pc:sldMkLst>
        <pc:spChg chg="mod">
          <ac:chgData name="Gustavo Lazarotto Schroeder" userId="39a4114243782f6c" providerId="LiveId" clId="{A1071A09-A8BC-CE4A-AF6F-3390D23C1D1B}" dt="2021-04-22T23:22:30.354" v="1724" actId="20577"/>
          <ac:spMkLst>
            <pc:docMk/>
            <pc:sldMk cId="2325018880" sldId="256"/>
            <ac:spMk id="5" creationId="{3E4D4F53-4593-3E43-8865-55F7538973DD}"/>
          </ac:spMkLst>
        </pc:spChg>
      </pc:sldChg>
      <pc:sldChg chg="modSp mod">
        <pc:chgData name="Gustavo Lazarotto Schroeder" userId="39a4114243782f6c" providerId="LiveId" clId="{A1071A09-A8BC-CE4A-AF6F-3390D23C1D1B}" dt="2021-04-21T21:46:38.494" v="8" actId="113"/>
        <pc:sldMkLst>
          <pc:docMk/>
          <pc:sldMk cId="1949558156" sldId="257"/>
        </pc:sldMkLst>
        <pc:spChg chg="mod">
          <ac:chgData name="Gustavo Lazarotto Schroeder" userId="39a4114243782f6c" providerId="LiveId" clId="{A1071A09-A8BC-CE4A-AF6F-3390D23C1D1B}" dt="2021-04-21T21:46:38.494" v="8" actId="113"/>
          <ac:spMkLst>
            <pc:docMk/>
            <pc:sldMk cId="1949558156" sldId="257"/>
            <ac:spMk id="3" creationId="{08EEC498-2D92-2941-B27A-D80403AB714C}"/>
          </ac:spMkLst>
        </pc:spChg>
      </pc:sldChg>
      <pc:sldChg chg="modSp del mod">
        <pc:chgData name="Gustavo Lazarotto Schroeder" userId="39a4114243782f6c" providerId="LiveId" clId="{A1071A09-A8BC-CE4A-AF6F-3390D23C1D1B}" dt="2021-04-21T21:46:03.783" v="1" actId="2696"/>
        <pc:sldMkLst>
          <pc:docMk/>
          <pc:sldMk cId="3554682054" sldId="260"/>
        </pc:sldMkLst>
        <pc:spChg chg="mod">
          <ac:chgData name="Gustavo Lazarotto Schroeder" userId="39a4114243782f6c" providerId="LiveId" clId="{A1071A09-A8BC-CE4A-AF6F-3390D23C1D1B}" dt="2021-04-21T21:46:02.325" v="0" actId="123"/>
          <ac:spMkLst>
            <pc:docMk/>
            <pc:sldMk cId="3554682054" sldId="260"/>
            <ac:spMk id="8" creationId="{5BF7826E-B479-7D42-805C-8D4902917301}"/>
          </ac:spMkLst>
        </pc:spChg>
      </pc:sldChg>
      <pc:sldChg chg="ord">
        <pc:chgData name="Gustavo Lazarotto Schroeder" userId="39a4114243782f6c" providerId="LiveId" clId="{A1071A09-A8BC-CE4A-AF6F-3390D23C1D1B}" dt="2021-04-21T23:36:01.112" v="404" actId="20578"/>
        <pc:sldMkLst>
          <pc:docMk/>
          <pc:sldMk cId="2267329622" sldId="262"/>
        </pc:sldMkLst>
      </pc:sldChg>
      <pc:sldChg chg="new del">
        <pc:chgData name="Gustavo Lazarotto Schroeder" userId="39a4114243782f6c" providerId="LiveId" clId="{A1071A09-A8BC-CE4A-AF6F-3390D23C1D1B}" dt="2021-04-21T23:46:08.611" v="1126" actId="2696"/>
        <pc:sldMkLst>
          <pc:docMk/>
          <pc:sldMk cId="3438632554" sldId="263"/>
        </pc:sldMkLst>
      </pc:sldChg>
      <pc:sldChg chg="del">
        <pc:chgData name="Gustavo Lazarotto Schroeder" userId="39a4114243782f6c" providerId="LiveId" clId="{A1071A09-A8BC-CE4A-AF6F-3390D23C1D1B}" dt="2021-04-21T21:46:05.501" v="2" actId="2696"/>
        <pc:sldMkLst>
          <pc:docMk/>
          <pc:sldMk cId="498329176" sldId="264"/>
        </pc:sldMkLst>
      </pc:sldChg>
      <pc:sldChg chg="modSp new del mod">
        <pc:chgData name="Gustavo Lazarotto Schroeder" userId="39a4114243782f6c" providerId="LiveId" clId="{A1071A09-A8BC-CE4A-AF6F-3390D23C1D1B}" dt="2021-04-21T23:30:01.723" v="21" actId="2696"/>
        <pc:sldMkLst>
          <pc:docMk/>
          <pc:sldMk cId="3208223242" sldId="264"/>
        </pc:sldMkLst>
        <pc:spChg chg="mod">
          <ac:chgData name="Gustavo Lazarotto Schroeder" userId="39a4114243782f6c" providerId="LiveId" clId="{A1071A09-A8BC-CE4A-AF6F-3390D23C1D1B}" dt="2021-04-21T23:28:46.785" v="20" actId="20577"/>
          <ac:spMkLst>
            <pc:docMk/>
            <pc:sldMk cId="3208223242" sldId="264"/>
            <ac:spMk id="2" creationId="{9BD7BB78-5E58-C040-AD0F-A97D30EEEB31}"/>
          </ac:spMkLst>
        </pc:spChg>
      </pc:sldChg>
      <pc:sldChg chg="modSp add mod modNotesTx">
        <pc:chgData name="Gustavo Lazarotto Schroeder" userId="39a4114243782f6c" providerId="LiveId" clId="{A1071A09-A8BC-CE4A-AF6F-3390D23C1D1B}" dt="2021-04-21T23:35:53.903" v="403" actId="20577"/>
        <pc:sldMkLst>
          <pc:docMk/>
          <pc:sldMk cId="3754278306" sldId="264"/>
        </pc:sldMkLst>
        <pc:spChg chg="mod">
          <ac:chgData name="Gustavo Lazarotto Schroeder" userId="39a4114243782f6c" providerId="LiveId" clId="{A1071A09-A8BC-CE4A-AF6F-3390D23C1D1B}" dt="2021-04-21T23:33:55.355" v="341" actId="113"/>
          <ac:spMkLst>
            <pc:docMk/>
            <pc:sldMk cId="3754278306" sldId="264"/>
            <ac:spMk id="3" creationId="{08EEC498-2D92-2941-B27A-D80403AB714C}"/>
          </ac:spMkLst>
        </pc:spChg>
      </pc:sldChg>
      <pc:sldChg chg="addSp delSp modSp add mod setBg delDesignElem modNotesTx">
        <pc:chgData name="Gustavo Lazarotto Schroeder" userId="39a4114243782f6c" providerId="LiveId" clId="{A1071A09-A8BC-CE4A-AF6F-3390D23C1D1B}" dt="2021-04-21T23:46:06.492" v="1125"/>
        <pc:sldMkLst>
          <pc:docMk/>
          <pc:sldMk cId="1320972193" sldId="265"/>
        </pc:sldMkLst>
        <pc:spChg chg="add del mod">
          <ac:chgData name="Gustavo Lazarotto Schroeder" userId="39a4114243782f6c" providerId="LiveId" clId="{A1071A09-A8BC-CE4A-AF6F-3390D23C1D1B}" dt="2021-04-21T23:39:09.363" v="459" actId="14100"/>
          <ac:spMkLst>
            <pc:docMk/>
            <pc:sldMk cId="1320972193" sldId="265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1T23:37:49.946" v="438" actId="478"/>
          <ac:spMkLst>
            <pc:docMk/>
            <pc:sldMk cId="1320972193" sldId="265"/>
            <ac:spMk id="5" creationId="{ECBFC499-C44B-6A4C-9E62-F8E6A0C7BB06}"/>
          </ac:spMkLst>
        </pc:spChg>
        <pc:spChg chg="add del mod">
          <ac:chgData name="Gustavo Lazarotto Schroeder" userId="39a4114243782f6c" providerId="LiveId" clId="{A1071A09-A8BC-CE4A-AF6F-3390D23C1D1B}" dt="2021-04-21T23:46:06.492" v="1125"/>
          <ac:spMkLst>
            <pc:docMk/>
            <pc:sldMk cId="1320972193" sldId="265"/>
            <ac:spMk id="7" creationId="{B4EEFACE-3B14-6840-A6EC-5C52F59BA378}"/>
          </ac:spMkLst>
        </pc:spChg>
        <pc:spChg chg="del">
          <ac:chgData name="Gustavo Lazarotto Schroeder" userId="39a4114243782f6c" providerId="LiveId" clId="{A1071A09-A8BC-CE4A-AF6F-3390D23C1D1B}" dt="2021-04-21T23:36:21.446" v="406"/>
          <ac:spMkLst>
            <pc:docMk/>
            <pc:sldMk cId="1320972193" sldId="265"/>
            <ac:spMk id="71" creationId="{46708FAB-3898-47A9-B05A-AB9ECBD9E796}"/>
          </ac:spMkLst>
        </pc:spChg>
        <pc:spChg chg="del">
          <ac:chgData name="Gustavo Lazarotto Schroeder" userId="39a4114243782f6c" providerId="LiveId" clId="{A1071A09-A8BC-CE4A-AF6F-3390D23C1D1B}" dt="2021-04-21T23:36:21.446" v="406"/>
          <ac:spMkLst>
            <pc:docMk/>
            <pc:sldMk cId="1320972193" sldId="265"/>
            <ac:spMk id="2054" creationId="{2E438CA0-CB4D-4C94-8C39-9C7FC9BBEE68}"/>
          </ac:spMkLst>
        </pc:spChg>
        <pc:spChg chg="del">
          <ac:chgData name="Gustavo Lazarotto Schroeder" userId="39a4114243782f6c" providerId="LiveId" clId="{A1071A09-A8BC-CE4A-AF6F-3390D23C1D1B}" dt="2021-04-21T23:36:21.446" v="406"/>
          <ac:spMkLst>
            <pc:docMk/>
            <pc:sldMk cId="1320972193" sldId="265"/>
            <ac:spMk id="2055" creationId="{6B2C05E3-84E7-4957-95EF-B471CBF71C69}"/>
          </ac:spMkLst>
        </pc:spChg>
        <pc:grpChg chg="add del mod">
          <ac:chgData name="Gustavo Lazarotto Schroeder" userId="39a4114243782f6c" providerId="LiveId" clId="{A1071A09-A8BC-CE4A-AF6F-3390D23C1D1B}" dt="2021-04-21T23:37:08.638" v="412" actId="1076"/>
          <ac:grpSpMkLst>
            <pc:docMk/>
            <pc:sldMk cId="1320972193" sldId="265"/>
            <ac:grpSpMk id="21" creationId="{E03510C6-0DE6-EE4C-A966-42FF9BEAA43A}"/>
          </ac:grpSpMkLst>
        </pc:grpChg>
        <pc:picChg chg="add mod">
          <ac:chgData name="Gustavo Lazarotto Schroeder" userId="39a4114243782f6c" providerId="LiveId" clId="{A1071A09-A8BC-CE4A-AF6F-3390D23C1D1B}" dt="2021-04-21T23:38:01.827" v="445" actId="1076"/>
          <ac:picMkLst>
            <pc:docMk/>
            <pc:sldMk cId="1320972193" sldId="265"/>
            <ac:picMk id="2" creationId="{2840F29A-B141-1A46-A279-BDC4A6361220}"/>
          </ac:picMkLst>
        </pc:picChg>
        <pc:picChg chg="add mod">
          <ac:chgData name="Gustavo Lazarotto Schroeder" userId="39a4114243782f6c" providerId="LiveId" clId="{A1071A09-A8BC-CE4A-AF6F-3390D23C1D1B}" dt="2021-04-21T23:38:12.147" v="448" actId="1076"/>
          <ac:picMkLst>
            <pc:docMk/>
            <pc:sldMk cId="1320972193" sldId="265"/>
            <ac:picMk id="6" creationId="{ADBB0431-72E3-D94C-9B34-6BA0C9CC10BB}"/>
          </ac:picMkLst>
        </pc:picChg>
        <pc:picChg chg="del">
          <ac:chgData name="Gustavo Lazarotto Schroeder" userId="39a4114243782f6c" providerId="LiveId" clId="{A1071A09-A8BC-CE4A-AF6F-3390D23C1D1B}" dt="2021-04-21T23:36:26.102" v="407" actId="478"/>
          <ac:picMkLst>
            <pc:docMk/>
            <pc:sldMk cId="1320972193" sldId="265"/>
            <ac:picMk id="2050" creationId="{94DAECDD-CE31-A848-A0CA-C4B1E0719857}"/>
          </ac:picMkLst>
        </pc:picChg>
      </pc:sldChg>
      <pc:sldChg chg="del">
        <pc:chgData name="Gustavo Lazarotto Schroeder" userId="39a4114243782f6c" providerId="LiveId" clId="{A1071A09-A8BC-CE4A-AF6F-3390D23C1D1B}" dt="2021-04-21T21:46:49.068" v="9" actId="2696"/>
        <pc:sldMkLst>
          <pc:docMk/>
          <pc:sldMk cId="1501829907" sldId="265"/>
        </pc:sldMkLst>
      </pc:sldChg>
      <pc:sldChg chg="addSp delSp add del setBg delDesignElem">
        <pc:chgData name="Gustavo Lazarotto Schroeder" userId="39a4114243782f6c" providerId="LiveId" clId="{A1071A09-A8BC-CE4A-AF6F-3390D23C1D1B}" dt="2021-04-21T23:46:32.401" v="1129"/>
        <pc:sldMkLst>
          <pc:docMk/>
          <pc:sldMk cId="3049710981" sldId="266"/>
        </pc:sldMkLst>
        <pc:spChg chg="add del">
          <ac:chgData name="Gustavo Lazarotto Schroeder" userId="39a4114243782f6c" providerId="LiveId" clId="{A1071A09-A8BC-CE4A-AF6F-3390D23C1D1B}" dt="2021-04-21T23:46:32.401" v="1129"/>
          <ac:spMkLst>
            <pc:docMk/>
            <pc:sldMk cId="3049710981" sldId="266"/>
            <ac:spMk id="71" creationId="{46708FAB-3898-47A9-B05A-AB9ECBD9E796}"/>
          </ac:spMkLst>
        </pc:spChg>
        <pc:spChg chg="add del">
          <ac:chgData name="Gustavo Lazarotto Schroeder" userId="39a4114243782f6c" providerId="LiveId" clId="{A1071A09-A8BC-CE4A-AF6F-3390D23C1D1B}" dt="2021-04-21T23:46:32.401" v="1129"/>
          <ac:spMkLst>
            <pc:docMk/>
            <pc:sldMk cId="3049710981" sldId="266"/>
            <ac:spMk id="2054" creationId="{2E438CA0-CB4D-4C94-8C39-9C7FC9BBEE68}"/>
          </ac:spMkLst>
        </pc:spChg>
        <pc:spChg chg="add del">
          <ac:chgData name="Gustavo Lazarotto Schroeder" userId="39a4114243782f6c" providerId="LiveId" clId="{A1071A09-A8BC-CE4A-AF6F-3390D23C1D1B}" dt="2021-04-21T23:46:32.401" v="1129"/>
          <ac:spMkLst>
            <pc:docMk/>
            <pc:sldMk cId="3049710981" sldId="266"/>
            <ac:spMk id="2055" creationId="{6B2C05E3-84E7-4957-95EF-B471CBF71C69}"/>
          </ac:spMkLst>
        </pc:spChg>
      </pc:sldChg>
      <pc:sldChg chg="modSp add mod ord modNotesTx">
        <pc:chgData name="Gustavo Lazarotto Schroeder" userId="39a4114243782f6c" providerId="LiveId" clId="{A1071A09-A8BC-CE4A-AF6F-3390D23C1D1B}" dt="2021-04-21T23:56:43.412" v="1455" actId="20577"/>
        <pc:sldMkLst>
          <pc:docMk/>
          <pc:sldMk cId="3254838924" sldId="266"/>
        </pc:sldMkLst>
        <pc:spChg chg="mod">
          <ac:chgData name="Gustavo Lazarotto Schroeder" userId="39a4114243782f6c" providerId="LiveId" clId="{A1071A09-A8BC-CE4A-AF6F-3390D23C1D1B}" dt="2021-04-21T23:46:39.444" v="1132"/>
          <ac:spMkLst>
            <pc:docMk/>
            <pc:sldMk cId="3254838924" sldId="266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1T23:49:13.164" v="1395" actId="113"/>
          <ac:spMkLst>
            <pc:docMk/>
            <pc:sldMk cId="3254838924" sldId="266"/>
            <ac:spMk id="3" creationId="{08EEC498-2D92-2941-B27A-D80403AB714C}"/>
          </ac:spMkLst>
        </pc:spChg>
      </pc:sldChg>
      <pc:sldChg chg="addSp delSp modSp add mod modNotesTx">
        <pc:chgData name="Gustavo Lazarotto Schroeder" userId="39a4114243782f6c" providerId="LiveId" clId="{A1071A09-A8BC-CE4A-AF6F-3390D23C1D1B}" dt="2021-04-22T00:05:26.581" v="1543" actId="20577"/>
        <pc:sldMkLst>
          <pc:docMk/>
          <pc:sldMk cId="4198844495" sldId="267"/>
        </pc:sldMkLst>
        <pc:spChg chg="mod">
          <ac:chgData name="Gustavo Lazarotto Schroeder" userId="39a4114243782f6c" providerId="LiveId" clId="{A1071A09-A8BC-CE4A-AF6F-3390D23C1D1B}" dt="2021-04-21T23:56:54.737" v="1460" actId="20577"/>
          <ac:spMkLst>
            <pc:docMk/>
            <pc:sldMk cId="4198844495" sldId="267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1T23:58:31.192" v="1478" actId="14100"/>
          <ac:spMkLst>
            <pc:docMk/>
            <pc:sldMk cId="4198844495" sldId="267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1T23:58:32.805" v="1480"/>
          <ac:spMkLst>
            <pc:docMk/>
            <pc:sldMk cId="4198844495" sldId="267"/>
            <ac:spMk id="7" creationId="{81F2750E-3F44-7545-83E0-3ADB38073289}"/>
          </ac:spMkLst>
        </pc:spChg>
        <pc:spChg chg="add mod">
          <ac:chgData name="Gustavo Lazarotto Schroeder" userId="39a4114243782f6c" providerId="LiveId" clId="{A1071A09-A8BC-CE4A-AF6F-3390D23C1D1B}" dt="2021-04-21T23:59:36.915" v="1491" actId="20577"/>
          <ac:spMkLst>
            <pc:docMk/>
            <pc:sldMk cId="4198844495" sldId="267"/>
            <ac:spMk id="9" creationId="{1C92334E-72C8-3A49-8AE9-198E81FFB1FA}"/>
          </ac:spMkLst>
        </pc:spChg>
        <pc:picChg chg="add mod">
          <ac:chgData name="Gustavo Lazarotto Schroeder" userId="39a4114243782f6c" providerId="LiveId" clId="{A1071A09-A8BC-CE4A-AF6F-3390D23C1D1B}" dt="2021-04-21T23:59:39.727" v="1492" actId="1076"/>
          <ac:picMkLst>
            <pc:docMk/>
            <pc:sldMk cId="4198844495" sldId="267"/>
            <ac:picMk id="8" creationId="{802D9D45-E3EA-AB4A-94EF-4377371488A4}"/>
          </ac:picMkLst>
        </pc:picChg>
      </pc:sldChg>
      <pc:sldChg chg="addSp delSp modSp add mod ord modNotesTx">
        <pc:chgData name="Gustavo Lazarotto Schroeder" userId="39a4114243782f6c" providerId="LiveId" clId="{A1071A09-A8BC-CE4A-AF6F-3390D23C1D1B}" dt="2021-04-22T00:08:53.301" v="1607" actId="1076"/>
        <pc:sldMkLst>
          <pc:docMk/>
          <pc:sldMk cId="2891673607" sldId="268"/>
        </pc:sldMkLst>
        <pc:spChg chg="del">
          <ac:chgData name="Gustavo Lazarotto Schroeder" userId="39a4114243782f6c" providerId="LiveId" clId="{A1071A09-A8BC-CE4A-AF6F-3390D23C1D1B}" dt="2021-04-22T00:07:02.733" v="1561" actId="478"/>
          <ac:spMkLst>
            <pc:docMk/>
            <pc:sldMk cId="2891673607" sldId="268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2T00:07:50.357" v="1562" actId="478"/>
          <ac:spMkLst>
            <pc:docMk/>
            <pc:sldMk cId="2891673607" sldId="268"/>
            <ac:spMk id="9" creationId="{5A0D32DD-EA4C-C641-B7B4-748BE178FFA2}"/>
          </ac:spMkLst>
        </pc:spChg>
        <pc:picChg chg="add mod">
          <ac:chgData name="Gustavo Lazarotto Schroeder" userId="39a4114243782f6c" providerId="LiveId" clId="{A1071A09-A8BC-CE4A-AF6F-3390D23C1D1B}" dt="2021-04-22T00:08:53.301" v="1607" actId="1076"/>
          <ac:picMkLst>
            <pc:docMk/>
            <pc:sldMk cId="2891673607" sldId="268"/>
            <ac:picMk id="4" creationId="{5B4F19FD-D8DA-A34D-B5D0-FDBEDD47956F}"/>
          </ac:picMkLst>
        </pc:picChg>
        <pc:picChg chg="add del mod">
          <ac:chgData name="Gustavo Lazarotto Schroeder" userId="39a4114243782f6c" providerId="LiveId" clId="{A1071A09-A8BC-CE4A-AF6F-3390D23C1D1B}" dt="2021-04-22T00:06:42.069" v="1557" actId="478"/>
          <ac:picMkLst>
            <pc:docMk/>
            <pc:sldMk cId="2891673607" sldId="268"/>
            <ac:picMk id="5" creationId="{AD9C8B62-AA6B-C545-AEAF-2FE6A2688804}"/>
          </ac:picMkLst>
        </pc:picChg>
        <pc:picChg chg="del">
          <ac:chgData name="Gustavo Lazarotto Schroeder" userId="39a4114243782f6c" providerId="LiveId" clId="{A1071A09-A8BC-CE4A-AF6F-3390D23C1D1B}" dt="2021-04-22T00:05:40.168" v="1546" actId="478"/>
          <ac:picMkLst>
            <pc:docMk/>
            <pc:sldMk cId="2891673607" sldId="268"/>
            <ac:picMk id="6" creationId="{ADBB0431-72E3-D94C-9B34-6BA0C9CC10BB}"/>
          </ac:picMkLst>
        </pc:picChg>
        <pc:picChg chg="add mod">
          <ac:chgData name="Gustavo Lazarotto Schroeder" userId="39a4114243782f6c" providerId="LiveId" clId="{A1071A09-A8BC-CE4A-AF6F-3390D23C1D1B}" dt="2021-04-22T00:08:50.621" v="1606" actId="14100"/>
          <ac:picMkLst>
            <pc:docMk/>
            <pc:sldMk cId="2891673607" sldId="268"/>
            <ac:picMk id="7" creationId="{8D876198-CCCF-B544-805E-A343738A0B6B}"/>
          </ac:picMkLst>
        </pc:picChg>
      </pc:sldChg>
      <pc:sldChg chg="modSp add mod ord">
        <pc:chgData name="Gustavo Lazarotto Schroeder" userId="39a4114243782f6c" providerId="LiveId" clId="{A1071A09-A8BC-CE4A-AF6F-3390D23C1D1B}" dt="2021-04-22T23:26:04.339" v="1738" actId="20577"/>
        <pc:sldMkLst>
          <pc:docMk/>
          <pc:sldMk cId="1958029451" sldId="269"/>
        </pc:sldMkLst>
        <pc:spChg chg="mod">
          <ac:chgData name="Gustavo Lazarotto Schroeder" userId="39a4114243782f6c" providerId="LiveId" clId="{A1071A09-A8BC-CE4A-AF6F-3390D23C1D1B}" dt="2021-04-22T23:26:04.339" v="1738" actId="20577"/>
          <ac:spMkLst>
            <pc:docMk/>
            <pc:sldMk cId="1958029451" sldId="269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2T22:32:58.983" v="1637" actId="20577"/>
          <ac:spMkLst>
            <pc:docMk/>
            <pc:sldMk cId="1958029451" sldId="269"/>
            <ac:spMk id="3" creationId="{08EEC498-2D92-2941-B27A-D80403AB714C}"/>
          </ac:spMkLst>
        </pc:spChg>
        <pc:grpChg chg="mod">
          <ac:chgData name="Gustavo Lazarotto Schroeder" userId="39a4114243782f6c" providerId="LiveId" clId="{A1071A09-A8BC-CE4A-AF6F-3390D23C1D1B}" dt="2021-04-22T22:33:06.184" v="1639" actId="1076"/>
          <ac:grpSpMkLst>
            <pc:docMk/>
            <pc:sldMk cId="1958029451" sldId="269"/>
            <ac:grpSpMk id="6" creationId="{BE1A3FAE-E0CB-D440-879C-D8BFBB9F2794}"/>
          </ac:grpSpMkLst>
        </pc:grpChg>
      </pc:sldChg>
      <pc:sldChg chg="new del">
        <pc:chgData name="Gustavo Lazarotto Schroeder" userId="39a4114243782f6c" providerId="LiveId" clId="{A1071A09-A8BC-CE4A-AF6F-3390D23C1D1B}" dt="2021-04-22T21:41:14.758" v="1627" actId="2696"/>
        <pc:sldMkLst>
          <pc:docMk/>
          <pc:sldMk cId="1532748972" sldId="270"/>
        </pc:sldMkLst>
      </pc:sldChg>
      <pc:sldChg chg="new del">
        <pc:chgData name="Gustavo Lazarotto Schroeder" userId="39a4114243782f6c" providerId="LiveId" clId="{A1071A09-A8BC-CE4A-AF6F-3390D23C1D1B}" dt="2021-04-22T21:40:38.820" v="1624" actId="2696"/>
        <pc:sldMkLst>
          <pc:docMk/>
          <pc:sldMk cId="3616658855" sldId="270"/>
        </pc:sldMkLst>
      </pc:sldChg>
      <pc:sldChg chg="addSp delSp modSp add del mod">
        <pc:chgData name="Gustavo Lazarotto Schroeder" userId="39a4114243782f6c" providerId="LiveId" clId="{A1071A09-A8BC-CE4A-AF6F-3390D23C1D1B}" dt="2021-04-23T00:43:20.992" v="2424" actId="2696"/>
        <pc:sldMkLst>
          <pc:docMk/>
          <pc:sldMk cId="324988715" sldId="271"/>
        </pc:sldMkLst>
        <pc:spChg chg="mod">
          <ac:chgData name="Gustavo Lazarotto Schroeder" userId="39a4114243782f6c" providerId="LiveId" clId="{A1071A09-A8BC-CE4A-AF6F-3390D23C1D1B}" dt="2021-04-22T22:56:23.818" v="1715"/>
          <ac:spMkLst>
            <pc:docMk/>
            <pc:sldMk cId="324988715" sldId="271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2T22:56:27.176" v="1720" actId="20577"/>
          <ac:spMkLst>
            <pc:docMk/>
            <pc:sldMk cId="324988715" sldId="271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2T22:56:28.714" v="1722"/>
          <ac:spMkLst>
            <pc:docMk/>
            <pc:sldMk cId="324988715" sldId="271"/>
            <ac:spMk id="7" creationId="{FFC9508E-558D-404C-AC8B-87BC7516D911}"/>
          </ac:spMkLst>
        </pc:spChg>
      </pc:sldChg>
      <pc:sldChg chg="new del">
        <pc:chgData name="Gustavo Lazarotto Schroeder" userId="39a4114243782f6c" providerId="LiveId" clId="{A1071A09-A8BC-CE4A-AF6F-3390D23C1D1B}" dt="2021-04-22T22:33:18.424" v="1654" actId="680"/>
        <pc:sldMkLst>
          <pc:docMk/>
          <pc:sldMk cId="2839400865" sldId="272"/>
        </pc:sldMkLst>
      </pc:sldChg>
      <pc:sldChg chg="modSp add del mod ord">
        <pc:chgData name="Gustavo Lazarotto Schroeder" userId="39a4114243782f6c" providerId="LiveId" clId="{A1071A09-A8BC-CE4A-AF6F-3390D23C1D1B}" dt="2021-04-23T00:07:59.838" v="1989" actId="2696"/>
        <pc:sldMkLst>
          <pc:docMk/>
          <pc:sldMk cId="3903885259" sldId="272"/>
        </pc:sldMkLst>
        <pc:spChg chg="mod">
          <ac:chgData name="Gustavo Lazarotto Schroeder" userId="39a4114243782f6c" providerId="LiveId" clId="{A1071A09-A8BC-CE4A-AF6F-3390D23C1D1B}" dt="2021-04-22T22:36:45.705" v="1700" actId="20577"/>
          <ac:spMkLst>
            <pc:docMk/>
            <pc:sldMk cId="3903885259" sldId="272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00:56.867" v="1847" actId="27636"/>
          <ac:spMkLst>
            <pc:docMk/>
            <pc:sldMk cId="3903885259" sldId="272"/>
            <ac:spMk id="3" creationId="{08EEC498-2D92-2941-B27A-D80403AB714C}"/>
          </ac:spMkLst>
        </pc:spChg>
        <pc:grpChg chg="mod">
          <ac:chgData name="Gustavo Lazarotto Schroeder" userId="39a4114243782f6c" providerId="LiveId" clId="{A1071A09-A8BC-CE4A-AF6F-3390D23C1D1B}" dt="2021-04-23T00:00:59.693" v="1849" actId="1076"/>
          <ac:grpSpMkLst>
            <pc:docMk/>
            <pc:sldMk cId="3903885259" sldId="272"/>
            <ac:grpSpMk id="6" creationId="{BE1A3FAE-E0CB-D440-879C-D8BFBB9F2794}"/>
          </ac:grpSpMkLst>
        </pc:grpChg>
      </pc:sldChg>
      <pc:sldChg chg="addSp delSp modSp add del mod ord setBg">
        <pc:chgData name="Gustavo Lazarotto Schroeder" userId="39a4114243782f6c" providerId="LiveId" clId="{A1071A09-A8BC-CE4A-AF6F-3390D23C1D1B}" dt="2021-04-23T00:07:59.838" v="1989" actId="2696"/>
        <pc:sldMkLst>
          <pc:docMk/>
          <pc:sldMk cId="3171375992" sldId="273"/>
        </pc:sldMkLst>
        <pc:spChg chg="del">
          <ac:chgData name="Gustavo Lazarotto Schroeder" userId="39a4114243782f6c" providerId="LiveId" clId="{A1071A09-A8BC-CE4A-AF6F-3390D23C1D1B}" dt="2021-04-22T22:35:11.878" v="1658" actId="478"/>
          <ac:spMkLst>
            <pc:docMk/>
            <pc:sldMk cId="3171375992" sldId="273"/>
            <ac:spMk id="2" creationId="{917B5E06-FC10-9046-BD6E-30E415945A32}"/>
          </ac:spMkLst>
        </pc:spChg>
        <pc:spChg chg="del">
          <ac:chgData name="Gustavo Lazarotto Schroeder" userId="39a4114243782f6c" providerId="LiveId" clId="{A1071A09-A8BC-CE4A-AF6F-3390D23C1D1B}" dt="2021-04-22T22:35:07.915" v="1657" actId="478"/>
          <ac:spMkLst>
            <pc:docMk/>
            <pc:sldMk cId="3171375992" sldId="273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2T22:35:14.238" v="1660" actId="478"/>
          <ac:spMkLst>
            <pc:docMk/>
            <pc:sldMk cId="3171375992" sldId="273"/>
            <ac:spMk id="8" creationId="{483D2954-FEC0-094F-B083-41DBBF76ABF5}"/>
          </ac:spMkLst>
        </pc:spChg>
        <pc:spChg chg="add del mod">
          <ac:chgData name="Gustavo Lazarotto Schroeder" userId="39a4114243782f6c" providerId="LiveId" clId="{A1071A09-A8BC-CE4A-AF6F-3390D23C1D1B}" dt="2021-04-22T22:35:13.621" v="1659" actId="478"/>
          <ac:spMkLst>
            <pc:docMk/>
            <pc:sldMk cId="3171375992" sldId="273"/>
            <ac:spMk id="10" creationId="{B376F623-B6F2-2A4A-B087-8EFBB62D995F}"/>
          </ac:spMkLst>
        </pc:spChg>
        <pc:grpChg chg="del mod">
          <ac:chgData name="Gustavo Lazarotto Schroeder" userId="39a4114243782f6c" providerId="LiveId" clId="{A1071A09-A8BC-CE4A-AF6F-3390D23C1D1B}" dt="2021-04-22T22:35:21.153" v="1665" actId="21"/>
          <ac:grpSpMkLst>
            <pc:docMk/>
            <pc:sldMk cId="3171375992" sldId="273"/>
            <ac:grpSpMk id="6" creationId="{BE1A3FAE-E0CB-D440-879C-D8BFBB9F2794}"/>
          </ac:grpSpMkLst>
        </pc:grpChg>
        <pc:grpChg chg="add del mod">
          <ac:chgData name="Gustavo Lazarotto Schroeder" userId="39a4114243782f6c" providerId="LiveId" clId="{A1071A09-A8BC-CE4A-AF6F-3390D23C1D1B}" dt="2021-04-22T22:35:28.376" v="1668"/>
          <ac:grpSpMkLst>
            <pc:docMk/>
            <pc:sldMk cId="3171375992" sldId="273"/>
            <ac:grpSpMk id="12" creationId="{105BCF89-E72D-8747-B282-4DA173DAFD8B}"/>
          </ac:grpSpMkLst>
        </pc:grpChg>
        <pc:grpChg chg="add mod">
          <ac:chgData name="Gustavo Lazarotto Schroeder" userId="39a4114243782f6c" providerId="LiveId" clId="{A1071A09-A8BC-CE4A-AF6F-3390D23C1D1B}" dt="2021-04-22T22:35:29.325" v="1669"/>
          <ac:grpSpMkLst>
            <pc:docMk/>
            <pc:sldMk cId="3171375992" sldId="273"/>
            <ac:grpSpMk id="15" creationId="{9305C688-07D8-B042-9B8F-BEE1E50D83D5}"/>
          </ac:grpSpMkLst>
        </pc:grpChg>
        <pc:picChg chg="add del mod">
          <ac:chgData name="Gustavo Lazarotto Schroeder" userId="39a4114243782f6c" providerId="LiveId" clId="{A1071A09-A8BC-CE4A-AF6F-3390D23C1D1B}" dt="2021-04-22T23:43:50.751" v="1765" actId="478"/>
          <ac:picMkLst>
            <pc:docMk/>
            <pc:sldMk cId="3171375992" sldId="273"/>
            <ac:picMk id="11" creationId="{37E0377E-85B3-7240-8A39-5A5882677383}"/>
          </ac:picMkLst>
        </pc:picChg>
        <pc:picChg chg="mod">
          <ac:chgData name="Gustavo Lazarotto Schroeder" userId="39a4114243782f6c" providerId="LiveId" clId="{A1071A09-A8BC-CE4A-AF6F-3390D23C1D1B}" dt="2021-04-22T22:35:26.328" v="1667"/>
          <ac:picMkLst>
            <pc:docMk/>
            <pc:sldMk cId="3171375992" sldId="273"/>
            <ac:picMk id="13" creationId="{39FB0DE0-C56C-8949-97A7-3D452A8BB0E6}"/>
          </ac:picMkLst>
        </pc:picChg>
        <pc:picChg chg="mod">
          <ac:chgData name="Gustavo Lazarotto Schroeder" userId="39a4114243782f6c" providerId="LiveId" clId="{A1071A09-A8BC-CE4A-AF6F-3390D23C1D1B}" dt="2021-04-22T22:35:26.328" v="1667"/>
          <ac:picMkLst>
            <pc:docMk/>
            <pc:sldMk cId="3171375992" sldId="273"/>
            <ac:picMk id="14" creationId="{A02C7D60-5865-AB46-A106-7069FBE0E6B8}"/>
          </ac:picMkLst>
        </pc:picChg>
        <pc:picChg chg="mod">
          <ac:chgData name="Gustavo Lazarotto Schroeder" userId="39a4114243782f6c" providerId="LiveId" clId="{A1071A09-A8BC-CE4A-AF6F-3390D23C1D1B}" dt="2021-04-22T22:35:29.325" v="1669"/>
          <ac:picMkLst>
            <pc:docMk/>
            <pc:sldMk cId="3171375992" sldId="273"/>
            <ac:picMk id="16" creationId="{6462503E-8E44-CF40-804B-791FEE67491B}"/>
          </ac:picMkLst>
        </pc:picChg>
        <pc:picChg chg="mod">
          <ac:chgData name="Gustavo Lazarotto Schroeder" userId="39a4114243782f6c" providerId="LiveId" clId="{A1071A09-A8BC-CE4A-AF6F-3390D23C1D1B}" dt="2021-04-22T22:35:29.325" v="1669"/>
          <ac:picMkLst>
            <pc:docMk/>
            <pc:sldMk cId="3171375992" sldId="273"/>
            <ac:picMk id="17" creationId="{3391324E-D61F-2B44-A0D4-5094CAB6584E}"/>
          </ac:picMkLst>
        </pc:picChg>
        <pc:picChg chg="add mod">
          <ac:chgData name="Gustavo Lazarotto Schroeder" userId="39a4114243782f6c" providerId="LiveId" clId="{A1071A09-A8BC-CE4A-AF6F-3390D23C1D1B}" dt="2021-04-22T23:44:00.974" v="1768" actId="1076"/>
          <ac:picMkLst>
            <pc:docMk/>
            <pc:sldMk cId="3171375992" sldId="273"/>
            <ac:picMk id="18" creationId="{B65E1944-FCDF-374F-990E-746725D40000}"/>
          </ac:picMkLst>
        </pc:picChg>
      </pc:sldChg>
      <pc:sldChg chg="addSp delSp modSp add del mod ord setBg">
        <pc:chgData name="Gustavo Lazarotto Schroeder" userId="39a4114243782f6c" providerId="LiveId" clId="{A1071A09-A8BC-CE4A-AF6F-3390D23C1D1B}" dt="2021-04-23T00:43:20.992" v="2424" actId="2696"/>
        <pc:sldMkLst>
          <pc:docMk/>
          <pc:sldMk cId="3006831345" sldId="274"/>
        </pc:sldMkLst>
        <pc:picChg chg="add">
          <ac:chgData name="Gustavo Lazarotto Schroeder" userId="39a4114243782f6c" providerId="LiveId" clId="{A1071A09-A8BC-CE4A-AF6F-3390D23C1D1B}" dt="2021-04-22T22:56:02.392" v="1714"/>
          <ac:picMkLst>
            <pc:docMk/>
            <pc:sldMk cId="3006831345" sldId="274"/>
            <ac:picMk id="2" creationId="{64DC8CA2-BACA-A04E-A490-D5798E1E7490}"/>
          </ac:picMkLst>
        </pc:picChg>
        <pc:picChg chg="del mod">
          <ac:chgData name="Gustavo Lazarotto Schroeder" userId="39a4114243782f6c" providerId="LiveId" clId="{A1071A09-A8BC-CE4A-AF6F-3390D23C1D1B}" dt="2021-04-22T22:56:02.122" v="1713" actId="478"/>
          <ac:picMkLst>
            <pc:docMk/>
            <pc:sldMk cId="3006831345" sldId="274"/>
            <ac:picMk id="11" creationId="{37E0377E-85B3-7240-8A39-5A5882677383}"/>
          </ac:picMkLst>
        </pc:picChg>
      </pc:sldChg>
      <pc:sldChg chg="modSp add mod ord">
        <pc:chgData name="Gustavo Lazarotto Schroeder" userId="39a4114243782f6c" providerId="LiveId" clId="{A1071A09-A8BC-CE4A-AF6F-3390D23C1D1B}" dt="2021-04-22T23:30:11.073" v="1763" actId="20577"/>
        <pc:sldMkLst>
          <pc:docMk/>
          <pc:sldMk cId="1931526365" sldId="275"/>
        </pc:sldMkLst>
        <pc:spChg chg="mod">
          <ac:chgData name="Gustavo Lazarotto Schroeder" userId="39a4114243782f6c" providerId="LiveId" clId="{A1071A09-A8BC-CE4A-AF6F-3390D23C1D1B}" dt="2021-04-22T23:30:11.073" v="1763" actId="20577"/>
          <ac:spMkLst>
            <pc:docMk/>
            <pc:sldMk cId="1931526365" sldId="275"/>
            <ac:spMk id="2" creationId="{917B5E06-FC10-9046-BD6E-30E415945A32}"/>
          </ac:spMkLst>
        </pc:spChg>
      </pc:sldChg>
      <pc:sldChg chg="modSp add mod setBg">
        <pc:chgData name="Gustavo Lazarotto Schroeder" userId="39a4114243782f6c" providerId="LiveId" clId="{A1071A09-A8BC-CE4A-AF6F-3390D23C1D1B}" dt="2021-04-23T01:02:39.061" v="2428" actId="1076"/>
        <pc:sldMkLst>
          <pc:docMk/>
          <pc:sldMk cId="3967987578" sldId="276"/>
        </pc:sldMkLst>
        <pc:picChg chg="mod modCrop">
          <ac:chgData name="Gustavo Lazarotto Schroeder" userId="39a4114243782f6c" providerId="LiveId" clId="{A1071A09-A8BC-CE4A-AF6F-3390D23C1D1B}" dt="2021-04-23T01:02:39.061" v="2428" actId="1076"/>
          <ac:picMkLst>
            <pc:docMk/>
            <pc:sldMk cId="3967987578" sldId="276"/>
            <ac:picMk id="11" creationId="{37E0377E-85B3-7240-8A39-5A5882677383}"/>
          </ac:picMkLst>
        </pc:picChg>
      </pc:sldChg>
      <pc:sldChg chg="modSp add mod">
        <pc:chgData name="Gustavo Lazarotto Schroeder" userId="39a4114243782f6c" providerId="LiveId" clId="{A1071A09-A8BC-CE4A-AF6F-3390D23C1D1B}" dt="2021-04-23T01:03:09.308" v="2448" actId="20577"/>
        <pc:sldMkLst>
          <pc:docMk/>
          <pc:sldMk cId="3855702595" sldId="277"/>
        </pc:sldMkLst>
        <pc:spChg chg="mod">
          <ac:chgData name="Gustavo Lazarotto Schroeder" userId="39a4114243782f6c" providerId="LiveId" clId="{A1071A09-A8BC-CE4A-AF6F-3390D23C1D1B}" dt="2021-04-23T01:03:09.308" v="2448" actId="20577"/>
          <ac:spMkLst>
            <pc:docMk/>
            <pc:sldMk cId="3855702595" sldId="277"/>
            <ac:spMk id="2" creationId="{917B5E06-FC10-9046-BD6E-30E415945A32}"/>
          </ac:spMkLst>
        </pc:spChg>
      </pc:sldChg>
      <pc:sldChg chg="addSp delSp modSp add del mod">
        <pc:chgData name="Gustavo Lazarotto Schroeder" userId="39a4114243782f6c" providerId="LiveId" clId="{A1071A09-A8BC-CE4A-AF6F-3390D23C1D1B}" dt="2021-04-23T00:07:59.838" v="1989" actId="2696"/>
        <pc:sldMkLst>
          <pc:docMk/>
          <pc:sldMk cId="1821340594" sldId="278"/>
        </pc:sldMkLst>
        <pc:spChg chg="mod">
          <ac:chgData name="Gustavo Lazarotto Schroeder" userId="39a4114243782f6c" providerId="LiveId" clId="{A1071A09-A8BC-CE4A-AF6F-3390D23C1D1B}" dt="2021-04-23T00:01:08.141" v="1853" actId="20577"/>
          <ac:spMkLst>
            <pc:docMk/>
            <pc:sldMk cId="1821340594" sldId="278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3T00:01:15.204" v="1855"/>
          <ac:spMkLst>
            <pc:docMk/>
            <pc:sldMk cId="1821340594" sldId="278"/>
            <ac:spMk id="7" creationId="{1A90F331-3CDC-9741-87DC-90FDC0D04B46}"/>
          </ac:spMkLst>
        </pc:spChg>
      </pc:sldChg>
      <pc:sldChg chg="modSp add mod">
        <pc:chgData name="Gustavo Lazarotto Schroeder" userId="39a4114243782f6c" providerId="LiveId" clId="{A1071A09-A8BC-CE4A-AF6F-3390D23C1D1B}" dt="2021-04-23T01:03:13.759" v="2449"/>
        <pc:sldMkLst>
          <pc:docMk/>
          <pc:sldMk cId="3955500640" sldId="278"/>
        </pc:sldMkLst>
        <pc:spChg chg="mod">
          <ac:chgData name="Gustavo Lazarotto Schroeder" userId="39a4114243782f6c" providerId="LiveId" clId="{A1071A09-A8BC-CE4A-AF6F-3390D23C1D1B}" dt="2021-04-23T01:03:13.759" v="2449"/>
          <ac:spMkLst>
            <pc:docMk/>
            <pc:sldMk cId="3955500640" sldId="278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12:35.359" v="2050"/>
          <ac:spMkLst>
            <pc:docMk/>
            <pc:sldMk cId="3955500640" sldId="278"/>
            <ac:spMk id="3" creationId="{08EEC498-2D92-2941-B27A-D80403AB714C}"/>
          </ac:spMkLst>
        </pc:spChg>
      </pc:sldChg>
      <pc:sldChg chg="add del">
        <pc:chgData name="Gustavo Lazarotto Schroeder" userId="39a4114243782f6c" providerId="LiveId" clId="{A1071A09-A8BC-CE4A-AF6F-3390D23C1D1B}" dt="2021-04-23T00:08:07.367" v="1990" actId="2696"/>
        <pc:sldMkLst>
          <pc:docMk/>
          <pc:sldMk cId="774725149" sldId="279"/>
        </pc:sldMkLst>
      </pc:sldChg>
      <pc:sldChg chg="addSp delSp modSp add mod setBg">
        <pc:chgData name="Gustavo Lazarotto Schroeder" userId="39a4114243782f6c" providerId="LiveId" clId="{A1071A09-A8BC-CE4A-AF6F-3390D23C1D1B}" dt="2021-04-23T01:03:16.933" v="2450"/>
        <pc:sldMkLst>
          <pc:docMk/>
          <pc:sldMk cId="2693039193" sldId="279"/>
        </pc:sldMkLst>
        <pc:spChg chg="mod">
          <ac:chgData name="Gustavo Lazarotto Schroeder" userId="39a4114243782f6c" providerId="LiveId" clId="{A1071A09-A8BC-CE4A-AF6F-3390D23C1D1B}" dt="2021-04-23T01:03:16.933" v="2450"/>
          <ac:spMkLst>
            <pc:docMk/>
            <pc:sldMk cId="2693039193" sldId="279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20:36.718" v="2146" actId="27636"/>
          <ac:spMkLst>
            <pc:docMk/>
            <pc:sldMk cId="2693039193" sldId="279"/>
            <ac:spMk id="3" creationId="{08EEC498-2D92-2941-B27A-D80403AB714C}"/>
          </ac:spMkLst>
        </pc:spChg>
        <pc:spChg chg="add del">
          <ac:chgData name="Gustavo Lazarotto Schroeder" userId="39a4114243782f6c" providerId="LiveId" clId="{A1071A09-A8BC-CE4A-AF6F-3390D23C1D1B}" dt="2021-04-23T00:20:31.378" v="2143" actId="26606"/>
          <ac:spMkLst>
            <pc:docMk/>
            <pc:sldMk cId="2693039193" sldId="279"/>
            <ac:spMk id="12" creationId="{5E39A796-BE83-48B1-B33F-35C4A32AAB57}"/>
          </ac:spMkLst>
        </pc:spChg>
        <pc:spChg chg="add del">
          <ac:chgData name="Gustavo Lazarotto Schroeder" userId="39a4114243782f6c" providerId="LiveId" clId="{A1071A09-A8BC-CE4A-AF6F-3390D23C1D1B}" dt="2021-04-23T00:20:31.378" v="2143" actId="26606"/>
          <ac:spMkLst>
            <pc:docMk/>
            <pc:sldMk cId="2693039193" sldId="279"/>
            <ac:spMk id="14" creationId="{72F84B47-E267-4194-8194-831DB7B5547F}"/>
          </ac:spMkLst>
        </pc:spChg>
        <pc:spChg chg="add del">
          <ac:chgData name="Gustavo Lazarotto Schroeder" userId="39a4114243782f6c" providerId="LiveId" clId="{A1071A09-A8BC-CE4A-AF6F-3390D23C1D1B}" dt="2021-04-23T00:20:28.329" v="2138" actId="26606"/>
          <ac:spMkLst>
            <pc:docMk/>
            <pc:sldMk cId="2693039193" sldId="279"/>
            <ac:spMk id="19" creationId="{131BAD53-4E89-4F62-BBB7-26359763ED39}"/>
          </ac:spMkLst>
        </pc:spChg>
        <pc:spChg chg="add del">
          <ac:chgData name="Gustavo Lazarotto Schroeder" userId="39a4114243782f6c" providerId="LiveId" clId="{A1071A09-A8BC-CE4A-AF6F-3390D23C1D1B}" dt="2021-04-23T00:20:28.329" v="2138" actId="26606"/>
          <ac:spMkLst>
            <pc:docMk/>
            <pc:sldMk cId="2693039193" sldId="279"/>
            <ac:spMk id="21" creationId="{62756DA2-40EB-4C6F-B962-5822FFB54FB6}"/>
          </ac:spMkLst>
        </pc:spChg>
        <pc:spChg chg="add del">
          <ac:chgData name="Gustavo Lazarotto Schroeder" userId="39a4114243782f6c" providerId="LiveId" clId="{A1071A09-A8BC-CE4A-AF6F-3390D23C1D1B}" dt="2021-04-23T00:20:29.803" v="2140" actId="26606"/>
          <ac:spMkLst>
            <pc:docMk/>
            <pc:sldMk cId="2693039193" sldId="279"/>
            <ac:spMk id="24" creationId="{201CC55D-ED54-4C5C-95E6-10947BD1103B}"/>
          </ac:spMkLst>
        </pc:spChg>
        <pc:spChg chg="add del">
          <ac:chgData name="Gustavo Lazarotto Schroeder" userId="39a4114243782f6c" providerId="LiveId" clId="{A1071A09-A8BC-CE4A-AF6F-3390D23C1D1B}" dt="2021-04-23T00:20:29.803" v="2140" actId="26606"/>
          <ac:spMkLst>
            <pc:docMk/>
            <pc:sldMk cId="2693039193" sldId="279"/>
            <ac:spMk id="25" creationId="{3873B707-463F-40B0-8227-E8CC6C67EB25}"/>
          </ac:spMkLst>
        </pc:spChg>
        <pc:spChg chg="add del">
          <ac:chgData name="Gustavo Lazarotto Schroeder" userId="39a4114243782f6c" providerId="LiveId" clId="{A1071A09-A8BC-CE4A-AF6F-3390D23C1D1B}" dt="2021-04-23T00:20:29.803" v="2140" actId="26606"/>
          <ac:spMkLst>
            <pc:docMk/>
            <pc:sldMk cId="2693039193" sldId="279"/>
            <ac:spMk id="27" creationId="{C13237C8-E62C-4F0D-A318-BD6FB6C2D138}"/>
          </ac:spMkLst>
        </pc:spChg>
        <pc:spChg chg="add del">
          <ac:chgData name="Gustavo Lazarotto Schroeder" userId="39a4114243782f6c" providerId="LiveId" clId="{A1071A09-A8BC-CE4A-AF6F-3390D23C1D1B}" dt="2021-04-23T00:20:29.803" v="2140" actId="26606"/>
          <ac:spMkLst>
            <pc:docMk/>
            <pc:sldMk cId="2693039193" sldId="279"/>
            <ac:spMk id="29" creationId="{19C9EAEA-39D0-4B0E-A0EB-51E7B26740B1}"/>
          </ac:spMkLst>
        </pc:spChg>
        <pc:spChg chg="add del">
          <ac:chgData name="Gustavo Lazarotto Schroeder" userId="39a4114243782f6c" providerId="LiveId" clId="{A1071A09-A8BC-CE4A-AF6F-3390D23C1D1B}" dt="2021-04-23T00:20:31.066" v="2142" actId="26606"/>
          <ac:spMkLst>
            <pc:docMk/>
            <pc:sldMk cId="2693039193" sldId="279"/>
            <ac:spMk id="31" creationId="{131BAD53-4E89-4F62-BBB7-26359763ED39}"/>
          </ac:spMkLst>
        </pc:spChg>
        <pc:spChg chg="add del">
          <ac:chgData name="Gustavo Lazarotto Schroeder" userId="39a4114243782f6c" providerId="LiveId" clId="{A1071A09-A8BC-CE4A-AF6F-3390D23C1D1B}" dt="2021-04-23T00:20:31.066" v="2142" actId="26606"/>
          <ac:spMkLst>
            <pc:docMk/>
            <pc:sldMk cId="2693039193" sldId="279"/>
            <ac:spMk id="32" creationId="{62756DA2-40EB-4C6F-B962-5822FFB54FB6}"/>
          </ac:spMkLst>
        </pc:spChg>
        <pc:grpChg chg="add del">
          <ac:chgData name="Gustavo Lazarotto Schroeder" userId="39a4114243782f6c" providerId="LiveId" clId="{A1071A09-A8BC-CE4A-AF6F-3390D23C1D1B}" dt="2021-04-23T00:20:32.102" v="2144" actId="21"/>
          <ac:grpSpMkLst>
            <pc:docMk/>
            <pc:sldMk cId="2693039193" sldId="279"/>
            <ac:grpSpMk id="6" creationId="{BE1A3FAE-E0CB-D440-879C-D8BFBB9F2794}"/>
          </ac:grpSpMkLst>
        </pc:grpChg>
        <pc:grpChg chg="add del mod">
          <ac:chgData name="Gustavo Lazarotto Schroeder" userId="39a4114243782f6c" providerId="LiveId" clId="{A1071A09-A8BC-CE4A-AF6F-3390D23C1D1B}" dt="2021-04-23T00:20:19.332" v="2136"/>
          <ac:grpSpMkLst>
            <pc:docMk/>
            <pc:sldMk cId="2693039193" sldId="279"/>
            <ac:grpSpMk id="10" creationId="{7079FBC7-959A-1C4A-BA87-5F6CCD508C35}"/>
          </ac:grpSpMkLst>
        </pc:grpChg>
        <pc:grpChg chg="add del">
          <ac:chgData name="Gustavo Lazarotto Schroeder" userId="39a4114243782f6c" providerId="LiveId" clId="{A1071A09-A8BC-CE4A-AF6F-3390D23C1D1B}" dt="2021-04-23T00:20:29.803" v="2140" actId="26606"/>
          <ac:grpSpMkLst>
            <pc:docMk/>
            <pc:sldMk cId="2693039193" sldId="279"/>
            <ac:grpSpMk id="26" creationId="{1DE889C7-FAD6-4397-98E2-05D503484459}"/>
          </ac:grpSpMkLst>
        </pc:grpChg>
        <pc:picChg chg="add del mod">
          <ac:chgData name="Gustavo Lazarotto Schroeder" userId="39a4114243782f6c" providerId="LiveId" clId="{A1071A09-A8BC-CE4A-AF6F-3390D23C1D1B}" dt="2021-04-23T00:20:45.956" v="2151" actId="478"/>
          <ac:picMkLst>
            <pc:docMk/>
            <pc:sldMk cId="2693039193" sldId="279"/>
            <ac:picMk id="7" creationId="{A7F3B470-B763-9743-B3F6-FCD307DEAE0F}"/>
          </ac:picMkLst>
        </pc:picChg>
        <pc:picChg chg="add mod">
          <ac:chgData name="Gustavo Lazarotto Schroeder" userId="39a4114243782f6c" providerId="LiveId" clId="{A1071A09-A8BC-CE4A-AF6F-3390D23C1D1B}" dt="2021-04-23T00:21:07.180" v="2157" actId="1076"/>
          <ac:picMkLst>
            <pc:docMk/>
            <pc:sldMk cId="2693039193" sldId="279"/>
            <ac:picMk id="8" creationId="{29147B59-B38D-1849-A8E6-987937E013F6}"/>
          </ac:picMkLst>
        </pc:picChg>
        <pc:picChg chg="mod">
          <ac:chgData name="Gustavo Lazarotto Schroeder" userId="39a4114243782f6c" providerId="LiveId" clId="{A1071A09-A8BC-CE4A-AF6F-3390D23C1D1B}" dt="2021-04-23T00:19:43.693" v="2122"/>
          <ac:picMkLst>
            <pc:docMk/>
            <pc:sldMk cId="2693039193" sldId="279"/>
            <ac:picMk id="11" creationId="{37775EAC-2886-E248-97BA-FEBEDD38C95D}"/>
          </ac:picMkLst>
        </pc:picChg>
        <pc:picChg chg="mod">
          <ac:chgData name="Gustavo Lazarotto Schroeder" userId="39a4114243782f6c" providerId="LiveId" clId="{A1071A09-A8BC-CE4A-AF6F-3390D23C1D1B}" dt="2021-04-23T00:19:43.693" v="2122"/>
          <ac:picMkLst>
            <pc:docMk/>
            <pc:sldMk cId="2693039193" sldId="279"/>
            <ac:picMk id="13" creationId="{073D66EA-92A5-BF42-A4F0-0D03BDB521B0}"/>
          </ac:picMkLst>
        </pc:picChg>
      </pc:sldChg>
      <pc:sldChg chg="modSp add del mod">
        <pc:chgData name="Gustavo Lazarotto Schroeder" userId="39a4114243782f6c" providerId="LiveId" clId="{A1071A09-A8BC-CE4A-AF6F-3390D23C1D1B}" dt="2021-04-23T00:07:59.838" v="1989" actId="2696"/>
        <pc:sldMkLst>
          <pc:docMk/>
          <pc:sldMk cId="1163087412" sldId="280"/>
        </pc:sldMkLst>
        <pc:spChg chg="mod">
          <ac:chgData name="Gustavo Lazarotto Schroeder" userId="39a4114243782f6c" providerId="LiveId" clId="{A1071A09-A8BC-CE4A-AF6F-3390D23C1D1B}" dt="2021-04-23T00:03:22.176" v="1900" actId="20577"/>
          <ac:spMkLst>
            <pc:docMk/>
            <pc:sldMk cId="1163087412" sldId="280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06:41.358" v="1988" actId="27636"/>
          <ac:spMkLst>
            <pc:docMk/>
            <pc:sldMk cId="1163087412" sldId="280"/>
            <ac:spMk id="3" creationId="{08EEC498-2D92-2941-B27A-D80403AB714C}"/>
          </ac:spMkLst>
        </pc:spChg>
      </pc:sldChg>
      <pc:sldChg chg="modSp new del mod">
        <pc:chgData name="Gustavo Lazarotto Schroeder" userId="39a4114243782f6c" providerId="LiveId" clId="{A1071A09-A8BC-CE4A-AF6F-3390D23C1D1B}" dt="2021-04-23T00:03:10.413" v="1882" actId="680"/>
        <pc:sldMkLst>
          <pc:docMk/>
          <pc:sldMk cId="3686889011" sldId="280"/>
        </pc:sldMkLst>
        <pc:spChg chg="mod">
          <ac:chgData name="Gustavo Lazarotto Schroeder" userId="39a4114243782f6c" providerId="LiveId" clId="{A1071A09-A8BC-CE4A-AF6F-3390D23C1D1B}" dt="2021-04-23T00:03:10.047" v="1881" actId="20577"/>
          <ac:spMkLst>
            <pc:docMk/>
            <pc:sldMk cId="3686889011" sldId="280"/>
            <ac:spMk id="2" creationId="{C4026636-9158-A84F-92DE-1961B42201FB}"/>
          </ac:spMkLst>
        </pc:spChg>
      </pc:sldChg>
      <pc:sldChg chg="modSp add mod ord">
        <pc:chgData name="Gustavo Lazarotto Schroeder" userId="39a4114243782f6c" providerId="LiveId" clId="{A1071A09-A8BC-CE4A-AF6F-3390D23C1D1B}" dt="2021-04-23T01:03:19.939" v="2451"/>
        <pc:sldMkLst>
          <pc:docMk/>
          <pc:sldMk cId="4066745256" sldId="280"/>
        </pc:sldMkLst>
        <pc:spChg chg="mod">
          <ac:chgData name="Gustavo Lazarotto Schroeder" userId="39a4114243782f6c" providerId="LiveId" clId="{A1071A09-A8BC-CE4A-AF6F-3390D23C1D1B}" dt="2021-04-23T01:03:19.939" v="2451"/>
          <ac:spMkLst>
            <pc:docMk/>
            <pc:sldMk cId="4066745256" sldId="280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24:38.054" v="2187" actId="20577"/>
          <ac:spMkLst>
            <pc:docMk/>
            <pc:sldMk cId="4066745256" sldId="280"/>
            <ac:spMk id="3" creationId="{08EEC498-2D92-2941-B27A-D80403AB714C}"/>
          </ac:spMkLst>
        </pc:spChg>
      </pc:sldChg>
      <pc:sldChg chg="modSp add mod">
        <pc:chgData name="Gustavo Lazarotto Schroeder" userId="39a4114243782f6c" providerId="LiveId" clId="{A1071A09-A8BC-CE4A-AF6F-3390D23C1D1B}" dt="2021-04-23T01:03:22.321" v="2452"/>
        <pc:sldMkLst>
          <pc:docMk/>
          <pc:sldMk cId="3803387705" sldId="281"/>
        </pc:sldMkLst>
        <pc:spChg chg="mod">
          <ac:chgData name="Gustavo Lazarotto Schroeder" userId="39a4114243782f6c" providerId="LiveId" clId="{A1071A09-A8BC-CE4A-AF6F-3390D23C1D1B}" dt="2021-04-23T01:03:22.321" v="2452"/>
          <ac:spMkLst>
            <pc:docMk/>
            <pc:sldMk cId="3803387705" sldId="281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31:20.039" v="2284" actId="20577"/>
          <ac:spMkLst>
            <pc:docMk/>
            <pc:sldMk cId="3803387705" sldId="281"/>
            <ac:spMk id="3" creationId="{08EEC498-2D92-2941-B27A-D80403AB714C}"/>
          </ac:spMkLst>
        </pc:spChg>
      </pc:sldChg>
      <pc:sldChg chg="modSp add">
        <pc:chgData name="Gustavo Lazarotto Schroeder" userId="39a4114243782f6c" providerId="LiveId" clId="{A1071A09-A8BC-CE4A-AF6F-3390D23C1D1B}" dt="2021-04-23T01:03:25.167" v="2453"/>
        <pc:sldMkLst>
          <pc:docMk/>
          <pc:sldMk cId="231927691" sldId="282"/>
        </pc:sldMkLst>
        <pc:spChg chg="mod">
          <ac:chgData name="Gustavo Lazarotto Schroeder" userId="39a4114243782f6c" providerId="LiveId" clId="{A1071A09-A8BC-CE4A-AF6F-3390D23C1D1B}" dt="2021-04-23T01:03:25.167" v="2453"/>
          <ac:spMkLst>
            <pc:docMk/>
            <pc:sldMk cId="231927691" sldId="282"/>
            <ac:spMk id="2" creationId="{917B5E06-FC10-9046-BD6E-30E415945A32}"/>
          </ac:spMkLst>
        </pc:spChg>
      </pc:sldChg>
      <pc:sldChg chg="new del">
        <pc:chgData name="Gustavo Lazarotto Schroeder" userId="39a4114243782f6c" providerId="LiveId" clId="{A1071A09-A8BC-CE4A-AF6F-3390D23C1D1B}" dt="2021-04-23T00:31:37.131" v="2286" actId="2696"/>
        <pc:sldMkLst>
          <pc:docMk/>
          <pc:sldMk cId="4246941802" sldId="282"/>
        </pc:sldMkLst>
      </pc:sldChg>
      <pc:sldChg chg="addSp delSp modSp add mod setBg setClrOvrMap">
        <pc:chgData name="Gustavo Lazarotto Schroeder" userId="39a4114243782f6c" providerId="LiveId" clId="{A1071A09-A8BC-CE4A-AF6F-3390D23C1D1B}" dt="2021-04-23T01:03:30.673" v="2457"/>
        <pc:sldMkLst>
          <pc:docMk/>
          <pc:sldMk cId="2724505496" sldId="283"/>
        </pc:sldMkLst>
        <pc:spChg chg="mod">
          <ac:chgData name="Gustavo Lazarotto Schroeder" userId="39a4114243782f6c" providerId="LiveId" clId="{A1071A09-A8BC-CE4A-AF6F-3390D23C1D1B}" dt="2021-04-23T01:03:30.673" v="2457"/>
          <ac:spMkLst>
            <pc:docMk/>
            <pc:sldMk cId="2724505496" sldId="283"/>
            <ac:spMk id="2" creationId="{917B5E06-FC10-9046-BD6E-30E415945A32}"/>
          </ac:spMkLst>
        </pc:spChg>
        <pc:spChg chg="del">
          <ac:chgData name="Gustavo Lazarotto Schroeder" userId="39a4114243782f6c" providerId="LiveId" clId="{A1071A09-A8BC-CE4A-AF6F-3390D23C1D1B}" dt="2021-04-23T00:33:36.156" v="2290" actId="478"/>
          <ac:spMkLst>
            <pc:docMk/>
            <pc:sldMk cId="2724505496" sldId="283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3T00:33:39.141" v="2291" actId="478"/>
          <ac:spMkLst>
            <pc:docMk/>
            <pc:sldMk cId="2724505496" sldId="283"/>
            <ac:spMk id="8" creationId="{E55372E4-EAA2-9841-84B5-0433911F6086}"/>
          </ac:spMkLst>
        </pc:spChg>
        <pc:spChg chg="add mod">
          <ac:chgData name="Gustavo Lazarotto Schroeder" userId="39a4114243782f6c" providerId="LiveId" clId="{A1071A09-A8BC-CE4A-AF6F-3390D23C1D1B}" dt="2021-04-23T00:37:06.352" v="2336" actId="123"/>
          <ac:spMkLst>
            <pc:docMk/>
            <pc:sldMk cId="2724505496" sldId="283"/>
            <ac:spMk id="16" creationId="{70375907-9620-5941-85ED-2E91AE44C944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1" creationId="{99CEE05D-F25C-4EC3-B527-D9C999E335CD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3" creationId="{4F036726-0C05-446E-91C3-B986EBEA055E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5" creationId="{A310ABCD-C34B-42D1-9BEB-47755A3EA36C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7" creationId="{F38AB6A2-89F7-43B5-B608-50DFC740DEBF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29" creationId="{06585B74-DAF6-470E-B2F3-B5530A709AAC}"/>
          </ac:spMkLst>
        </pc:spChg>
        <pc:spChg chg="add">
          <ac:chgData name="Gustavo Lazarotto Schroeder" userId="39a4114243782f6c" providerId="LiveId" clId="{A1071A09-A8BC-CE4A-AF6F-3390D23C1D1B}" dt="2021-04-23T00:35:09.734" v="2304" actId="26606"/>
          <ac:spMkLst>
            <pc:docMk/>
            <pc:sldMk cId="2724505496" sldId="283"/>
            <ac:spMk id="31" creationId="{30BAD96F-CE2F-4682-99B8-0DD9E6AE2BED}"/>
          </ac:spMkLst>
        </pc:spChg>
        <pc:grpChg chg="del mod">
          <ac:chgData name="Gustavo Lazarotto Schroeder" userId="39a4114243782f6c" providerId="LiveId" clId="{A1071A09-A8BC-CE4A-AF6F-3390D23C1D1B}" dt="2021-04-23T00:34:28.730" v="2298" actId="21"/>
          <ac:grpSpMkLst>
            <pc:docMk/>
            <pc:sldMk cId="2724505496" sldId="283"/>
            <ac:grpSpMk id="6" creationId="{BE1A3FAE-E0CB-D440-879C-D8BFBB9F2794}"/>
          </ac:grpSpMkLst>
        </pc:grpChg>
        <pc:grpChg chg="add del mod">
          <ac:chgData name="Gustavo Lazarotto Schroeder" userId="39a4114243782f6c" providerId="LiveId" clId="{A1071A09-A8BC-CE4A-AF6F-3390D23C1D1B}" dt="2021-04-23T00:35:01.789" v="2303" actId="21"/>
          <ac:grpSpMkLst>
            <pc:docMk/>
            <pc:sldMk cId="2724505496" sldId="283"/>
            <ac:grpSpMk id="13" creationId="{401E9B0F-6CC1-604C-AE49-1991BBBB6CF5}"/>
          </ac:grpSpMkLst>
        </pc:grpChg>
        <pc:grpChg chg="add mod">
          <ac:chgData name="Gustavo Lazarotto Schroeder" userId="39a4114243782f6c" providerId="LiveId" clId="{A1071A09-A8BC-CE4A-AF6F-3390D23C1D1B}" dt="2021-04-23T00:36:10.996" v="2321" actId="1036"/>
          <ac:grpSpMkLst>
            <pc:docMk/>
            <pc:sldMk cId="2724505496" sldId="283"/>
            <ac:grpSpMk id="24" creationId="{D80A711A-BD65-8740-86B0-FB523B1CA0EB}"/>
          </ac:grpSpMkLst>
        </pc:grpChg>
        <pc:picChg chg="add mod ord">
          <ac:chgData name="Gustavo Lazarotto Schroeder" userId="39a4114243782f6c" providerId="LiveId" clId="{A1071A09-A8BC-CE4A-AF6F-3390D23C1D1B}" dt="2021-04-23T00:35:09.734" v="2304" actId="26606"/>
          <ac:picMkLst>
            <pc:docMk/>
            <pc:sldMk cId="2724505496" sldId="283"/>
            <ac:picMk id="9" creationId="{26D5DDE2-94A1-FE44-BDE2-D75DBF3F646F}"/>
          </ac:picMkLst>
        </pc:picChg>
        <pc:picChg chg="add mod ord">
          <ac:chgData name="Gustavo Lazarotto Schroeder" userId="39a4114243782f6c" providerId="LiveId" clId="{A1071A09-A8BC-CE4A-AF6F-3390D23C1D1B}" dt="2021-04-23T00:35:09.734" v="2304" actId="26606"/>
          <ac:picMkLst>
            <pc:docMk/>
            <pc:sldMk cId="2724505496" sldId="283"/>
            <ac:picMk id="10" creationId="{EF6CBD55-481D-7543-8AE7-DAD32B99E09B}"/>
          </ac:picMkLst>
        </pc:picChg>
        <pc:picChg chg="add mod">
          <ac:chgData name="Gustavo Lazarotto Schroeder" userId="39a4114243782f6c" providerId="LiveId" clId="{A1071A09-A8BC-CE4A-AF6F-3390D23C1D1B}" dt="2021-04-23T00:35:09.734" v="2304" actId="26606"/>
          <ac:picMkLst>
            <pc:docMk/>
            <pc:sldMk cId="2724505496" sldId="283"/>
            <ac:picMk id="11" creationId="{6C8DCE19-3257-334B-8243-B4487DE1DE53}"/>
          </ac:picMkLst>
        </pc:picChg>
        <pc:picChg chg="add mod">
          <ac:chgData name="Gustavo Lazarotto Schroeder" userId="39a4114243782f6c" providerId="LiveId" clId="{A1071A09-A8BC-CE4A-AF6F-3390D23C1D1B}" dt="2021-04-23T00:35:09.734" v="2304" actId="26606"/>
          <ac:picMkLst>
            <pc:docMk/>
            <pc:sldMk cId="2724505496" sldId="283"/>
            <ac:picMk id="12" creationId="{B53751BE-E86E-4C48-8700-2B82B8B8EB6A}"/>
          </ac:picMkLst>
        </pc:picChg>
        <pc:picChg chg="mod">
          <ac:chgData name="Gustavo Lazarotto Schroeder" userId="39a4114243782f6c" providerId="LiveId" clId="{A1071A09-A8BC-CE4A-AF6F-3390D23C1D1B}" dt="2021-04-23T00:34:53.269" v="2299"/>
          <ac:picMkLst>
            <pc:docMk/>
            <pc:sldMk cId="2724505496" sldId="283"/>
            <ac:picMk id="14" creationId="{B7809269-5298-7D48-9FB9-BBEC7BA37978}"/>
          </ac:picMkLst>
        </pc:picChg>
        <pc:picChg chg="mod">
          <ac:chgData name="Gustavo Lazarotto Schroeder" userId="39a4114243782f6c" providerId="LiveId" clId="{A1071A09-A8BC-CE4A-AF6F-3390D23C1D1B}" dt="2021-04-23T00:34:53.269" v="2299"/>
          <ac:picMkLst>
            <pc:docMk/>
            <pc:sldMk cId="2724505496" sldId="283"/>
            <ac:picMk id="15" creationId="{EF2A79C2-E563-BC42-A384-D222CC634D2C}"/>
          </ac:picMkLst>
        </pc:picChg>
        <pc:picChg chg="mod">
          <ac:chgData name="Gustavo Lazarotto Schroeder" userId="39a4114243782f6c" providerId="LiveId" clId="{A1071A09-A8BC-CE4A-AF6F-3390D23C1D1B}" dt="2021-04-23T00:35:13.455" v="2305"/>
          <ac:picMkLst>
            <pc:docMk/>
            <pc:sldMk cId="2724505496" sldId="283"/>
            <ac:picMk id="26" creationId="{5C1E9C07-AAC4-9D43-A900-0BF91FF35ABF}"/>
          </ac:picMkLst>
        </pc:picChg>
        <pc:picChg chg="mod">
          <ac:chgData name="Gustavo Lazarotto Schroeder" userId="39a4114243782f6c" providerId="LiveId" clId="{A1071A09-A8BC-CE4A-AF6F-3390D23C1D1B}" dt="2021-04-23T00:35:41.013" v="2312" actId="166"/>
          <ac:picMkLst>
            <pc:docMk/>
            <pc:sldMk cId="2724505496" sldId="283"/>
            <ac:picMk id="28" creationId="{7C8ADD31-B524-8149-A732-AF231B549A6F}"/>
          </ac:picMkLst>
        </pc:picChg>
        <pc:picChg chg="add mod modCrop">
          <ac:chgData name="Gustavo Lazarotto Schroeder" userId="39a4114243782f6c" providerId="LiveId" clId="{A1071A09-A8BC-CE4A-AF6F-3390D23C1D1B}" dt="2021-04-23T00:36:13.884" v="2323" actId="1036"/>
          <ac:picMkLst>
            <pc:docMk/>
            <pc:sldMk cId="2724505496" sldId="283"/>
            <ac:picMk id="30" creationId="{E6F480F6-C010-B64A-9C18-794972CD8FFF}"/>
          </ac:picMkLst>
        </pc:picChg>
      </pc:sldChg>
      <pc:sldChg chg="modSp add mod ord">
        <pc:chgData name="Gustavo Lazarotto Schroeder" userId="39a4114243782f6c" providerId="LiveId" clId="{A1071A09-A8BC-CE4A-AF6F-3390D23C1D1B}" dt="2021-04-23T01:03:33.396" v="2458"/>
        <pc:sldMkLst>
          <pc:docMk/>
          <pc:sldMk cId="4212655436" sldId="284"/>
        </pc:sldMkLst>
        <pc:spChg chg="mod">
          <ac:chgData name="Gustavo Lazarotto Schroeder" userId="39a4114243782f6c" providerId="LiveId" clId="{A1071A09-A8BC-CE4A-AF6F-3390D23C1D1B}" dt="2021-04-23T01:03:33.396" v="2458"/>
          <ac:spMkLst>
            <pc:docMk/>
            <pc:sldMk cId="4212655436" sldId="284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39:07.953" v="2375" actId="20577"/>
          <ac:spMkLst>
            <pc:docMk/>
            <pc:sldMk cId="4212655436" sldId="284"/>
            <ac:spMk id="3" creationId="{08EEC498-2D92-2941-B27A-D80403AB714C}"/>
          </ac:spMkLst>
        </pc:spChg>
      </pc:sldChg>
      <pc:sldChg chg="addSp delSp modSp add mod">
        <pc:chgData name="Gustavo Lazarotto Schroeder" userId="39a4114243782f6c" providerId="LiveId" clId="{A1071A09-A8BC-CE4A-AF6F-3390D23C1D1B}" dt="2021-04-23T01:03:36.328" v="2459"/>
        <pc:sldMkLst>
          <pc:docMk/>
          <pc:sldMk cId="291888163" sldId="285"/>
        </pc:sldMkLst>
        <pc:spChg chg="mod">
          <ac:chgData name="Gustavo Lazarotto Schroeder" userId="39a4114243782f6c" providerId="LiveId" clId="{A1071A09-A8BC-CE4A-AF6F-3390D23C1D1B}" dt="2021-04-23T01:03:36.328" v="2459"/>
          <ac:spMkLst>
            <pc:docMk/>
            <pc:sldMk cId="291888163" sldId="285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40:38.944" v="2391" actId="20577"/>
          <ac:spMkLst>
            <pc:docMk/>
            <pc:sldMk cId="291888163" sldId="285"/>
            <ac:spMk id="3" creationId="{08EEC498-2D92-2941-B27A-D80403AB714C}"/>
          </ac:spMkLst>
        </pc:spChg>
        <pc:spChg chg="add del mod">
          <ac:chgData name="Gustavo Lazarotto Schroeder" userId="39a4114243782f6c" providerId="LiveId" clId="{A1071A09-A8BC-CE4A-AF6F-3390D23C1D1B}" dt="2021-04-23T00:42:14.183" v="2393"/>
          <ac:spMkLst>
            <pc:docMk/>
            <pc:sldMk cId="291888163" sldId="285"/>
            <ac:spMk id="7" creationId="{71B65548-7FA1-4C48-9805-35A18F3F02C4}"/>
          </ac:spMkLst>
        </pc:spChg>
      </pc:sldChg>
      <pc:sldChg chg="modSp add mod">
        <pc:chgData name="Gustavo Lazarotto Schroeder" userId="39a4114243782f6c" providerId="LiveId" clId="{A1071A09-A8BC-CE4A-AF6F-3390D23C1D1B}" dt="2021-04-23T01:03:39.105" v="2460"/>
        <pc:sldMkLst>
          <pc:docMk/>
          <pc:sldMk cId="2156162430" sldId="286"/>
        </pc:sldMkLst>
        <pc:spChg chg="mod">
          <ac:chgData name="Gustavo Lazarotto Schroeder" userId="39a4114243782f6c" providerId="LiveId" clId="{A1071A09-A8BC-CE4A-AF6F-3390D23C1D1B}" dt="2021-04-23T01:03:39.105" v="2460"/>
          <ac:spMkLst>
            <pc:docMk/>
            <pc:sldMk cId="2156162430" sldId="286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0:43:02.449" v="2413" actId="20577"/>
          <ac:spMkLst>
            <pc:docMk/>
            <pc:sldMk cId="2156162430" sldId="286"/>
            <ac:spMk id="3" creationId="{08EEC498-2D92-2941-B27A-D80403AB714C}"/>
          </ac:spMkLst>
        </pc:spChg>
      </pc:sldChg>
      <pc:sldChg chg="addSp delSp modSp add mod ord">
        <pc:chgData name="Gustavo Lazarotto Schroeder" userId="39a4114243782f6c" providerId="LiveId" clId="{A1071A09-A8BC-CE4A-AF6F-3390D23C1D1B}" dt="2021-04-23T01:04:21.831" v="2464" actId="1076"/>
        <pc:sldMkLst>
          <pc:docMk/>
          <pc:sldMk cId="1145311439" sldId="287"/>
        </pc:sldMkLst>
        <pc:picChg chg="add mod">
          <ac:chgData name="Gustavo Lazarotto Schroeder" userId="39a4114243782f6c" providerId="LiveId" clId="{A1071A09-A8BC-CE4A-AF6F-3390D23C1D1B}" dt="2021-04-23T01:04:21.831" v="2464" actId="1076"/>
          <ac:picMkLst>
            <pc:docMk/>
            <pc:sldMk cId="1145311439" sldId="287"/>
            <ac:picMk id="2" creationId="{9F1ED616-C8D7-0E4D-90E9-E9CA6703E713}"/>
          </ac:picMkLst>
        </pc:picChg>
        <pc:picChg chg="del">
          <ac:chgData name="Gustavo Lazarotto Schroeder" userId="39a4114243782f6c" providerId="LiveId" clId="{A1071A09-A8BC-CE4A-AF6F-3390D23C1D1B}" dt="2021-04-23T01:04:11.290" v="2461" actId="478"/>
          <ac:picMkLst>
            <pc:docMk/>
            <pc:sldMk cId="1145311439" sldId="287"/>
            <ac:picMk id="11" creationId="{37E0377E-85B3-7240-8A39-5A5882677383}"/>
          </ac:picMkLst>
        </pc:picChg>
      </pc:sldChg>
      <pc:sldChg chg="modSp add mod ord">
        <pc:chgData name="Gustavo Lazarotto Schroeder" userId="39a4114243782f6c" providerId="LiveId" clId="{A1071A09-A8BC-CE4A-AF6F-3390D23C1D1B}" dt="2021-04-23T01:10:52.598" v="2525" actId="20577"/>
        <pc:sldMkLst>
          <pc:docMk/>
          <pc:sldMk cId="1436713870" sldId="288"/>
        </pc:sldMkLst>
        <pc:spChg chg="mod">
          <ac:chgData name="Gustavo Lazarotto Schroeder" userId="39a4114243782f6c" providerId="LiveId" clId="{A1071A09-A8BC-CE4A-AF6F-3390D23C1D1B}" dt="2021-04-23T01:10:52.598" v="2525" actId="20577"/>
          <ac:spMkLst>
            <pc:docMk/>
            <pc:sldMk cId="1436713870" sldId="288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1:08:30.672" v="2524" actId="113"/>
          <ac:spMkLst>
            <pc:docMk/>
            <pc:sldMk cId="1436713870" sldId="288"/>
            <ac:spMk id="3" creationId="{08EEC498-2D92-2941-B27A-D80403AB714C}"/>
          </ac:spMkLst>
        </pc:spChg>
        <pc:grpChg chg="mod">
          <ac:chgData name="Gustavo Lazarotto Schroeder" userId="39a4114243782f6c" providerId="LiveId" clId="{A1071A09-A8BC-CE4A-AF6F-3390D23C1D1B}" dt="2021-04-23T01:08:02.892" v="2517" actId="1076"/>
          <ac:grpSpMkLst>
            <pc:docMk/>
            <pc:sldMk cId="1436713870" sldId="288"/>
            <ac:grpSpMk id="6" creationId="{BE1A3FAE-E0CB-D440-879C-D8BFBB9F2794}"/>
          </ac:grpSpMkLst>
        </pc:grpChg>
      </pc:sldChg>
      <pc:sldChg chg="modSp add mod">
        <pc:chgData name="Gustavo Lazarotto Schroeder" userId="39a4114243782f6c" providerId="LiveId" clId="{A1071A09-A8BC-CE4A-AF6F-3390D23C1D1B}" dt="2021-04-23T01:12:13.413" v="2537" actId="27636"/>
        <pc:sldMkLst>
          <pc:docMk/>
          <pc:sldMk cId="1938762037" sldId="289"/>
        </pc:sldMkLst>
        <pc:spChg chg="mod">
          <ac:chgData name="Gustavo Lazarotto Schroeder" userId="39a4114243782f6c" providerId="LiveId" clId="{A1071A09-A8BC-CE4A-AF6F-3390D23C1D1B}" dt="2021-04-23T01:11:09.827" v="2535" actId="20577"/>
          <ac:spMkLst>
            <pc:docMk/>
            <pc:sldMk cId="1938762037" sldId="289"/>
            <ac:spMk id="2" creationId="{917B5E06-FC10-9046-BD6E-30E415945A32}"/>
          </ac:spMkLst>
        </pc:spChg>
        <pc:spChg chg="mod">
          <ac:chgData name="Gustavo Lazarotto Schroeder" userId="39a4114243782f6c" providerId="LiveId" clId="{A1071A09-A8BC-CE4A-AF6F-3390D23C1D1B}" dt="2021-04-23T01:12:13.413" v="2537" actId="27636"/>
          <ac:spMkLst>
            <pc:docMk/>
            <pc:sldMk cId="1938762037" sldId="289"/>
            <ac:spMk id="3" creationId="{08EEC498-2D92-2941-B27A-D80403AB714C}"/>
          </ac:spMkLst>
        </pc:spChg>
      </pc:sldChg>
    </pc:docChg>
  </pc:docChgLst>
  <pc:docChgLst>
    <pc:chgData name="Gustavo Lazarotto Schroeder" userId="39a4114243782f6c" providerId="LiveId" clId="{BEAC8052-8328-EC46-A736-2E5B418E1CA2}"/>
    <pc:docChg chg="undo custSel addSld delSld modSld">
      <pc:chgData name="Gustavo Lazarotto Schroeder" userId="39a4114243782f6c" providerId="LiveId" clId="{BEAC8052-8328-EC46-A736-2E5B418E1CA2}" dt="2021-04-13T00:32:10.706" v="101" actId="2696"/>
      <pc:docMkLst>
        <pc:docMk/>
      </pc:docMkLst>
      <pc:sldChg chg="addSp delSp modSp mod">
        <pc:chgData name="Gustavo Lazarotto Schroeder" userId="39a4114243782f6c" providerId="LiveId" clId="{BEAC8052-8328-EC46-A736-2E5B418E1CA2}" dt="2021-04-13T00:28:09.535" v="89" actId="1036"/>
        <pc:sldMkLst>
          <pc:docMk/>
          <pc:sldMk cId="3554682054" sldId="260"/>
        </pc:sldMkLst>
        <pc:spChg chg="mod">
          <ac:chgData name="Gustavo Lazarotto Schroeder" userId="39a4114243782f6c" providerId="LiveId" clId="{BEAC8052-8328-EC46-A736-2E5B418E1CA2}" dt="2021-04-13T00:25:14.481" v="24" actId="20577"/>
          <ac:spMkLst>
            <pc:docMk/>
            <pc:sldMk cId="3554682054" sldId="260"/>
            <ac:spMk id="2" creationId="{917B5E06-FC10-9046-BD6E-30E415945A32}"/>
          </ac:spMkLst>
        </pc:spChg>
        <pc:spChg chg="del">
          <ac:chgData name="Gustavo Lazarotto Schroeder" userId="39a4114243782f6c" providerId="LiveId" clId="{BEAC8052-8328-EC46-A736-2E5B418E1CA2}" dt="2021-04-13T00:25:16.781" v="25" actId="478"/>
          <ac:spMkLst>
            <pc:docMk/>
            <pc:sldMk cId="3554682054" sldId="260"/>
            <ac:spMk id="3" creationId="{08EEC498-2D92-2941-B27A-D80403AB714C}"/>
          </ac:spMkLst>
        </pc:spChg>
        <pc:spChg chg="add del mod">
          <ac:chgData name="Gustavo Lazarotto Schroeder" userId="39a4114243782f6c" providerId="LiveId" clId="{BEAC8052-8328-EC46-A736-2E5B418E1CA2}" dt="2021-04-13T00:28:09.535" v="89" actId="1036"/>
          <ac:spMkLst>
            <pc:docMk/>
            <pc:sldMk cId="3554682054" sldId="260"/>
            <ac:spMk id="8" creationId="{5BF7826E-B479-7D42-805C-8D4902917301}"/>
          </ac:spMkLst>
        </pc:spChg>
        <pc:grpChg chg="add del mod">
          <ac:chgData name="Gustavo Lazarotto Schroeder" userId="39a4114243782f6c" providerId="LiveId" clId="{BEAC8052-8328-EC46-A736-2E5B418E1CA2}" dt="2021-04-13T00:28:03.773" v="71" actId="1076"/>
          <ac:grpSpMkLst>
            <pc:docMk/>
            <pc:sldMk cId="3554682054" sldId="260"/>
            <ac:grpSpMk id="6" creationId="{BE1A3FAE-E0CB-D440-879C-D8BFBB9F2794}"/>
          </ac:grpSpMkLst>
        </pc:grpChg>
        <pc:picChg chg="add mod">
          <ac:chgData name="Gustavo Lazarotto Schroeder" userId="39a4114243782f6c" providerId="LiveId" clId="{BEAC8052-8328-EC46-A736-2E5B418E1CA2}" dt="2021-04-13T00:28:09.535" v="89" actId="1036"/>
          <ac:picMkLst>
            <pc:docMk/>
            <pc:sldMk cId="3554682054" sldId="260"/>
            <ac:picMk id="9" creationId="{BBD16FD5-F129-8C4E-891B-C883AAF0A3DB}"/>
          </ac:picMkLst>
        </pc:picChg>
      </pc:sldChg>
      <pc:sldChg chg="del">
        <pc:chgData name="Gustavo Lazarotto Schroeder" userId="39a4114243782f6c" providerId="LiveId" clId="{BEAC8052-8328-EC46-A736-2E5B418E1CA2}" dt="2021-04-13T00:32:10.706" v="101" actId="2696"/>
        <pc:sldMkLst>
          <pc:docMk/>
          <pc:sldMk cId="1659190350" sldId="261"/>
        </pc:sldMkLst>
      </pc:sldChg>
      <pc:sldChg chg="new del">
        <pc:chgData name="Gustavo Lazarotto Schroeder" userId="39a4114243782f6c" providerId="LiveId" clId="{BEAC8052-8328-EC46-A736-2E5B418E1CA2}" dt="2021-04-13T00:25:03.761" v="1" actId="680"/>
        <pc:sldMkLst>
          <pc:docMk/>
          <pc:sldMk cId="2206299246" sldId="262"/>
        </pc:sldMkLst>
      </pc:sldChg>
      <pc:sldChg chg="modSp add mod">
        <pc:chgData name="Gustavo Lazarotto Schroeder" userId="39a4114243782f6c" providerId="LiveId" clId="{BEAC8052-8328-EC46-A736-2E5B418E1CA2}" dt="2021-04-13T00:31:31.108" v="100" actId="113"/>
        <pc:sldMkLst>
          <pc:docMk/>
          <pc:sldMk cId="2267329622" sldId="262"/>
        </pc:sldMkLst>
        <pc:spChg chg="mod">
          <ac:chgData name="Gustavo Lazarotto Schroeder" userId="39a4114243782f6c" providerId="LiveId" clId="{BEAC8052-8328-EC46-A736-2E5B418E1CA2}" dt="2021-04-13T00:31:31.108" v="100" actId="113"/>
          <ac:spMkLst>
            <pc:docMk/>
            <pc:sldMk cId="2267329622" sldId="262"/>
            <ac:spMk id="3" creationId="{08EEC498-2D92-2941-B27A-D80403AB714C}"/>
          </ac:spMkLst>
        </pc:spChg>
      </pc:sldChg>
      <pc:sldChg chg="addSp delSp new del mod">
        <pc:chgData name="Gustavo Lazarotto Schroeder" userId="39a4114243782f6c" providerId="LiveId" clId="{BEAC8052-8328-EC46-A736-2E5B418E1CA2}" dt="2021-04-13T00:29:09.665" v="99" actId="2696"/>
        <pc:sldMkLst>
          <pc:docMk/>
          <pc:sldMk cId="1281176531" sldId="263"/>
        </pc:sldMkLst>
        <pc:picChg chg="add del">
          <ac:chgData name="Gustavo Lazarotto Schroeder" userId="39a4114243782f6c" providerId="LiveId" clId="{BEAC8052-8328-EC46-A736-2E5B418E1CA2}" dt="2021-04-13T00:28:57.322" v="93" actId="21"/>
          <ac:picMkLst>
            <pc:docMk/>
            <pc:sldMk cId="1281176531" sldId="263"/>
            <ac:picMk id="4" creationId="{EFEEAF62-00C6-0F4B-802A-0952651D126C}"/>
          </ac:picMkLst>
        </pc:picChg>
      </pc:sldChg>
      <pc:sldChg chg="addSp delSp modSp add mod">
        <pc:chgData name="Gustavo Lazarotto Schroeder" userId="39a4114243782f6c" providerId="LiveId" clId="{BEAC8052-8328-EC46-A736-2E5B418E1CA2}" dt="2021-04-13T00:29:08.379" v="98" actId="1076"/>
        <pc:sldMkLst>
          <pc:docMk/>
          <pc:sldMk cId="498329176" sldId="264"/>
        </pc:sldMkLst>
        <pc:picChg chg="del">
          <ac:chgData name="Gustavo Lazarotto Schroeder" userId="39a4114243782f6c" providerId="LiveId" clId="{BEAC8052-8328-EC46-A736-2E5B418E1CA2}" dt="2021-04-13T00:28:59.322" v="94" actId="478"/>
          <ac:picMkLst>
            <pc:docMk/>
            <pc:sldMk cId="498329176" sldId="264"/>
            <ac:picMk id="9" creationId="{BBD16FD5-F129-8C4E-891B-C883AAF0A3DB}"/>
          </ac:picMkLst>
        </pc:picChg>
        <pc:picChg chg="add mod">
          <ac:chgData name="Gustavo Lazarotto Schroeder" userId="39a4114243782f6c" providerId="LiveId" clId="{BEAC8052-8328-EC46-A736-2E5B418E1CA2}" dt="2021-04-13T00:29:08.379" v="98" actId="1076"/>
          <ac:picMkLst>
            <pc:docMk/>
            <pc:sldMk cId="498329176" sldId="264"/>
            <ac:picMk id="10" creationId="{4B6C4AF8-2985-3143-96ED-8AC0B97F2F41}"/>
          </ac:picMkLst>
        </pc:picChg>
      </pc:sldChg>
    </pc:docChg>
  </pc:docChgLst>
  <pc:docChgLst>
    <pc:chgData name="Gustavo Lazarotto Schroeder" userId="39a4114243782f6c" providerId="Windows Live" clId="Web-{1CE24F3C-1AA0-4404-9C09-A8C994D3822E}"/>
    <pc:docChg chg="addSld modSld">
      <pc:chgData name="Gustavo Lazarotto Schroeder" userId="39a4114243782f6c" providerId="Windows Live" clId="Web-{1CE24F3C-1AA0-4404-9C09-A8C994D3822E}" dt="2021-04-13T22:24:52.344" v="16" actId="20577"/>
      <pc:docMkLst>
        <pc:docMk/>
      </pc:docMkLst>
      <pc:sldChg chg="modSp add">
        <pc:chgData name="Gustavo Lazarotto Schroeder" userId="39a4114243782f6c" providerId="Windows Live" clId="Web-{1CE24F3C-1AA0-4404-9C09-A8C994D3822E}" dt="2021-04-13T22:24:52.344" v="16" actId="20577"/>
        <pc:sldMkLst>
          <pc:docMk/>
          <pc:sldMk cId="1501829907" sldId="265"/>
        </pc:sldMkLst>
        <pc:spChg chg="mod">
          <ac:chgData name="Gustavo Lazarotto Schroeder" userId="39a4114243782f6c" providerId="Windows Live" clId="Web-{1CE24F3C-1AA0-4404-9C09-A8C994D3822E}" dt="2021-04-13T22:24:52.344" v="16" actId="20577"/>
          <ac:spMkLst>
            <pc:docMk/>
            <pc:sldMk cId="1501829907" sldId="265"/>
            <ac:spMk id="24" creationId="{386E292C-93DF-B74A-98CA-EE2F55D4CF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6DB9-19B6-9344-9619-829795DECC53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193F0-EA9E-FD49-8937-FFBFDF4D8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34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Gustavo: </a:t>
            </a:r>
            <a:r>
              <a:rPr lang="pt-BR" dirty="0" err="1"/>
              <a:t>Has</a:t>
            </a:r>
            <a:r>
              <a:rPr lang="pt-BR" dirty="0"/>
              <a:t> a </a:t>
            </a:r>
            <a:r>
              <a:rPr lang="pt-BR" dirty="0" err="1"/>
              <a:t>lot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data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91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5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610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163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42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993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34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480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828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19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29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50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86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27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752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0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1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Gustavo: </a:t>
            </a:r>
          </a:p>
          <a:p>
            <a:r>
              <a:rPr lang="pt-BR" dirty="0"/>
              <a:t>Isto é do livro introdução ao Data Mining</a:t>
            </a:r>
          </a:p>
          <a:p>
            <a:endParaRPr lang="pt-BR" dirty="0"/>
          </a:p>
          <a:p>
            <a:r>
              <a:rPr lang="pt-BR" dirty="0"/>
              <a:t>Transação é coleção de itens</a:t>
            </a:r>
          </a:p>
          <a:p>
            <a:r>
              <a:rPr lang="pt-BR" dirty="0"/>
              <a:t>Quando temos um data set de transações em cada linha como formato de </a:t>
            </a:r>
            <a:r>
              <a:rPr lang="pt-BR" dirty="0" err="1"/>
              <a:t>basket</a:t>
            </a:r>
            <a:r>
              <a:rPr lang="pt-BR" dirty="0"/>
              <a:t>, representa um conjunto de itens</a:t>
            </a:r>
          </a:p>
          <a:p>
            <a:endParaRPr lang="pt-BR" dirty="0"/>
          </a:p>
          <a:p>
            <a:r>
              <a:rPr lang="pt-BR" dirty="0" err="1"/>
              <a:t>Association</a:t>
            </a:r>
            <a:r>
              <a:rPr lang="pt-BR" dirty="0"/>
              <a:t> </a:t>
            </a:r>
            <a:r>
              <a:rPr lang="pt-BR" dirty="0" err="1"/>
              <a:t>Rule</a:t>
            </a:r>
            <a:r>
              <a:rPr lang="pt-BR" dirty="0"/>
              <a:t> Mining é baseado na teoria dos conjuntos na realidade</a:t>
            </a:r>
          </a:p>
          <a:p>
            <a:endParaRPr lang="pt-BR" dirty="0"/>
          </a:p>
          <a:p>
            <a:r>
              <a:rPr lang="pt-BR" dirty="0"/>
              <a:t>O que podemos fazer com este </a:t>
            </a:r>
            <a:r>
              <a:rPr lang="pt-BR" dirty="0" err="1"/>
              <a:t>data-set</a:t>
            </a:r>
            <a:r>
              <a:rPr lang="pt-BR" dirty="0"/>
              <a:t> é criar regras, </a:t>
            </a:r>
          </a:p>
          <a:p>
            <a:endParaRPr lang="pt-BR" dirty="0"/>
          </a:p>
          <a:p>
            <a:r>
              <a:rPr lang="pt-BR" dirty="0"/>
              <a:t>Se uma pessoa vai a uma loja e coloca fralda no carrinho tem uma alta probabilidade no carrinho de compras (</a:t>
            </a:r>
            <a:r>
              <a:rPr lang="pt-BR" dirty="0" err="1"/>
              <a:t>gender</a:t>
            </a:r>
            <a:r>
              <a:rPr lang="pt-BR" dirty="0"/>
              <a:t> bias).</a:t>
            </a:r>
          </a:p>
          <a:p>
            <a:pPr marL="171450" indent="-171450">
              <a:buFontTx/>
              <a:buChar char="-"/>
            </a:pPr>
            <a:r>
              <a:rPr lang="pt-BR" dirty="0"/>
              <a:t>&gt; O que é associado e por que nos importamos?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Se sou um supermercado e as pessoas sempre </a:t>
            </a:r>
            <a:r>
              <a:rPr lang="pt-BR" dirty="0" err="1"/>
              <a:t>vao</a:t>
            </a:r>
            <a:r>
              <a:rPr lang="pt-BR" dirty="0"/>
              <a:t> comprar ambas juntas o que eu vou fazer?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02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três medidas comuns que usamos para suporte de mineração com regra de associação que se baseia:</a:t>
            </a:r>
          </a:p>
          <a:p>
            <a:r>
              <a:rPr lang="pt-BR" dirty="0"/>
              <a:t>- Suporte apenas na probabilidade de ambos os conjuntos ocorrerem juntos, o que quero dizer qualquer regra que você pode gerar é composta de um conjunto de itens, chame-o de conjunto </a:t>
            </a:r>
            <a:r>
              <a:rPr lang="pt-BR" dirty="0" err="1"/>
              <a:t>X</a:t>
            </a:r>
            <a:r>
              <a:rPr lang="pt-BR" dirty="0"/>
              <a:t>, ela pode estar vazia e vai para o conjunto de itens </a:t>
            </a:r>
            <a:r>
              <a:rPr lang="pt-BR" dirty="0" err="1"/>
              <a:t>Y</a:t>
            </a:r>
            <a:r>
              <a:rPr lang="pt-BR" dirty="0"/>
              <a:t> que também pode estar vazio então a questão é se você tem </a:t>
            </a:r>
            <a:r>
              <a:rPr lang="pt-BR" dirty="0" err="1"/>
              <a:t>X</a:t>
            </a:r>
            <a:r>
              <a:rPr lang="pt-BR" dirty="0"/>
              <a:t> qual é a probabilidade de você ter </a:t>
            </a:r>
            <a:r>
              <a:rPr lang="pt-BR" dirty="0" err="1"/>
              <a:t>Y</a:t>
            </a:r>
            <a:r>
              <a:rPr lang="pt-BR" dirty="0"/>
              <a:t> essa é a grande questão de mineração de regra de associação</a:t>
            </a:r>
          </a:p>
          <a:p>
            <a:r>
              <a:rPr lang="pt-BR" dirty="0"/>
              <a:t>então o suporte é a probabilidade de que eles ocorrerão juntos é uma boa medida e é útil, </a:t>
            </a:r>
          </a:p>
          <a:p>
            <a:r>
              <a:rPr lang="pt-BR" dirty="0"/>
              <a:t>mas não é suficiente porque e se um desses itens é algo que todo mundo compra o tempo todo, se você está lidando com itens, então isso vai ser com tudo e então a medida vai ficar um pouco errada e então se você tiver itens que vêm juntos o tempo todo, mas são apenas não é muito popular em geral, então um dos itens é o suporte</a:t>
            </a:r>
          </a:p>
          <a:p>
            <a:endParaRPr lang="pt-BR" dirty="0"/>
          </a:p>
          <a:p>
            <a:r>
              <a:rPr lang="pt-BR" dirty="0"/>
              <a:t>a próxima medida é chamada confiança, isso é basicamente apenas uma probabilidade condicional dizendo qual é a probabilidade de que esses itens ocorram juntos, dado que a pessoa tem o conjunto de itens </a:t>
            </a:r>
            <a:r>
              <a:rPr lang="pt-BR" dirty="0" err="1"/>
              <a:t>X</a:t>
            </a:r>
            <a:r>
              <a:rPr lang="pt-BR" dirty="0"/>
              <a:t> em seu carrinho, então essa é uma medida interessante e diferente de se olhar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10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Lift</a:t>
            </a:r>
            <a:r>
              <a:rPr lang="pt-BR" dirty="0"/>
              <a:t> e se você olhar atentamente e se lembrar de estatísticas: se o numerador e o denominador são os mesmos, o que é independência, significa que esses itens em a e </a:t>
            </a:r>
            <a:r>
              <a:rPr lang="pt-BR" dirty="0" err="1"/>
              <a:t>B</a:t>
            </a:r>
            <a:r>
              <a:rPr lang="pt-BR" dirty="0"/>
              <a:t> eles não vão realmente juntos</a:t>
            </a:r>
          </a:p>
          <a:p>
            <a:endParaRPr lang="pt-BR" dirty="0"/>
          </a:p>
          <a:p>
            <a:r>
              <a:rPr lang="pt-BR" dirty="0"/>
              <a:t>então, se a elevação estiver entre zero, o que seria desconexão e um que seria independência, não nos importamos com essa regra e isso é realmente importante porque você obterá muitas regras que na verdade terão um alto suporte e outras coisas e você vai pensar ei, isso é legal e você percebe que o </a:t>
            </a:r>
            <a:r>
              <a:rPr lang="pt-BR" dirty="0" err="1"/>
              <a:t>lift</a:t>
            </a:r>
            <a:r>
              <a:rPr lang="pt-BR" dirty="0"/>
              <a:t> é 1 ou algo assim e então você não se importa tanto com isso</a:t>
            </a:r>
          </a:p>
          <a:p>
            <a:endParaRPr lang="pt-BR" dirty="0"/>
          </a:p>
          <a:p>
            <a:r>
              <a:rPr lang="pt-BR" dirty="0"/>
              <a:t>então essas 3 medidas são o que são chamadas </a:t>
            </a:r>
            <a:r>
              <a:rPr lang="pt-BR" dirty="0" err="1"/>
              <a:t>interestingness</a:t>
            </a:r>
            <a:r>
              <a:rPr lang="pt-BR" dirty="0"/>
              <a:t> regras que são interessantes e regras que não são interessantes e essas são três medidas diferentes que ajudam a determinar quais dessas regras são talvez mais ou menos interessantes para você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1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Olhando para cerveja e fraldas cerveja e fraldas vemos que nas transações 3 e 4 elas ocorrem juntas duas vezes em um conjunto de transações de cinco transações, portanto, têm um suporte de quarenta por cento, têm dois terços de confiança e seu </a:t>
            </a:r>
            <a:r>
              <a:rPr lang="pt-BR" dirty="0" err="1"/>
              <a:t>Lift</a:t>
            </a:r>
            <a:r>
              <a:rPr lang="pt-BR" dirty="0"/>
              <a:t> é maior do que um, então isso é uma regra interessante que seria considerada interessante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8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9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193F0-EA9E-FD49-8937-FFBFDF4D8A8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43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6052D-CFBE-674E-B400-BBB08F1A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90F4B7-1DB5-544A-AB07-4AB5EF6D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A34FE1-B40F-BB42-B8E2-65FEA720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9E85D-A4EC-FF42-9F35-5CD75391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5CC113-10FF-6F41-8CC1-75202B48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9CB48-FFAA-4041-A504-4232CA92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5B5529-8B95-1248-A9F0-C495AEC9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2EC97-1C0F-DB4B-89E3-684A463B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29003-22E1-A140-AD7B-9D1B314E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722CC-ED87-2B4D-8640-1A0F523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11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73BB45-E1B8-EE46-96E9-D6F92AFC9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0D5CBB-7D45-2D4F-8B36-48003AE3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91666-8AD6-6B4C-A3B7-8AC2FC7A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834CAF-C902-594B-B06A-F43C55AD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235B0-93DC-B749-AFFD-FE4D88D7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5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1FB7-D80E-4546-AC5A-116D3171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4E807-874C-E349-BD98-751FA867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941F1-43AE-E245-B367-30B8B5B4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6C74B-14AF-C048-96FF-D2D0C920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B1728-EAA0-DB44-B450-796C42A5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1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51370-6342-EE4D-AB24-F5510BCD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57B667-8441-2B4B-B75F-522B073E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096F20-DEFA-E540-893E-716D0276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C5443-3E6F-204E-848C-87C98F4E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B4253-F9C1-784D-8294-5A34B0AB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09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F917D-EC6A-E74A-8DBB-E00D3649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E68DC-C003-B044-A259-52A594FB7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AE597A-DDF1-784B-ADC4-21B0218E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B8A4AA-0514-2B48-8346-C7061812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907DFB-77E2-CC4C-A7FA-300F1EF2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BB3299-F962-334D-9FA3-45EB9DFC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4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8741D-4237-474F-80C9-46AE07F6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9D070-ADAC-ED4F-8DDC-59B6EA31F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61ECAA-98AF-E543-8D29-8F0AFCC4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994D90-340D-1F41-B60B-D7ECE8C7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BDA330-E794-D442-BF36-849A251E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4A552C-3A40-C54A-9D96-3040B317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A12033-3504-9E45-A0B1-E81633D2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BF23C4-D1CE-CE42-A696-3998E772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33A7A-FE96-544B-A88A-DD8735F1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B1CD73-5214-0B44-ACCB-C3233BB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A3BF86-DAD6-1641-BA0E-36E50441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F7FD4D-240B-EF49-A3FD-C6D20E8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7470D4-B714-8745-8692-A7B230E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7C8F9A-01D6-C240-9B9F-27566A6B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439A16-B581-B241-BA64-787AB348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7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33FC2-4BE0-3840-8CC6-EB3000A3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AD0AE-BB39-AB47-AB10-00E94641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16723C-F859-0E44-B63A-28032F0F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0F8C5-F43C-D747-B13A-9EEC8F17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70B054-6A88-BD41-A01D-B1379564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5BB3F-ABE0-C440-A3D0-40D64A4D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3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9C3E2-A911-7349-B771-77C6CF2D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86399C-1109-1840-BC7D-E91408F8E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451CAF-102A-3B40-AB66-79319FAD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6DB51-775C-4C41-880C-4872BC9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AC4E7-ABCB-E249-B87E-E568F408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52D5BE-D70E-124C-97EC-46577173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4CFC12-4764-3547-86F0-A80B1BF8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12429D-5593-0A43-B86C-EA8E1094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F3F74-A883-7C44-8C7A-5B5EF1B0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C0F2-33F7-2143-8149-03293D7BE28D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0BFBED-85CA-904C-85D4-36983BC76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5DB8B-40FE-EE41-BCFB-4FB96F1E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C8D9-2E2B-A84B-BB6C-393B3A755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0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F3AFF0AD-E328-8D49-B104-E96DF70A32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E4D4F53-4593-3E43-8865-55F7538973DD}"/>
              </a:ext>
            </a:extLst>
          </p:cNvPr>
          <p:cNvSpPr txBox="1"/>
          <p:nvPr/>
        </p:nvSpPr>
        <p:spPr>
          <a:xfrm>
            <a:off x="6096000" y="2059206"/>
            <a:ext cx="5597075" cy="178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Prospecção de Dados e Extração de Conhecimentos</a:t>
            </a:r>
          </a:p>
          <a:p>
            <a:pPr lvl="0"/>
            <a:endParaRPr lang="pt-BR" sz="24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pt-BR" sz="2400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Association</a:t>
            </a:r>
            <a:r>
              <a:rPr lang="pt-BR" sz="24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Rule</a:t>
            </a:r>
            <a:r>
              <a:rPr lang="pt-BR" sz="24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Learning</a:t>
            </a:r>
            <a:endParaRPr sz="24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2501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Perguntas Guia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1. Quais os problemas de pesquisa os autores resolveram através de ferramentas de software?</a:t>
            </a:r>
          </a:p>
          <a:p>
            <a:pPr algn="just"/>
            <a:r>
              <a:rPr lang="pt-BR" dirty="0"/>
              <a:t>2. Qual a solução de software desenvolvida para tratar o problema?</a:t>
            </a:r>
          </a:p>
          <a:p>
            <a:pPr algn="just"/>
            <a:r>
              <a:rPr lang="pt-BR" dirty="0"/>
              <a:t>3. Quais as ferramentas (linguagem, bibliotecas, etc.) foram utilizadas para o desenvolvimento da solução?</a:t>
            </a:r>
          </a:p>
        </p:txBody>
      </p:sp>
    </p:spTree>
    <p:extLst>
      <p:ext uri="{BB962C8B-B14F-4D97-AF65-F5344CB8AC3E}">
        <p14:creationId xmlns:p14="http://schemas.microsoft.com/office/powerpoint/2010/main" val="195802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7E0377E-85B3-7240-8A39-5A5882677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33"/>
          <a:stretch/>
        </p:blipFill>
        <p:spPr>
          <a:xfrm>
            <a:off x="2228332" y="2474726"/>
            <a:ext cx="7735335" cy="1908547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305C688-07D8-B042-9B8F-BEE1E50D83D5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16" name="Google Shape;60;p14">
              <a:extLst>
                <a:ext uri="{FF2B5EF4-FFF2-40B4-BE49-F238E27FC236}">
                  <a16:creationId xmlns:a16="http://schemas.microsoft.com/office/drawing/2014/main" id="{6462503E-8E44-CF40-804B-791FEE67491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60;p14">
              <a:extLst>
                <a:ext uri="{FF2B5EF4-FFF2-40B4-BE49-F238E27FC236}">
                  <a16:creationId xmlns:a16="http://schemas.microsoft.com/office/drawing/2014/main" id="{3391324E-D61F-2B44-A0D4-5094CAB6584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6798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Problemas e Objetivo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objetivos deste estudo foram explorar a satisfação psicológica e a reação emocional dos usuários da Internet por meio de perspectivas emocionais e discutir se os comportamentos de uso da Internet levariam ao vício da Internet. </a:t>
            </a:r>
          </a:p>
          <a:p>
            <a:pPr algn="just"/>
            <a:r>
              <a:rPr lang="pt-BR" dirty="0"/>
              <a:t>Com base na literatura e estudos anteriores, verificou-se que </a:t>
            </a:r>
            <a:r>
              <a:rPr lang="pt-BR" b="1" dirty="0"/>
              <a:t>a maioria dos estudos explorou este tópico testando hipóteses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O estudo usou </a:t>
            </a:r>
            <a:r>
              <a:rPr lang="pt-BR" b="1" dirty="0"/>
              <a:t>mineração de dados </a:t>
            </a:r>
            <a:r>
              <a:rPr lang="pt-BR" dirty="0"/>
              <a:t>para </a:t>
            </a:r>
            <a:r>
              <a:rPr lang="pt-BR" b="1" dirty="0">
                <a:solidFill>
                  <a:srgbClr val="FF0000"/>
                </a:solidFill>
              </a:rPr>
              <a:t>identificar regras de associação entre ambivalência afetiva, comportamento de uso da Internet e dependência de Internet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70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Problemas e Objetivo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estudo tem o objetivo de explorar o comportamento de uso da Internet dos usuários e os padrões emocionais, abordando o tópico do vício em Internet.</a:t>
            </a:r>
          </a:p>
          <a:p>
            <a:pPr algn="just"/>
            <a:r>
              <a:rPr lang="pt-BR" dirty="0"/>
              <a:t>Este estudo integrou dois fatores para explorar o vício em Internet e para chegar a uma conclusão diferente.</a:t>
            </a:r>
          </a:p>
          <a:p>
            <a:pPr lvl="1" algn="just"/>
            <a:r>
              <a:rPr lang="pt-BR" dirty="0"/>
              <a:t>Identificar a relação entre ambivalência afetiva e comportamento de uso da Internet por meio de mineração de dados</a:t>
            </a:r>
          </a:p>
          <a:p>
            <a:pPr lvl="1" algn="just"/>
            <a:r>
              <a:rPr lang="pt-BR" dirty="0"/>
              <a:t>Identificar a relação entre ambivalência afetiva e dependência de Internet por meio de mineração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95550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Metodologia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Este estudo usou a ambivalência afetiva, o comportamento de uso da Internet e o vício em Internet como as quatro variáveis para discutir a correlação entre os viciados em Internet e seus comportamentos de uso da Internet.</a:t>
            </a:r>
          </a:p>
          <a:p>
            <a:pPr algn="just"/>
            <a:r>
              <a:rPr lang="pt-BR" dirty="0"/>
              <a:t>SPSS </a:t>
            </a:r>
            <a:r>
              <a:rPr lang="pt-BR" dirty="0" err="1"/>
              <a:t>Clementine</a:t>
            </a:r>
            <a:r>
              <a:rPr lang="pt-BR" dirty="0"/>
              <a:t> 14 foi usado para analisar as regras de associação; </a:t>
            </a:r>
          </a:p>
          <a:p>
            <a:pPr algn="just"/>
            <a:r>
              <a:rPr lang="pt-BR" dirty="0"/>
              <a:t>O software estatístico SPSS 18 foi usado para analisar a análise de confiabilidade e validade do processamento de dados. </a:t>
            </a:r>
          </a:p>
          <a:p>
            <a:pPr algn="just"/>
            <a:r>
              <a:rPr lang="pt-BR" dirty="0"/>
              <a:t>A principal estrutura de pesquisa foi mostrada na Figura 1.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147B59-B38D-1849-A8E6-987937E01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98" y="1911928"/>
            <a:ext cx="3967298" cy="34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3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Metodologia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As amostras do estudo e as fontes de dados foram principalmente usuários da Internet.</a:t>
            </a:r>
          </a:p>
          <a:p>
            <a:pPr algn="just"/>
            <a:r>
              <a:rPr lang="pt-BR" dirty="0"/>
              <a:t>Para o processamento de dados, os questionários recuperados primeiro passaram pelo pré-processamento dos dados e, em seguida, foram convertidos em formatos que poderiam ser usados por métodos estatísticos e regras de associação. </a:t>
            </a:r>
          </a:p>
          <a:p>
            <a:pPr algn="just"/>
            <a:r>
              <a:rPr lang="pt-BR" dirty="0"/>
              <a:t>Os dados de variável única foram apresentados por métodos estatísticos de frequência e porcentagem.</a:t>
            </a:r>
          </a:p>
        </p:txBody>
      </p:sp>
    </p:spTree>
    <p:extLst>
      <p:ext uri="{BB962C8B-B14F-4D97-AF65-F5344CB8AC3E}">
        <p14:creationId xmlns:p14="http://schemas.microsoft.com/office/powerpoint/2010/main" val="406674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Escalas de Pesquisa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estudo utilizou quatro escalas:</a:t>
            </a:r>
          </a:p>
          <a:p>
            <a:pPr algn="just"/>
            <a:r>
              <a:rPr lang="pt-BR" dirty="0"/>
              <a:t>Escala de ambivalência afetiva (Watson, Clark &amp; </a:t>
            </a:r>
            <a:r>
              <a:rPr lang="pt-BR" dirty="0" err="1"/>
              <a:t>Tellegen</a:t>
            </a:r>
            <a:r>
              <a:rPr lang="pt-BR" dirty="0"/>
              <a:t> (1988)).</a:t>
            </a:r>
          </a:p>
          <a:p>
            <a:pPr algn="just"/>
            <a:r>
              <a:rPr lang="pt-BR" dirty="0"/>
              <a:t>Escala de comportamento de uso da Internet (Boston Consulting </a:t>
            </a:r>
            <a:r>
              <a:rPr lang="pt-BR" dirty="0" err="1"/>
              <a:t>Group</a:t>
            </a:r>
            <a:r>
              <a:rPr lang="pt-BR" dirty="0"/>
              <a:t> (2009)).</a:t>
            </a:r>
          </a:p>
          <a:p>
            <a:pPr lvl="1" algn="just"/>
            <a:r>
              <a:rPr lang="pt-BR" dirty="0" err="1"/>
              <a:t>Gábitos</a:t>
            </a:r>
            <a:r>
              <a:rPr lang="pt-BR" dirty="0"/>
              <a:t> mais comuns de uso da Internet, como navegação na Internet, blogs, compras online, P2P, download, jogos online.</a:t>
            </a:r>
          </a:p>
          <a:p>
            <a:pPr algn="just"/>
            <a:r>
              <a:rPr lang="pt-BR" dirty="0"/>
              <a:t>Escala de dependência de Internet (Young (1998)).</a:t>
            </a:r>
          </a:p>
        </p:txBody>
      </p:sp>
    </p:spTree>
    <p:extLst>
      <p:ext uri="{BB962C8B-B14F-4D97-AF65-F5344CB8AC3E}">
        <p14:creationId xmlns:p14="http://schemas.microsoft.com/office/powerpoint/2010/main" val="380338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Escalas de Pesquisa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estudo utilizou quatro escalas:</a:t>
            </a:r>
          </a:p>
          <a:p>
            <a:pPr algn="just"/>
            <a:r>
              <a:rPr lang="pt-BR" dirty="0"/>
              <a:t>Escala de ambivalência afetiva (Watson, Clark &amp; </a:t>
            </a:r>
            <a:r>
              <a:rPr lang="pt-BR" dirty="0" err="1"/>
              <a:t>Tellegen</a:t>
            </a:r>
            <a:r>
              <a:rPr lang="pt-BR" dirty="0"/>
              <a:t> (1988)).</a:t>
            </a:r>
          </a:p>
          <a:p>
            <a:pPr algn="just"/>
            <a:r>
              <a:rPr lang="pt-BR" dirty="0"/>
              <a:t>Escala de comportamento de uso da Internet (Boston Consulting </a:t>
            </a:r>
            <a:r>
              <a:rPr lang="pt-BR" dirty="0" err="1"/>
              <a:t>Group</a:t>
            </a:r>
            <a:r>
              <a:rPr lang="pt-BR" dirty="0"/>
              <a:t> (2009)).</a:t>
            </a:r>
          </a:p>
          <a:p>
            <a:pPr lvl="1" algn="just"/>
            <a:r>
              <a:rPr lang="pt-BR" dirty="0" err="1"/>
              <a:t>Gábitos</a:t>
            </a:r>
            <a:r>
              <a:rPr lang="pt-BR" dirty="0"/>
              <a:t> mais comuns de uso da Internet, como navegação na Internet, blogs, compras online, P2P, download, jogos online.</a:t>
            </a:r>
          </a:p>
          <a:p>
            <a:pPr algn="just"/>
            <a:r>
              <a:rPr lang="pt-BR" dirty="0"/>
              <a:t>Escala de dependência de Internet (Young (1998)).</a:t>
            </a:r>
          </a:p>
        </p:txBody>
      </p:sp>
    </p:spTree>
    <p:extLst>
      <p:ext uri="{BB962C8B-B14F-4D97-AF65-F5344CB8AC3E}">
        <p14:creationId xmlns:p14="http://schemas.microsoft.com/office/powerpoint/2010/main" val="23192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>
            <a:normAutofit/>
          </a:bodyPr>
          <a:lstStyle/>
          <a:p>
            <a:r>
              <a:rPr lang="pt-BR" sz="3700" b="1" dirty="0">
                <a:latin typeface="Roboto"/>
                <a:ea typeface="Roboto"/>
                <a:cs typeface="Roboto"/>
                <a:sym typeface="Roboto"/>
              </a:rPr>
              <a:t>Análise de confiabilidade e validade</a:t>
            </a:r>
            <a:endParaRPr lang="pt-BR" sz="3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8DCE19-3257-334B-8243-B4487DE1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0" y="856349"/>
            <a:ext cx="3044697" cy="285440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F6CBD55-481D-7543-8AE7-DAD32B99E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97" y="1126843"/>
            <a:ext cx="2434338" cy="118065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D5DDE2-94A1-FE44-BDE2-D75DBF3F6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60" y="4426255"/>
            <a:ext cx="3044697" cy="1469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53751BE-E86E-4C48-8700-2B82B8B8E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318" y="3096468"/>
            <a:ext cx="2320696" cy="2956302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0375907-9620-5941-85ED-2E91AE44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Os resultados dos testes das Tabelas 1, 2, 3 e 4 mostraram que todos os valores de Alpha de </a:t>
            </a:r>
            <a:r>
              <a:rPr lang="pt-BR" sz="1800" dirty="0" err="1"/>
              <a:t>Cronbach</a:t>
            </a:r>
            <a:r>
              <a:rPr lang="pt-BR" sz="1800" dirty="0"/>
              <a:t> foram maiores do que a maior confiabilidade (􀄮&gt; 0,7).</a:t>
            </a:r>
          </a:p>
          <a:p>
            <a:pPr algn="just"/>
            <a:r>
              <a:rPr lang="pt-BR" sz="1800" dirty="0"/>
              <a:t>Assim, comprovou-se que as amostras coletadas pelo estudo apresentaram consistência e estabilidade.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80A711A-BD65-8740-86B0-FB523B1CA0EB}"/>
              </a:ext>
            </a:extLst>
          </p:cNvPr>
          <p:cNvGrpSpPr/>
          <p:nvPr/>
        </p:nvGrpSpPr>
        <p:grpSpPr>
          <a:xfrm>
            <a:off x="3993502" y="6061733"/>
            <a:ext cx="8198505" cy="805230"/>
            <a:chOff x="-5" y="5400234"/>
            <a:chExt cx="12142577" cy="1457766"/>
          </a:xfrm>
        </p:grpSpPr>
        <p:pic>
          <p:nvPicPr>
            <p:cNvPr id="26" name="Google Shape;60;p14">
              <a:extLst>
                <a:ext uri="{FF2B5EF4-FFF2-40B4-BE49-F238E27FC236}">
                  <a16:creationId xmlns:a16="http://schemas.microsoft.com/office/drawing/2014/main" id="{5C1E9C07-AAC4-9D43-A900-0BF91FF35AB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60;p14">
              <a:extLst>
                <a:ext uri="{FF2B5EF4-FFF2-40B4-BE49-F238E27FC236}">
                  <a16:creationId xmlns:a16="http://schemas.microsoft.com/office/drawing/2014/main" id="{7C8ADD31-B524-8149-A732-AF231B549A6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60;p14">
            <a:extLst>
              <a:ext uri="{FF2B5EF4-FFF2-40B4-BE49-F238E27FC236}">
                <a16:creationId xmlns:a16="http://schemas.microsoft.com/office/drawing/2014/main" id="{E6F480F6-C010-B64A-9C18-794972CD8FF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71683" r="19999"/>
          <a:stretch/>
        </p:blipFill>
        <p:spPr>
          <a:xfrm>
            <a:off x="8465" y="6061732"/>
            <a:ext cx="4939136" cy="80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50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Algoritmo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Apriori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Pegando as duas regras com a maior confiança como exemplo. </a:t>
            </a:r>
          </a:p>
          <a:p>
            <a:pPr lvl="1" algn="just"/>
            <a:r>
              <a:rPr lang="pt-BR" dirty="0"/>
              <a:t>"Coleta de informações = alta e rede social na Internet = alta; afetividade altamente positiva será criada." </a:t>
            </a:r>
          </a:p>
          <a:p>
            <a:pPr lvl="1" algn="just"/>
            <a:r>
              <a:rPr lang="pt-BR" dirty="0"/>
              <a:t>"Coleta de informações = alta e recreação = alta; afetividade altamente positiva será produzida." </a:t>
            </a:r>
          </a:p>
          <a:p>
            <a:pPr algn="just"/>
            <a:r>
              <a:rPr lang="pt-BR" dirty="0"/>
              <a:t>Isso significa que quando os usuários recebem novas informações, ou se envolvem em atividades sociais ou de entretenimento para liberar emoções, eles terão emoções altamente positivas (felicidade, conforto e satisfação). </a:t>
            </a:r>
          </a:p>
          <a:p>
            <a:pPr algn="just"/>
            <a:r>
              <a:rPr lang="pt-BR" dirty="0"/>
              <a:t>Portanto, a frequência de uso é muito alta.</a:t>
            </a:r>
          </a:p>
        </p:txBody>
      </p:sp>
    </p:spTree>
    <p:extLst>
      <p:ext uri="{BB962C8B-B14F-4D97-AF65-F5344CB8AC3E}">
        <p14:creationId xmlns:p14="http://schemas.microsoft.com/office/powerpoint/2010/main" val="42126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é uma regra de associação?</a:t>
            </a: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Aprendizagem Não Supervisionada</a:t>
            </a:r>
          </a:p>
          <a:p>
            <a:pPr algn="just"/>
            <a:r>
              <a:rPr lang="pt-BR" dirty="0"/>
              <a:t>Avalia as </a:t>
            </a:r>
            <a:r>
              <a:rPr lang="pt-BR" b="1" dirty="0"/>
              <a:t>transações</a:t>
            </a:r>
            <a:r>
              <a:rPr lang="pt-BR" dirty="0"/>
              <a:t> para correlações/associações</a:t>
            </a:r>
          </a:p>
          <a:p>
            <a:pPr algn="just"/>
            <a:r>
              <a:rPr lang="pt-BR" dirty="0"/>
              <a:t>Exemplo mais comum: Market </a:t>
            </a:r>
            <a:r>
              <a:rPr lang="pt-BR" dirty="0" err="1"/>
              <a:t>Basket</a:t>
            </a:r>
            <a:endParaRPr lang="pt-BR" dirty="0"/>
          </a:p>
          <a:p>
            <a:pPr algn="just"/>
            <a:r>
              <a:rPr lang="pt-BR" dirty="0"/>
              <a:t>Mas também pode ser aplicada a outras realidades:</a:t>
            </a:r>
          </a:p>
          <a:p>
            <a:pPr lvl="1" algn="just"/>
            <a:r>
              <a:rPr lang="pt-BR" dirty="0"/>
              <a:t>Identificação de Imagens</a:t>
            </a:r>
          </a:p>
          <a:p>
            <a:pPr lvl="1" algn="just"/>
            <a:r>
              <a:rPr lang="pt-BR" dirty="0"/>
              <a:t>Texto</a:t>
            </a:r>
          </a:p>
          <a:p>
            <a:pPr lvl="1" algn="just"/>
            <a:r>
              <a:rPr lang="pt-BR" dirty="0"/>
              <a:t>Qualquer coleção de palavras</a:t>
            </a:r>
          </a:p>
          <a:p>
            <a:pPr lvl="1" algn="just"/>
            <a:r>
              <a:rPr lang="pt-BR" dirty="0" err="1"/>
              <a:t>Bio</a:t>
            </a:r>
            <a:r>
              <a:rPr lang="pt-BR" dirty="0"/>
              <a:t> Data (</a:t>
            </a:r>
            <a:r>
              <a:rPr lang="pt-BR" dirty="0" err="1"/>
              <a:t>Binding</a:t>
            </a:r>
            <a:r>
              <a:rPr lang="pt-BR" dirty="0"/>
              <a:t> Sites, </a:t>
            </a:r>
            <a:r>
              <a:rPr lang="pt-BR" dirty="0" err="1"/>
              <a:t>AA’s</a:t>
            </a:r>
            <a:r>
              <a:rPr lang="pt-BR" dirty="0"/>
              <a:t> in </a:t>
            </a:r>
            <a:r>
              <a:rPr lang="pt-BR" dirty="0" err="1"/>
              <a:t>protein</a:t>
            </a:r>
            <a:r>
              <a:rPr lang="pt-BR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754278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Algoritmo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Apriori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Quanto à afetividade negativa:</a:t>
            </a:r>
          </a:p>
          <a:p>
            <a:pPr lvl="1" algn="just"/>
            <a:r>
              <a:rPr lang="pt-BR" dirty="0"/>
              <a:t>"Socialização na Internet = alta e recreação = alta, criar-se-á afetividade altamente negativa". </a:t>
            </a:r>
          </a:p>
          <a:p>
            <a:pPr lvl="1" algn="just"/>
            <a:r>
              <a:rPr lang="pt-BR" dirty="0"/>
              <a:t>"Recreação = meio e redes sociais = médio; afetividade altamente negativa será produzida." </a:t>
            </a:r>
          </a:p>
          <a:p>
            <a:pPr algn="just"/>
            <a:r>
              <a:rPr lang="pt-BR" dirty="0"/>
              <a:t>O que foi diferente da afetividade positiva foi que a coleta de dados sobre o comportamento de uso da Internet não apresenta nenhuma regra. </a:t>
            </a:r>
          </a:p>
          <a:p>
            <a:pPr algn="just"/>
            <a:r>
              <a:rPr lang="pt-BR" dirty="0"/>
              <a:t>A partir disso, verificou-se que quando os usuários estavam em uma afetividade altamente negativa (estresse, medo ou timidez), eles desejavam liberar sua afetividade negativa por meio de redes sociais, entretenimento e outras formas, e não queriam receber novas mensagens, que não ajudava em seu humor. </a:t>
            </a:r>
          </a:p>
          <a:p>
            <a:pPr algn="just"/>
            <a:r>
              <a:rPr lang="pt-BR" dirty="0"/>
              <a:t>Como resultado, a coleta de informações não apareceu na regra da afetividade negativa.</a:t>
            </a:r>
          </a:p>
        </p:txBody>
      </p:sp>
    </p:spTree>
    <p:extLst>
      <p:ext uri="{BB962C8B-B14F-4D97-AF65-F5344CB8AC3E}">
        <p14:creationId xmlns:p14="http://schemas.microsoft.com/office/powerpoint/2010/main" val="291888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</a:t>
            </a:r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: Conclusão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Este estudo analisou o comportamento e a afetividade no uso da Internet. </a:t>
            </a:r>
          </a:p>
          <a:p>
            <a:pPr algn="just"/>
            <a:r>
              <a:rPr lang="pt-BR" dirty="0"/>
              <a:t>A partir dos resultados da análise, descobriu-se que sob afetividade altamente positiva, a maioria dos comportamentos era voltada para o entretenimento, enquanto sob afetividade altamente negativa, os comportamentos eram principalmente sobre atividades sociais. </a:t>
            </a:r>
          </a:p>
          <a:p>
            <a:pPr algn="just"/>
            <a:r>
              <a:rPr lang="pt-BR" dirty="0"/>
              <a:t>O resultado apontou que em diferentes estados afetivos, os comportamentos e a criatividade do indivíduo serão afetados de maneiras diferentes.</a:t>
            </a:r>
          </a:p>
        </p:txBody>
      </p:sp>
    </p:spTree>
    <p:extLst>
      <p:ext uri="{BB962C8B-B14F-4D97-AF65-F5344CB8AC3E}">
        <p14:creationId xmlns:p14="http://schemas.microsoft.com/office/powerpoint/2010/main" val="215616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305C688-07D8-B042-9B8F-BEE1E50D83D5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16" name="Google Shape;60;p14">
              <a:extLst>
                <a:ext uri="{FF2B5EF4-FFF2-40B4-BE49-F238E27FC236}">
                  <a16:creationId xmlns:a16="http://schemas.microsoft.com/office/drawing/2014/main" id="{6462503E-8E44-CF40-804B-791FEE67491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60;p14">
              <a:extLst>
                <a:ext uri="{FF2B5EF4-FFF2-40B4-BE49-F238E27FC236}">
                  <a16:creationId xmlns:a16="http://schemas.microsoft.com/office/drawing/2014/main" id="{3391324E-D61F-2B44-A0D4-5094CAB658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F1ED616-C8D7-0E4D-90E9-E9CA6703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036" y="2401381"/>
            <a:ext cx="9023927" cy="20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1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0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II: Objetivo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Em nível nacional e regional, a </a:t>
            </a:r>
            <a:r>
              <a:rPr lang="pt-BR" b="1" dirty="0"/>
              <a:t>compreensão dos fatores associados às questões de saúde pública</a:t>
            </a:r>
            <a:r>
              <a:rPr lang="pt-BR" dirty="0"/>
              <a:t>, como saúde mental, é de suma importância para melhorar a conscientização.</a:t>
            </a:r>
          </a:p>
          <a:p>
            <a:pPr algn="just"/>
            <a:r>
              <a:rPr lang="pt-BR" dirty="0"/>
              <a:t>Este estudo visa usar as técnicas de mineração de dados, como regras de associação para melhorar o grau de compreensão da saúde mental entre várias áreas geográficas, identificando vários fatores comportamentais vitais associados a questões de saúde mental. </a:t>
            </a:r>
          </a:p>
          <a:p>
            <a:pPr algn="just"/>
            <a:r>
              <a:rPr lang="pt-BR" dirty="0"/>
              <a:t>Este estudo tem como </a:t>
            </a:r>
            <a:r>
              <a:rPr lang="pt-BR" b="1" dirty="0">
                <a:solidFill>
                  <a:srgbClr val="FF0000"/>
                </a:solidFill>
              </a:rPr>
              <a:t>objetivo</a:t>
            </a:r>
            <a:r>
              <a:rPr lang="pt-BR" dirty="0"/>
              <a:t> usar as técnicas de mineração de dados, como regras de associação, para melhorar o grau de compreensão da saúde mental entre várias áreas geográficas, identificando vários fatores comportamentais vitais associados a problemas de saúde mental.</a:t>
            </a:r>
          </a:p>
        </p:txBody>
      </p:sp>
    </p:spTree>
    <p:extLst>
      <p:ext uri="{BB962C8B-B14F-4D97-AF65-F5344CB8AC3E}">
        <p14:creationId xmlns:p14="http://schemas.microsoft.com/office/powerpoint/2010/main" val="143671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0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Artigo II: Problemas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6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Google Shape;66;p15">
            <a:extLst>
              <a:ext uri="{FF2B5EF4-FFF2-40B4-BE49-F238E27FC236}">
                <a16:creationId xmlns:a16="http://schemas.microsoft.com/office/drawing/2014/main" id="{1D84C9E6-0D28-2B43-9FFE-04635148E0E2}"/>
              </a:ext>
            </a:extLst>
          </p:cNvPr>
          <p:cNvPicPr preferRelativeResize="0"/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2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é uma regra de associação?</a:t>
            </a: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/>
              <a:t>Regras de associação é um dos conceitos muito importantes de aprendizado de máquina usado na análise de cesta de compras.</a:t>
            </a:r>
          </a:p>
          <a:p>
            <a:pPr algn="just"/>
            <a:r>
              <a:rPr lang="pt-BR"/>
              <a:t>Em uma loja, todos os vegetais são colocados no mesmo corredor, todos os laticínios são colocados juntos e os cosméticos formam outro conjunto desses grupos. </a:t>
            </a:r>
          </a:p>
          <a:p>
            <a:pPr algn="just"/>
            <a:r>
              <a:rPr lang="pt-BR"/>
              <a:t>Investir tempo e recursos em posicionamentos deliberados de produtos como este não apenas </a:t>
            </a:r>
            <a:r>
              <a:rPr lang="pt-BR" b="1"/>
              <a:t>reduz o tempo de compra do cliente, mas também lembra o cliente de quais itens relevantes ele pode estar interessado em comprar</a:t>
            </a:r>
            <a:r>
              <a:rPr lang="pt-BR"/>
              <a:t>. </a:t>
            </a:r>
          </a:p>
          <a:p>
            <a:pPr algn="just"/>
            <a:r>
              <a:rPr lang="pt-BR"/>
              <a:t>As regras de associação ajudam a descobrir todas essas relações entre itens de bancos de dados enormes.</a:t>
            </a:r>
          </a:p>
          <a:p>
            <a:pPr algn="just"/>
            <a:r>
              <a:rPr lang="pt-BR" b="1">
                <a:solidFill>
                  <a:srgbClr val="FF0000"/>
                </a:solidFill>
              </a:rPr>
              <a:t>As regras não extraem a preferência de um indivíduo. </a:t>
            </a:r>
          </a:p>
          <a:p>
            <a:pPr algn="just"/>
            <a:r>
              <a:rPr lang="pt-BR"/>
              <a:t>Elas encontram relações entre um conjunto de elementos de cada transação distinta. Isso é o que os torna diferentes da filtragem colaborativa.</a:t>
            </a:r>
          </a:p>
        </p:txBody>
      </p:sp>
    </p:spTree>
    <p:extLst>
      <p:ext uri="{BB962C8B-B14F-4D97-AF65-F5344CB8AC3E}">
        <p14:creationId xmlns:p14="http://schemas.microsoft.com/office/powerpoint/2010/main" val="226732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1980775"/>
            <a:ext cx="6001836" cy="3632824"/>
          </a:xfrm>
        </p:spPr>
        <p:txBody>
          <a:bodyPr anchor="t">
            <a:normAutofit fontScale="85000" lnSpcReduction="20000"/>
          </a:bodyPr>
          <a:lstStyle/>
          <a:p>
            <a:pPr algn="just"/>
            <a:r>
              <a:rPr lang="pt-BR" sz="1900" dirty="0" err="1"/>
              <a:t>Association</a:t>
            </a:r>
            <a:r>
              <a:rPr lang="pt-BR" sz="1900" dirty="0"/>
              <a:t> </a:t>
            </a:r>
            <a:r>
              <a:rPr lang="pt-BR" sz="1900" dirty="0" err="1"/>
              <a:t>Rule</a:t>
            </a:r>
            <a:r>
              <a:rPr lang="pt-BR" sz="1900" dirty="0"/>
              <a:t> Learning é uma maneira de encontrar padrões em dados. Podemos encontrar:</a:t>
            </a:r>
          </a:p>
          <a:p>
            <a:pPr lvl="1" algn="just"/>
            <a:r>
              <a:rPr lang="pt-BR" sz="1900" dirty="0"/>
              <a:t>Recursos (dimensões) que ocorrem juntos</a:t>
            </a:r>
          </a:p>
          <a:p>
            <a:pPr lvl="1" algn="just"/>
            <a:r>
              <a:rPr lang="pt-BR" sz="1900" dirty="0"/>
              <a:t>Características (dimensões) que são "correlacionadas”</a:t>
            </a:r>
          </a:p>
          <a:p>
            <a:pPr algn="just"/>
            <a:r>
              <a:rPr lang="pt-BR" sz="1900" dirty="0"/>
              <a:t>O que o valor de um recurso nos diz sobre o valor de outro recurso? </a:t>
            </a:r>
          </a:p>
          <a:p>
            <a:pPr algn="just"/>
            <a:r>
              <a:rPr lang="pt-BR" sz="1900" dirty="0"/>
              <a:t>Com a utilização de </a:t>
            </a:r>
            <a:r>
              <a:rPr lang="pt-BR" sz="1900" b="1" dirty="0" err="1"/>
              <a:t>Association</a:t>
            </a:r>
            <a:r>
              <a:rPr lang="pt-BR" sz="1900" b="1" dirty="0"/>
              <a:t> </a:t>
            </a:r>
            <a:r>
              <a:rPr lang="pt-BR" sz="1900" b="1" dirty="0" err="1"/>
              <a:t>Rules</a:t>
            </a:r>
            <a:r>
              <a:rPr lang="pt-BR" sz="1900" dirty="0"/>
              <a:t> podemos dizer que, as pessoas que compram fraldas também comprar talco para bebês. </a:t>
            </a:r>
          </a:p>
          <a:p>
            <a:pPr algn="just"/>
            <a:r>
              <a:rPr lang="pt-BR" sz="1900" dirty="0"/>
              <a:t>Logo, podemos reescrever como:</a:t>
            </a:r>
          </a:p>
          <a:p>
            <a:pPr lvl="1" algn="just"/>
            <a:r>
              <a:rPr lang="pt-BR" sz="1900" dirty="0"/>
              <a:t>Se (as pessoas compram fraldas), então (compram talco para bebês). </a:t>
            </a:r>
          </a:p>
          <a:p>
            <a:pPr algn="just"/>
            <a:r>
              <a:rPr lang="pt-BR" sz="1900" dirty="0"/>
              <a:t>A regra se/então não significa necessariamente que, se as pessoas compram talco para bebês, elas compram fraldas. </a:t>
            </a:r>
          </a:p>
          <a:p>
            <a:pPr algn="just"/>
            <a:r>
              <a:rPr lang="pt-BR" sz="1900" dirty="0"/>
              <a:t>Em geral, podemos dizer que se a condição </a:t>
            </a:r>
            <a:r>
              <a:rPr lang="pt-BR" sz="1900" b="1" dirty="0"/>
              <a:t>A tende para </a:t>
            </a:r>
            <a:r>
              <a:rPr lang="pt-BR" sz="1900" b="1" dirty="0" err="1"/>
              <a:t>B</a:t>
            </a:r>
            <a:r>
              <a:rPr lang="pt-BR" sz="1900" dirty="0"/>
              <a:t>, isso não significa necessariamente que </a:t>
            </a:r>
            <a:r>
              <a:rPr lang="pt-BR" sz="1900" b="1" dirty="0" err="1"/>
              <a:t>B</a:t>
            </a:r>
            <a:r>
              <a:rPr lang="pt-BR" sz="1900" b="1" dirty="0"/>
              <a:t> tende para A</a:t>
            </a:r>
            <a:r>
              <a:rPr lang="pt-BR" sz="1900" dirty="0"/>
              <a:t>.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2050" name="Picture 2" descr="Amazon's Recommendation Engine: The Secret To Selling More Online">
            <a:extLst>
              <a:ext uri="{FF2B5EF4-FFF2-40B4-BE49-F238E27FC236}">
                <a16:creationId xmlns:a16="http://schemas.microsoft.com/office/drawing/2014/main" id="{94DAECDD-CE31-A848-A0CA-C4B1E0719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4" r="31965" b="2"/>
          <a:stretch/>
        </p:blipFill>
        <p:spPr bwMode="auto">
          <a:xfrm>
            <a:off x="7646838" y="1980775"/>
            <a:ext cx="3748858" cy="36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2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74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03510C6-0DE6-EE4C-A966-42FF9BEAA43A}"/>
              </a:ext>
            </a:extLst>
          </p:cNvPr>
          <p:cNvGrpSpPr/>
          <p:nvPr/>
        </p:nvGrpSpPr>
        <p:grpSpPr>
          <a:xfrm>
            <a:off x="-7139" y="5408595"/>
            <a:ext cx="12199137" cy="1457766"/>
            <a:chOff x="-5" y="5400234"/>
            <a:chExt cx="12142577" cy="1457766"/>
          </a:xfrm>
        </p:grpSpPr>
        <p:pic>
          <p:nvPicPr>
            <p:cNvPr id="22" name="Google Shape;60;p14">
              <a:extLst>
                <a:ext uri="{FF2B5EF4-FFF2-40B4-BE49-F238E27FC236}">
                  <a16:creationId xmlns:a16="http://schemas.microsoft.com/office/drawing/2014/main" id="{B5964AEC-10CC-3A43-85DC-F8A42E994C3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60;p14">
              <a:extLst>
                <a:ext uri="{FF2B5EF4-FFF2-40B4-BE49-F238E27FC236}">
                  <a16:creationId xmlns:a16="http://schemas.microsoft.com/office/drawing/2014/main" id="{6F263CE3-F21F-6F48-9125-9C6711EFF62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ítulo 1">
            <a:extLst>
              <a:ext uri="{FF2B5EF4-FFF2-40B4-BE49-F238E27FC236}">
                <a16:creationId xmlns:a16="http://schemas.microsoft.com/office/drawing/2014/main" id="{386E292C-93DF-B74A-98CA-EE2F55D4CF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Association Rule Learning visa alcançar?</a:t>
            </a:r>
            <a:endParaRPr lang="pt-BR" sz="4000"/>
          </a:p>
        </p:txBody>
      </p:sp>
    </p:spTree>
    <p:extLst>
      <p:ext uri="{BB962C8B-B14F-4D97-AF65-F5344CB8AC3E}">
        <p14:creationId xmlns:p14="http://schemas.microsoft.com/office/powerpoint/2010/main" val="194955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5" y="4793673"/>
            <a:ext cx="9078224" cy="8199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Associação (como correlação) é uma medida de </a:t>
            </a:r>
            <a:r>
              <a:rPr lang="pt-BR" sz="2000" b="1" dirty="0" err="1">
                <a:solidFill>
                  <a:srgbClr val="FF0000"/>
                </a:solidFill>
              </a:rPr>
              <a:t>co-ocorrência</a:t>
            </a:r>
            <a:r>
              <a:rPr lang="pt-BR" sz="2000" b="1" dirty="0">
                <a:solidFill>
                  <a:srgbClr val="FF0000"/>
                </a:solidFill>
              </a:rPr>
              <a:t>, não de causalidade.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03510C6-0DE6-EE4C-A966-42FF9BEAA43A}"/>
              </a:ext>
            </a:extLst>
          </p:cNvPr>
          <p:cNvGrpSpPr/>
          <p:nvPr/>
        </p:nvGrpSpPr>
        <p:grpSpPr>
          <a:xfrm>
            <a:off x="-7139" y="5408595"/>
            <a:ext cx="12199137" cy="1457766"/>
            <a:chOff x="-5" y="5400234"/>
            <a:chExt cx="12142577" cy="1457766"/>
          </a:xfrm>
        </p:grpSpPr>
        <p:pic>
          <p:nvPicPr>
            <p:cNvPr id="22" name="Google Shape;60;p14">
              <a:extLst>
                <a:ext uri="{FF2B5EF4-FFF2-40B4-BE49-F238E27FC236}">
                  <a16:creationId xmlns:a16="http://schemas.microsoft.com/office/drawing/2014/main" id="{B5964AEC-10CC-3A43-85DC-F8A42E994C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60;p14">
              <a:extLst>
                <a:ext uri="{FF2B5EF4-FFF2-40B4-BE49-F238E27FC236}">
                  <a16:creationId xmlns:a16="http://schemas.microsoft.com/office/drawing/2014/main" id="{6F263CE3-F21F-6F48-9125-9C6711EFF62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ítulo 1">
            <a:extLst>
              <a:ext uri="{FF2B5EF4-FFF2-40B4-BE49-F238E27FC236}">
                <a16:creationId xmlns:a16="http://schemas.microsoft.com/office/drawing/2014/main" id="{386E292C-93DF-B74A-98CA-EE2F55D4CF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Association Rule Learning visa alcançar?</a:t>
            </a:r>
            <a:endParaRPr lang="pt-BR" sz="40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40F29A-B141-1A46-A279-BDC4A636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86" y="1789606"/>
            <a:ext cx="4233720" cy="24336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BB0431-72E3-D94C-9B34-6BA0C9CC1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626" y="2103437"/>
            <a:ext cx="4500883" cy="163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7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Medida de Correlação de Conjuntos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Considerando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dirty="0"/>
              <a:t> sendo conjuntos vamos assumir a regra </a:t>
            </a:r>
            <a:r>
              <a:rPr lang="pt-BR" dirty="0" err="1"/>
              <a:t>X</a:t>
            </a:r>
            <a:r>
              <a:rPr lang="pt-BR" dirty="0"/>
              <a:t> -&gt; </a:t>
            </a:r>
            <a:r>
              <a:rPr lang="pt-BR" dirty="0" err="1"/>
              <a:t>Y</a:t>
            </a:r>
            <a:endParaRPr lang="pt-BR" dirty="0"/>
          </a:p>
          <a:p>
            <a:pPr algn="just"/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 err="1"/>
              <a:t>Support</a:t>
            </a:r>
            <a:r>
              <a:rPr lang="pt-BR" dirty="0"/>
              <a:t>:</a:t>
            </a:r>
          </a:p>
          <a:p>
            <a:pPr marL="457200" lvl="1" indent="0" algn="just">
              <a:buNone/>
            </a:pPr>
            <a:r>
              <a:rPr lang="pt-BR" b="1" dirty="0" err="1"/>
              <a:t>Sup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, </a:t>
            </a:r>
            <a:r>
              <a:rPr lang="pt-BR" b="1" dirty="0" err="1"/>
              <a:t>Y</a:t>
            </a:r>
            <a:r>
              <a:rPr lang="pt-BR" b="1" dirty="0"/>
              <a:t>) = </a:t>
            </a:r>
            <a:r>
              <a:rPr lang="pt-BR" b="1" dirty="0" err="1"/>
              <a:t>P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, </a:t>
            </a:r>
            <a:r>
              <a:rPr lang="pt-BR" b="1" dirty="0" err="1"/>
              <a:t>Y</a:t>
            </a:r>
            <a:r>
              <a:rPr lang="pt-BR" b="1" dirty="0"/>
              <a:t>)</a:t>
            </a:r>
          </a:p>
          <a:p>
            <a:pPr marL="457200" lvl="1" indent="0" algn="just">
              <a:buNone/>
            </a:pPr>
            <a:r>
              <a:rPr lang="pt-BR" b="1" dirty="0"/>
              <a:t>(Contagem de </a:t>
            </a:r>
            <a:r>
              <a:rPr lang="pt-BR" b="1" dirty="0" err="1"/>
              <a:t>X</a:t>
            </a:r>
            <a:r>
              <a:rPr lang="pt-BR" b="1" dirty="0"/>
              <a:t> e </a:t>
            </a:r>
            <a:r>
              <a:rPr lang="pt-BR" b="1" dirty="0" err="1"/>
              <a:t>Y</a:t>
            </a:r>
            <a:r>
              <a:rPr lang="pt-BR" b="1" dirty="0"/>
              <a:t> juntos) / (Total # Transações)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err="1"/>
              <a:t>Confidence</a:t>
            </a:r>
            <a:r>
              <a:rPr lang="pt-BR" dirty="0"/>
              <a:t>:</a:t>
            </a:r>
          </a:p>
          <a:p>
            <a:pPr marL="457200" lvl="1" indent="0" algn="just">
              <a:buNone/>
            </a:pPr>
            <a:r>
              <a:rPr lang="pt-BR" b="1" dirty="0" err="1"/>
              <a:t>Conf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, </a:t>
            </a:r>
            <a:r>
              <a:rPr lang="pt-BR" b="1" dirty="0" err="1"/>
              <a:t>Y</a:t>
            </a:r>
            <a:r>
              <a:rPr lang="pt-BR" b="1" dirty="0"/>
              <a:t>) = </a:t>
            </a:r>
            <a:r>
              <a:rPr lang="pt-BR" b="1" dirty="0" err="1"/>
              <a:t>P</a:t>
            </a:r>
            <a:r>
              <a:rPr lang="pt-BR" b="1" dirty="0"/>
              <a:t>(Y|X) = </a:t>
            </a:r>
            <a:r>
              <a:rPr lang="pt-BR" b="1" dirty="0" err="1"/>
              <a:t>P</a:t>
            </a:r>
            <a:r>
              <a:rPr lang="pt-BR" b="1" dirty="0"/>
              <a:t>(X,Y)/</a:t>
            </a:r>
            <a:r>
              <a:rPr lang="pt-BR" b="1" dirty="0" err="1"/>
              <a:t>P</a:t>
            </a:r>
            <a:r>
              <a:rPr lang="pt-BR" b="1" dirty="0"/>
              <a:t>(</a:t>
            </a:r>
            <a:r>
              <a:rPr lang="pt-BR" b="1" dirty="0" err="1"/>
              <a:t>X</a:t>
            </a:r>
            <a:r>
              <a:rPr lang="pt-BR" b="1" dirty="0"/>
              <a:t>)</a:t>
            </a:r>
          </a:p>
          <a:p>
            <a:pPr marL="457200" lvl="1" indent="0" algn="just">
              <a:buNone/>
            </a:pPr>
            <a:r>
              <a:rPr lang="pt-BR" b="1" dirty="0"/>
              <a:t>(Contagem de </a:t>
            </a:r>
            <a:r>
              <a:rPr lang="pt-BR" b="1" dirty="0" err="1"/>
              <a:t>X</a:t>
            </a:r>
            <a:r>
              <a:rPr lang="pt-BR" b="1" dirty="0"/>
              <a:t> e </a:t>
            </a:r>
            <a:r>
              <a:rPr lang="pt-BR" b="1" dirty="0" err="1"/>
              <a:t>Y</a:t>
            </a:r>
            <a:r>
              <a:rPr lang="pt-BR" b="1" dirty="0"/>
              <a:t> juntos) / (Contagem de </a:t>
            </a:r>
            <a:r>
              <a:rPr lang="pt-BR" b="1" dirty="0" err="1"/>
              <a:t>X</a:t>
            </a:r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483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Lift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4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Medida de eventos dependentes ou correlacionados: </a:t>
            </a:r>
            <a:r>
              <a:rPr lang="pt-BR" b="1" dirty="0" err="1">
                <a:solidFill>
                  <a:srgbClr val="FF0000"/>
                </a:solidFill>
              </a:rPr>
              <a:t>Lift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2D9D45-E3EA-AB4A-94EF-437737148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81" y="2471700"/>
            <a:ext cx="9023927" cy="214752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C92334E-72C8-3A49-8AE9-198E81FFB1FA}"/>
              </a:ext>
            </a:extLst>
          </p:cNvPr>
          <p:cNvSpPr txBox="1">
            <a:spLocks/>
          </p:cNvSpPr>
          <p:nvPr/>
        </p:nvSpPr>
        <p:spPr>
          <a:xfrm>
            <a:off x="722745" y="4722803"/>
            <a:ext cx="10515600" cy="677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As regras de associação devem ter&gt; 1 aumento para serem significativas.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4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03510C6-0DE6-EE4C-A966-42FF9BEAA43A}"/>
              </a:ext>
            </a:extLst>
          </p:cNvPr>
          <p:cNvGrpSpPr/>
          <p:nvPr/>
        </p:nvGrpSpPr>
        <p:grpSpPr>
          <a:xfrm>
            <a:off x="-7139" y="5408595"/>
            <a:ext cx="12199137" cy="1457766"/>
            <a:chOff x="-5" y="5400234"/>
            <a:chExt cx="12142577" cy="1457766"/>
          </a:xfrm>
        </p:grpSpPr>
        <p:pic>
          <p:nvPicPr>
            <p:cNvPr id="22" name="Google Shape;60;p14">
              <a:extLst>
                <a:ext uri="{FF2B5EF4-FFF2-40B4-BE49-F238E27FC236}">
                  <a16:creationId xmlns:a16="http://schemas.microsoft.com/office/drawing/2014/main" id="{B5964AEC-10CC-3A43-85DC-F8A42E994C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60;p14">
              <a:extLst>
                <a:ext uri="{FF2B5EF4-FFF2-40B4-BE49-F238E27FC236}">
                  <a16:creationId xmlns:a16="http://schemas.microsoft.com/office/drawing/2014/main" id="{6F263CE3-F21F-6F48-9125-9C6711EFF62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ítulo 1">
            <a:extLst>
              <a:ext uri="{FF2B5EF4-FFF2-40B4-BE49-F238E27FC236}">
                <a16:creationId xmlns:a16="http://schemas.microsoft.com/office/drawing/2014/main" id="{386E292C-93DF-B74A-98CA-EE2F55D4CF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Association Rule Learning visa alcançar?</a:t>
            </a:r>
            <a:endParaRPr lang="pt-BR" sz="40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40F29A-B141-1A46-A279-BDC4A636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86" y="1789606"/>
            <a:ext cx="4233720" cy="24336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4F19FD-D8DA-A34D-B5D0-FDBEDD479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424" y="2639351"/>
            <a:ext cx="4203700" cy="787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876198-CCCF-B544-805E-A343738A0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39" y="3269836"/>
            <a:ext cx="5751717" cy="22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E1A3FAE-E0CB-D440-879C-D8BFBB9F2794}"/>
              </a:ext>
            </a:extLst>
          </p:cNvPr>
          <p:cNvGrpSpPr/>
          <p:nvPr/>
        </p:nvGrpSpPr>
        <p:grpSpPr>
          <a:xfrm>
            <a:off x="-5" y="5400234"/>
            <a:ext cx="12142577" cy="1457766"/>
            <a:chOff x="-5" y="5400234"/>
            <a:chExt cx="12142577" cy="1457766"/>
          </a:xfrm>
        </p:grpSpPr>
        <p:pic>
          <p:nvPicPr>
            <p:cNvPr id="5" name="Google Shape;60;p14">
              <a:extLst>
                <a:ext uri="{FF2B5EF4-FFF2-40B4-BE49-F238E27FC236}">
                  <a16:creationId xmlns:a16="http://schemas.microsoft.com/office/drawing/2014/main" id="{D259EE54-56CD-2D4E-B093-F1966606E3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 r="15405"/>
            <a:stretch/>
          </p:blipFill>
          <p:spPr>
            <a:xfrm>
              <a:off x="-5" y="5400234"/>
              <a:ext cx="7735335" cy="1457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60;p14">
              <a:extLst>
                <a:ext uri="{FF2B5EF4-FFF2-40B4-BE49-F238E27FC236}">
                  <a16:creationId xmlns:a16="http://schemas.microsoft.com/office/drawing/2014/main" id="{8E1166A9-DC6B-8A4F-B576-5437585CF5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1683"/>
            <a:stretch/>
          </p:blipFill>
          <p:spPr>
            <a:xfrm>
              <a:off x="2998570" y="5400235"/>
              <a:ext cx="9144002" cy="145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B5E06-FC10-9046-BD6E-30E41594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APRIORI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C498-2D92-2941-B27A-D80403A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31526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2110</Words>
  <Application>Microsoft Macintosh PowerPoint</Application>
  <PresentationFormat>Widescreen</PresentationFormat>
  <Paragraphs>155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Tema do Office</vt:lpstr>
      <vt:lpstr>Apresentação do PowerPoint</vt:lpstr>
      <vt:lpstr>O que é uma regra de associação?</vt:lpstr>
      <vt:lpstr>O que é uma regra de associação?</vt:lpstr>
      <vt:lpstr>Apresentação do PowerPoint</vt:lpstr>
      <vt:lpstr>Apresentação do PowerPoint</vt:lpstr>
      <vt:lpstr>Medida de Correlação de Conjuntos</vt:lpstr>
      <vt:lpstr>Lift</vt:lpstr>
      <vt:lpstr>Apresentação do PowerPoint</vt:lpstr>
      <vt:lpstr>APRIORI</vt:lpstr>
      <vt:lpstr>Perguntas Guia</vt:lpstr>
      <vt:lpstr>Apresentação do PowerPoint</vt:lpstr>
      <vt:lpstr>Artigo I: Problemas e Objetivo</vt:lpstr>
      <vt:lpstr>Artigo I: Problemas e Objetivo</vt:lpstr>
      <vt:lpstr>Artigo I: Metodologia</vt:lpstr>
      <vt:lpstr>Artigo I: Metodologia</vt:lpstr>
      <vt:lpstr>Artigo I: Escalas de Pesquisa</vt:lpstr>
      <vt:lpstr>Artigo I: Escalas de Pesquisa</vt:lpstr>
      <vt:lpstr>Análise de confiabilidade e validade</vt:lpstr>
      <vt:lpstr>Artigo I: Algoritmo Apriori</vt:lpstr>
      <vt:lpstr>Artigo I: Algoritmo Apriori</vt:lpstr>
      <vt:lpstr>Artigo I: Conclusão</vt:lpstr>
      <vt:lpstr>Apresentação do PowerPoint</vt:lpstr>
      <vt:lpstr>Artigo II: Objetivo</vt:lpstr>
      <vt:lpstr>Artigo II: Problemas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Lazarotto Schroeder</dc:creator>
  <cp:lastModifiedBy>Gustavo Lazarotto Schroeder</cp:lastModifiedBy>
  <cp:revision>1</cp:revision>
  <dcterms:created xsi:type="dcterms:W3CDTF">2021-04-09T00:58:03Z</dcterms:created>
  <dcterms:modified xsi:type="dcterms:W3CDTF">2021-04-23T01:12:43Z</dcterms:modified>
</cp:coreProperties>
</file>