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 snapToObjects="1">
      <p:cViewPr varScale="1">
        <p:scale>
          <a:sx n="136" d="100"/>
          <a:sy n="136" d="100"/>
        </p:scale>
        <p:origin x="216" y="2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49370-31A9-C94C-8ED0-8B67A3E16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72E0EA-85DF-0B43-ABAA-02862E079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494998-680A-8E4E-AE95-7305FD3D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F85E-3377-2A48-9E35-88631241651C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3EE819-EAB5-4340-A198-89C5FA56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4835E7-B36B-474D-AD89-E81A4542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93EB-C790-6C48-9755-F8A99E32B7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46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58ED1-49CF-8842-8F3D-C920D325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893B3A-A12D-CE4F-B281-927DBCFB5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00300B-9706-B84A-8F2E-3D9DE38C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F85E-3377-2A48-9E35-88631241651C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0F311B-DDC1-6B44-B299-86373EF1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901269-36CB-AC43-93C3-49CCD8D9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93EB-C790-6C48-9755-F8A99E32B7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36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D868A6-F36C-6744-AC67-B63FD3763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834F78-C746-5C4E-96C6-881F43470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03D18A-867A-7549-AB58-3B148CCD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F85E-3377-2A48-9E35-88631241651C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667941-85E7-B243-81E9-08FA93DF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DA7F34-3152-5340-8BA2-8692F1AC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93EB-C790-6C48-9755-F8A99E32B7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86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0EAEE-D2D6-CA46-BF65-854A0579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4EC68B-0183-024E-9DC9-9DE922B78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8B2082-7F17-3345-BC98-5C1CEC88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F85E-3377-2A48-9E35-88631241651C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DEE122-FF96-F84D-B96C-CDB1772A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1C3BD1-12B9-1841-9FBE-D6F8C73D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93EB-C790-6C48-9755-F8A99E32B7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91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6B29A-E046-8240-890E-33324620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AC4375-B176-184D-9CB3-E15A6C046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168BBB-719A-7C47-849C-3A682EE2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F85E-3377-2A48-9E35-88631241651C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CBAAA9-852D-2547-A8F9-F2CADEFB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B65BD8-79B6-414F-8105-3B83092E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93EB-C790-6C48-9755-F8A99E32B7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48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DDC71-45F2-7D4E-B354-3A41842D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E17438-D196-CF44-923D-205DB8447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3210FA-281A-C549-B711-D0996B414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0268E3-49A3-D441-A6D4-1D803ECA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F85E-3377-2A48-9E35-88631241651C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DA515-8736-B547-9048-5BED9666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B7FF35-3603-864B-8DC4-3F71B8E8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93EB-C790-6C48-9755-F8A99E32B7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37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5ED61-2860-6E4E-81A0-239705F3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B5D0A0-9802-B84C-88CE-D19946A97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D7DF31-DCA0-EC4D-9DE3-4F158686B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CE4E512-EF27-6546-A0EB-A8B2604E1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79C4C8-116F-2E46-9374-BBF7F4D10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AFDA6C-FF0B-414E-8267-7234237B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F85E-3377-2A48-9E35-88631241651C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4B5625-9C06-F444-A083-CAF6263E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A9FF4B2-07CD-D14F-ADAD-3FE88A94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93EB-C790-6C48-9755-F8A99E32B7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87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AA159-E6F5-4D48-AE36-BFEAD5E9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2EF00C-D99F-F041-AAA7-50217B2F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F85E-3377-2A48-9E35-88631241651C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FB2E39-4692-2549-B3D3-7B20DB049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C53573-8651-FF4C-8314-3F3AB6CC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93EB-C790-6C48-9755-F8A99E32B7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23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59DDA7-5531-5743-8037-C43613A6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F85E-3377-2A48-9E35-88631241651C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5AD575-B2C6-3D4A-AC36-4203250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1E60BE-4BB2-2C49-A2F3-5ABB51B6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93EB-C790-6C48-9755-F8A99E32B7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10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25C2D-DFAE-2043-B3DA-ECDB1CA1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6C54E0-0426-E643-9695-2471A55FD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14F17C-875E-3343-A6EE-C7A3E05BB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0ADC88-9A99-3A4E-9A1E-9DAA045E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F85E-3377-2A48-9E35-88631241651C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CA5805-9D19-CF4A-873B-C184E6DF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DC6D41-1FA5-874E-BE9F-E4D5353D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93EB-C790-6C48-9755-F8A99E32B7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11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360A9-D20E-3E40-ADBB-473F4F06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BCAF53-AD6F-034B-818B-46F7DB567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3C01C5-A0DF-1649-9803-F37A0AD85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DA2C12-2515-B145-8E2D-EF1552A5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6F85E-3377-2A48-9E35-88631241651C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0424D9-A662-E14C-897E-B05B7598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52415A-1705-8A47-9BD2-2F8546EF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93EB-C790-6C48-9755-F8A99E32B7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18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8E3B77-4BCE-DF42-81A4-A8A064CBD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FA7929-4D50-E44E-A822-BAD8F0CD3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EB1B07-7916-9D46-8964-C57336AFE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6F85E-3377-2A48-9E35-88631241651C}" type="datetimeFigureOut">
              <a:rPr lang="pt-BR" smtClean="0"/>
              <a:t>26/06/2021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404132-AC7C-5C44-B269-46DE8E25E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C3E825-D170-AB48-BEC4-7A8DF7068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093EB-C790-6C48-9755-F8A99E32B7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83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JDL data fusion framework. | Download Scientific Diagram">
            <a:extLst>
              <a:ext uri="{FF2B5EF4-FFF2-40B4-BE49-F238E27FC236}">
                <a16:creationId xmlns:a16="http://schemas.microsoft.com/office/drawing/2014/main" id="{96F0EA50-CA9C-A34A-B960-483120F11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244600"/>
            <a:ext cx="10795000" cy="43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B594260-912A-4F4F-82EF-4398C2361185}"/>
              </a:ext>
            </a:extLst>
          </p:cNvPr>
          <p:cNvSpPr/>
          <p:nvPr/>
        </p:nvSpPr>
        <p:spPr>
          <a:xfrm>
            <a:off x="777766" y="3247697"/>
            <a:ext cx="1471448" cy="1103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" pitchFamily="2" charset="0"/>
              </a:rPr>
              <a:t>StudentLife Dataset</a:t>
            </a:r>
          </a:p>
        </p:txBody>
      </p:sp>
      <p:pic>
        <p:nvPicPr>
          <p:cNvPr id="1030" name="Picture 6" descr="Optimizing Storage and Managing Cleanup in PostgreSQL | by Harshit Dwivedi  | Coding Blocks | Medium">
            <a:extLst>
              <a:ext uri="{FF2B5EF4-FFF2-40B4-BE49-F238E27FC236}">
                <a16:creationId xmlns:a16="http://schemas.microsoft.com/office/drawing/2014/main" id="{4B12385F-B535-3641-9F6A-CED46FEA0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546" y="4698657"/>
            <a:ext cx="1466335" cy="82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1A14AEE-FF4A-E145-8350-3B9D26694E46}"/>
              </a:ext>
            </a:extLst>
          </p:cNvPr>
          <p:cNvSpPr/>
          <p:nvPr/>
        </p:nvSpPr>
        <p:spPr>
          <a:xfrm>
            <a:off x="9962956" y="3341025"/>
            <a:ext cx="1471448" cy="1103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" pitchFamily="2" charset="0"/>
              </a:rPr>
              <a:t>Terminal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0849447-6FF9-7444-BAFD-A5E1D15D5621}"/>
              </a:ext>
            </a:extLst>
          </p:cNvPr>
          <p:cNvSpPr/>
          <p:nvPr/>
        </p:nvSpPr>
        <p:spPr>
          <a:xfrm>
            <a:off x="2636417" y="1348031"/>
            <a:ext cx="1511376" cy="337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" pitchFamily="2" charset="0"/>
              </a:rPr>
              <a:t>Sensors Selection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DA787CB-425A-C244-824F-452F6EBFF026}"/>
              </a:ext>
            </a:extLst>
          </p:cNvPr>
          <p:cNvSpPr/>
          <p:nvPr/>
        </p:nvSpPr>
        <p:spPr>
          <a:xfrm>
            <a:off x="5340312" y="793421"/>
            <a:ext cx="1511376" cy="337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" pitchFamily="2" charset="0"/>
              </a:rPr>
              <a:t>Fusion Domain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25230A2-9498-9444-9C91-0E2AE2169E2B}"/>
              </a:ext>
            </a:extLst>
          </p:cNvPr>
          <p:cNvSpPr/>
          <p:nvPr/>
        </p:nvSpPr>
        <p:spPr>
          <a:xfrm>
            <a:off x="4574334" y="1289400"/>
            <a:ext cx="1511376" cy="337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" pitchFamily="2" charset="0"/>
              </a:rPr>
              <a:t>Sensor Awareness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AC50C17-1719-9C40-98CF-0BBD0FED5A34}"/>
              </a:ext>
            </a:extLst>
          </p:cNvPr>
          <p:cNvSpPr/>
          <p:nvPr/>
        </p:nvSpPr>
        <p:spPr>
          <a:xfrm>
            <a:off x="6106291" y="1289399"/>
            <a:ext cx="1917335" cy="337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" pitchFamily="2" charset="0"/>
              </a:rPr>
              <a:t>Data Analysis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0211FA4-BED8-0148-9E3D-33C84A63C4A8}"/>
              </a:ext>
            </a:extLst>
          </p:cNvPr>
          <p:cNvSpPr/>
          <p:nvPr/>
        </p:nvSpPr>
        <p:spPr>
          <a:xfrm>
            <a:off x="7841227" y="1333963"/>
            <a:ext cx="1917335" cy="337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" pitchFamily="2" charset="0"/>
              </a:rPr>
              <a:t>Manhattan Distance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B09BBC0-AFCF-E34E-8A09-B72283B1B378}"/>
              </a:ext>
            </a:extLst>
          </p:cNvPr>
          <p:cNvSpPr/>
          <p:nvPr/>
        </p:nvSpPr>
        <p:spPr>
          <a:xfrm>
            <a:off x="2780604" y="5658200"/>
            <a:ext cx="1917335" cy="337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Times" pitchFamily="2" charset="0"/>
              </a:rPr>
              <a:t>Sensitive Analysis</a:t>
            </a:r>
          </a:p>
        </p:txBody>
      </p:sp>
    </p:spTree>
    <p:extLst>
      <p:ext uri="{BB962C8B-B14F-4D97-AF65-F5344CB8AC3E}">
        <p14:creationId xmlns:p14="http://schemas.microsoft.com/office/powerpoint/2010/main" val="3216659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Lazarotto Schroeder</dc:creator>
  <cp:lastModifiedBy>Gustavo Lazarotto Schroeder</cp:lastModifiedBy>
  <cp:revision>2</cp:revision>
  <dcterms:created xsi:type="dcterms:W3CDTF">2021-06-27T02:52:54Z</dcterms:created>
  <dcterms:modified xsi:type="dcterms:W3CDTF">2021-06-27T03:05:53Z</dcterms:modified>
</cp:coreProperties>
</file>