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BBB32-B4DB-044D-A99B-6926C811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7053F0-C65D-6243-8796-6FCB334AE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22ADD-663E-164E-88E9-5B5EE1E6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D94E9-AD1A-5E49-89AB-F6A557A2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B8B5C-2DB1-8F4F-AC31-DCE4D445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16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BFE6B-C802-064B-9E6D-C6B8540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1A04EA-A88A-D34F-B4E7-C70A61481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0F0FD-1C43-8643-8D64-6C37F63D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638CA-E984-8848-A647-736D8648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4FCE0-CBC6-8341-8727-6B9103FB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98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03A514-770E-9540-A638-5F12C183C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97A4C6-8207-B94F-B041-BB1EA332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9A80D-280D-F843-92D0-965207F1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ADB2DA-B537-A44A-A2A6-4AFC4ADF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73C7-17DB-3F4D-8C2C-2B43B59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1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5966B-6C9B-154E-A786-D7DFF259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9B45F-6D21-DA4F-AD8F-474BBDA6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1D9DD-AA02-6F4E-B0FA-AE7E4DFB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3F74C-8D34-A845-A294-B3AFBD3A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72D3B-E2E1-5342-961A-43A6730F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2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3CD3-0A98-AB45-93E1-A7561C63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CB518-3D83-6B4D-9F45-7C4E5B8C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9360F-56ED-B14B-87C1-C6E23E9C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3EB31-CF64-1E4A-A005-8B23ECF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13E38-332D-2348-940F-5643C18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1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C4E5B-A321-A940-A4C8-FB418318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9DDB2-E1D5-8149-BA79-8F5BB0F5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37475-F4AA-C841-8822-1631FE6F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D8026-08A1-7A4B-BC62-96A2D1E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9A86B-3D3C-0E4C-876A-985485C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C471BE-5C62-6947-AEF8-6918D7A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59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CCBE3-A974-C54C-8279-7F8CBBE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54939C-0F0D-5A42-B1EB-B307CDB4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38BC57-DB33-F049-AF33-9209BEAD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5C265C-1FF5-7945-9099-52A995D16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9491B7-F070-C94E-97A7-2255B795A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2B6D8F-F2A2-704B-A3C3-95797115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DADE89-EFD9-9240-B3AD-3A60E017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969C6A-98D5-694B-836F-36ADF558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7D254-6352-644A-A172-4A7598E0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ED9640-8FBC-6540-9906-9C268155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B62895-A2B4-A242-8375-09490037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E14B67-F044-7F4C-BBD4-12B0DAB8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53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20B832-8E7B-4747-B6DC-4BE386E9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31AD13-599E-0646-AA11-80B5F7CF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58B90C-19DF-4349-8286-0F133AD9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3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8E89D-C207-9840-BC08-F6A4F9EE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70CF6-498A-F040-98CC-604B9C4B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45D647-0EA1-8443-8FF1-D2D5DEF0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47BEC9-9C21-FB4A-81F2-2FB29F7D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3A51BD-94B9-FC43-B02C-B8DE19AC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C3FF56-FF1C-5A49-AFD1-6F55B77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BBD6D-817E-0D42-A42B-C5813F84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42643B-E2BD-344C-9B12-1A248B9C8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ADC6D-B137-2546-BCA6-70CDD026D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0B4372-B121-D74D-A4F1-FFD4095E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BC8943-4B50-E349-9E86-5911E4B2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315D3F-69EB-784C-9AA2-8088CEC9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3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BCD13F-4F72-604A-A96D-7EF9ED1D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9C142B-4D80-5A41-AE69-6266E6A4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69665-9475-AD43-BED7-722093B6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B99E-4625-784D-B2CB-B63920BE5A27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53A94-5D03-254C-B742-C96664CAD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A79A9B-41FB-C04B-A1F1-A39EEC32C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A782-D582-F946-97BD-70F8C2310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D7EC655-EC92-4E41-B0F4-2C200D5E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"/>
          <a:stretch/>
        </p:blipFill>
        <p:spPr>
          <a:xfrm>
            <a:off x="557558" y="682906"/>
            <a:ext cx="8948952" cy="60709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61C401B-D2CB-5F4B-9E11-1CEEA8833DC4}"/>
              </a:ext>
            </a:extLst>
          </p:cNvPr>
          <p:cNvSpPr txBox="1"/>
          <p:nvPr/>
        </p:nvSpPr>
        <p:spPr>
          <a:xfrm>
            <a:off x="960699" y="76392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1</a:t>
            </a:r>
            <a:r>
              <a:rPr lang="pt-BR" sz="1200" dirty="0"/>
              <a:t>° Qt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1EAF42-8B3B-CB4B-AA45-DC520B259318}"/>
              </a:ext>
            </a:extLst>
          </p:cNvPr>
          <p:cNvSpPr txBox="1"/>
          <p:nvPr/>
        </p:nvSpPr>
        <p:spPr>
          <a:xfrm>
            <a:off x="2930324" y="76392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2</a:t>
            </a:r>
            <a:r>
              <a:rPr lang="pt-BR" sz="1200" dirty="0"/>
              <a:t>° Qt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4ADC4D-4032-2B48-8A57-36A2DE8D6F43}"/>
              </a:ext>
            </a:extLst>
          </p:cNvPr>
          <p:cNvSpPr txBox="1"/>
          <p:nvPr/>
        </p:nvSpPr>
        <p:spPr>
          <a:xfrm>
            <a:off x="5032034" y="76392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3</a:t>
            </a:r>
            <a:r>
              <a:rPr lang="pt-BR" sz="1200" dirty="0"/>
              <a:t>° Qt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DAFAE0-C533-6046-8B01-317EE999A9EE}"/>
              </a:ext>
            </a:extLst>
          </p:cNvPr>
          <p:cNvSpPr txBox="1"/>
          <p:nvPr/>
        </p:nvSpPr>
        <p:spPr>
          <a:xfrm>
            <a:off x="7133744" y="76392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4</a:t>
            </a:r>
            <a:r>
              <a:rPr lang="pt-BR" sz="1200" dirty="0"/>
              <a:t>° Qt</a:t>
            </a:r>
          </a:p>
        </p:txBody>
      </p:sp>
    </p:spTree>
    <p:extLst>
      <p:ext uri="{BB962C8B-B14F-4D97-AF65-F5344CB8AC3E}">
        <p14:creationId xmlns:p14="http://schemas.microsoft.com/office/powerpoint/2010/main" val="2789864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Lazarotto Schroeder</dc:creator>
  <cp:lastModifiedBy>Gustavo Lazarotto Schroeder</cp:lastModifiedBy>
  <cp:revision>1</cp:revision>
  <dcterms:created xsi:type="dcterms:W3CDTF">2021-06-26T17:04:47Z</dcterms:created>
  <dcterms:modified xsi:type="dcterms:W3CDTF">2021-06-26T17:08:43Z</dcterms:modified>
</cp:coreProperties>
</file>