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3" r:id="rId4"/>
    <p:sldId id="264" r:id="rId5"/>
    <p:sldId id="265" r:id="rId6"/>
    <p:sldId id="266" r:id="rId7"/>
    <p:sldId id="277" r:id="rId8"/>
    <p:sldId id="278" r:id="rId9"/>
    <p:sldId id="279" r:id="rId10"/>
    <p:sldId id="281" r:id="rId11"/>
    <p:sldId id="282" r:id="rId12"/>
    <p:sldId id="283" r:id="rId13"/>
    <p:sldId id="280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6" r:id="rId22"/>
    <p:sldId id="294" r:id="rId23"/>
    <p:sldId id="297" r:id="rId24"/>
    <p:sldId id="298" r:id="rId25"/>
    <p:sldId id="299" r:id="rId26"/>
    <p:sldId id="25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669AA-28D1-2B46-9F64-C4D3F0F1D2E5}" v="126" dt="2021-06-29T01:40:48.930"/>
    <p1510:client id="{91630B59-078F-45E7-BDC6-18BD8A2B9F09}" v="24" dt="2021-06-29T19:46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0"/>
    <p:restoredTop sz="74196"/>
  </p:normalViewPr>
  <p:slideViewPr>
    <p:cSldViewPr snapToGrid="0" snapToObjects="1">
      <p:cViewPr varScale="1">
        <p:scale>
          <a:sx n="82" d="100"/>
          <a:sy n="82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azarotto Schroeder" userId="9fac2260-2786-4836-be82-4f023857ab3a" providerId="ADAL" clId="{91630B59-078F-45E7-BDC6-18BD8A2B9F09}"/>
    <pc:docChg chg="undo custSel modSld">
      <pc:chgData name="Gustavo Lazarotto Schroeder" userId="9fac2260-2786-4836-be82-4f023857ab3a" providerId="ADAL" clId="{91630B59-078F-45E7-BDC6-18BD8A2B9F09}" dt="2021-06-29T19:46:46.743" v="106"/>
      <pc:docMkLst>
        <pc:docMk/>
      </pc:docMkLst>
      <pc:sldChg chg="modTransition">
        <pc:chgData name="Gustavo Lazarotto Schroeder" userId="9fac2260-2786-4836-be82-4f023857ab3a" providerId="ADAL" clId="{91630B59-078F-45E7-BDC6-18BD8A2B9F09}" dt="2021-06-29T19:46:28.807" v="105"/>
        <pc:sldMkLst>
          <pc:docMk/>
          <pc:sldMk cId="2880174055" sldId="286"/>
        </pc:sldMkLst>
      </pc:sldChg>
      <pc:sldChg chg="addSp delSp modSp mod">
        <pc:chgData name="Gustavo Lazarotto Schroeder" userId="9fac2260-2786-4836-be82-4f023857ab3a" providerId="ADAL" clId="{91630B59-078F-45E7-BDC6-18BD8A2B9F09}" dt="2021-06-29T19:16:04.253" v="104" actId="1076"/>
        <pc:sldMkLst>
          <pc:docMk/>
          <pc:sldMk cId="950630439" sldId="289"/>
        </pc:sldMkLst>
        <pc:spChg chg="del mod">
          <ac:chgData name="Gustavo Lazarotto Schroeder" userId="9fac2260-2786-4836-be82-4f023857ab3a" providerId="ADAL" clId="{91630B59-078F-45E7-BDC6-18BD8A2B9F09}" dt="2021-06-29T19:12:05.274" v="53" actId="478"/>
          <ac:spMkLst>
            <pc:docMk/>
            <pc:sldMk cId="950630439" sldId="289"/>
            <ac:spMk id="3" creationId="{CBE52EC6-5655-AC41-BFC6-219A701838F1}"/>
          </ac:spMkLst>
        </pc:spChg>
        <pc:spChg chg="add del mod">
          <ac:chgData name="Gustavo Lazarotto Schroeder" userId="9fac2260-2786-4836-be82-4f023857ab3a" providerId="ADAL" clId="{91630B59-078F-45E7-BDC6-18BD8A2B9F09}" dt="2021-06-29T19:12:06.878" v="55" actId="478"/>
          <ac:spMkLst>
            <pc:docMk/>
            <pc:sldMk cId="950630439" sldId="289"/>
            <ac:spMk id="5" creationId="{DF111295-A979-456E-A0B3-ED3C4189034D}"/>
          </ac:spMkLst>
        </pc:spChg>
        <pc:spChg chg="add del mod">
          <ac:chgData name="Gustavo Lazarotto Schroeder" userId="9fac2260-2786-4836-be82-4f023857ab3a" providerId="ADAL" clId="{91630B59-078F-45E7-BDC6-18BD8A2B9F09}" dt="2021-06-29T19:13:54.717" v="87" actId="478"/>
          <ac:spMkLst>
            <pc:docMk/>
            <pc:sldMk cId="950630439" sldId="289"/>
            <ac:spMk id="6" creationId="{234834FC-7E46-4117-BAFE-41C96237B8B7}"/>
          </ac:spMkLst>
        </pc:spChg>
        <pc:picChg chg="add mod modCrop">
          <ac:chgData name="Gustavo Lazarotto Schroeder" userId="9fac2260-2786-4836-be82-4f023857ab3a" providerId="ADAL" clId="{91630B59-078F-45E7-BDC6-18BD8A2B9F09}" dt="2021-06-29T19:16:04.253" v="104" actId="1076"/>
          <ac:picMkLst>
            <pc:docMk/>
            <pc:sldMk cId="950630439" sldId="289"/>
            <ac:picMk id="7" creationId="{3EF9CF5C-973E-4CBC-B5AE-143C2DBA04ED}"/>
          </ac:picMkLst>
        </pc:picChg>
        <pc:picChg chg="add mod modCrop">
          <ac:chgData name="Gustavo Lazarotto Schroeder" userId="9fac2260-2786-4836-be82-4f023857ab3a" providerId="ADAL" clId="{91630B59-078F-45E7-BDC6-18BD8A2B9F09}" dt="2021-06-29T19:16:03.071" v="103" actId="1076"/>
          <ac:picMkLst>
            <pc:docMk/>
            <pc:sldMk cId="950630439" sldId="289"/>
            <ac:picMk id="8" creationId="{8645A8B0-AC6F-4463-BA8A-66482FD96A85}"/>
          </ac:picMkLst>
        </pc:picChg>
      </pc:sldChg>
      <pc:sldChg chg="modTransition">
        <pc:chgData name="Gustavo Lazarotto Schroeder" userId="9fac2260-2786-4836-be82-4f023857ab3a" providerId="ADAL" clId="{91630B59-078F-45E7-BDC6-18BD8A2B9F09}" dt="2021-06-29T19:46:46.743" v="106"/>
        <pc:sldMkLst>
          <pc:docMk/>
          <pc:sldMk cId="2873162771" sldId="291"/>
        </pc:sldMkLst>
      </pc:sldChg>
      <pc:sldChg chg="addSp delSp modSp mod">
        <pc:chgData name="Gustavo Lazarotto Schroeder" userId="9fac2260-2786-4836-be82-4f023857ab3a" providerId="ADAL" clId="{91630B59-078F-45E7-BDC6-18BD8A2B9F09}" dt="2021-06-29T18:11:24.536" v="16" actId="27614"/>
        <pc:sldMkLst>
          <pc:docMk/>
          <pc:sldMk cId="1558528727" sldId="292"/>
        </pc:sldMkLst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58" creationId="{8D06CE56-3881-4ADA-8CEF-D18B02C242A3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59" creationId="{79F3C543-62EC-4433-9C93-A2CD8764E9B4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0" creationId="{96646FC9-C66D-4EC7-8310-0DD4ACC49C6C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1" creationId="{A3473CF9-37EB-43E7-89EF-D2D1C53D1DAC}"/>
          </ac:spMkLst>
        </pc:spChg>
        <pc:spChg chg="del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2" creationId="{586B4EF9-43BA-4655-A6FF-1D8E21574C95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7" creationId="{8D06CE56-3881-4ADA-8CEF-D18B02C242A3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69" creationId="{79F3C543-62EC-4433-9C93-A2CD8764E9B4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1" creationId="{96646FC9-C66D-4EC7-8310-0DD4ACC49C6C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3" creationId="{A3473CF9-37EB-43E7-89EF-D2D1C53D1DAC}"/>
          </ac:spMkLst>
        </pc:spChg>
        <pc:spChg chg="add">
          <ac:chgData name="Gustavo Lazarotto Schroeder" userId="9fac2260-2786-4836-be82-4f023857ab3a" providerId="ADAL" clId="{91630B59-078F-45E7-BDC6-18BD8A2B9F09}" dt="2021-06-29T18:11:21.612" v="14" actId="26606"/>
          <ac:spMkLst>
            <pc:docMk/>
            <pc:sldMk cId="1558528727" sldId="292"/>
            <ac:spMk id="75" creationId="{586B4EF9-43BA-4655-A6FF-1D8E21574C95}"/>
          </ac:spMkLst>
        </pc:spChg>
        <pc:picChg chg="add del mod">
          <ac:chgData name="Gustavo Lazarotto Schroeder" userId="9fac2260-2786-4836-be82-4f023857ab3a" providerId="ADAL" clId="{91630B59-078F-45E7-BDC6-18BD8A2B9F09}" dt="2021-06-29T18:10:59.902" v="5"/>
          <ac:picMkLst>
            <pc:docMk/>
            <pc:sldMk cId="1558528727" sldId="292"/>
            <ac:picMk id="3" creationId="{C083A6BD-1365-4AB2-A0E1-00BCCA41607B}"/>
          </ac:picMkLst>
        </pc:picChg>
        <pc:picChg chg="add del">
          <ac:chgData name="Gustavo Lazarotto Schroeder" userId="9fac2260-2786-4836-be82-4f023857ab3a" providerId="ADAL" clId="{91630B59-078F-45E7-BDC6-18BD8A2B9F09}" dt="2021-06-29T18:11:03.348" v="8" actId="478"/>
          <ac:picMkLst>
            <pc:docMk/>
            <pc:sldMk cId="1558528727" sldId="292"/>
            <ac:picMk id="4" creationId="{EF0CCF47-9089-5D41-A3D3-5C44F3D0F5E8}"/>
          </ac:picMkLst>
        </pc:picChg>
        <pc:picChg chg="add del mod ord">
          <ac:chgData name="Gustavo Lazarotto Schroeder" userId="9fac2260-2786-4836-be82-4f023857ab3a" providerId="ADAL" clId="{91630B59-078F-45E7-BDC6-18BD8A2B9F09}" dt="2021-06-29T18:11:24.536" v="16" actId="27614"/>
          <ac:picMkLst>
            <pc:docMk/>
            <pc:sldMk cId="1558528727" sldId="292"/>
            <ac:picMk id="5" creationId="{FB3A5CB2-139B-9348-B30D-293CC97FE5EA}"/>
          </ac:picMkLst>
        </pc:picChg>
        <pc:picChg chg="add mod modCrop">
          <ac:chgData name="Gustavo Lazarotto Schroeder" userId="9fac2260-2786-4836-be82-4f023857ab3a" providerId="ADAL" clId="{91630B59-078F-45E7-BDC6-18BD8A2B9F09}" dt="2021-06-29T18:11:24.356" v="15" actId="27614"/>
          <ac:picMkLst>
            <pc:docMk/>
            <pc:sldMk cId="1558528727" sldId="292"/>
            <ac:picMk id="6" creationId="{E706A626-ED17-4E8D-A497-09CD0CC70DE2}"/>
          </ac:picMkLst>
        </pc:picChg>
      </pc:sldChg>
      <pc:sldChg chg="addSp delSp modSp mod">
        <pc:chgData name="Gustavo Lazarotto Schroeder" userId="9fac2260-2786-4836-be82-4f023857ab3a" providerId="ADAL" clId="{91630B59-078F-45E7-BDC6-18BD8A2B9F09}" dt="2021-06-29T18:12:17.437" v="18" actId="26606"/>
        <pc:sldMkLst>
          <pc:docMk/>
          <pc:sldMk cId="185879209" sldId="294"/>
        </pc:sldMkLst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6" creationId="{8D06CE56-3881-4ADA-8CEF-D18B02C242A3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7" creationId="{79F3C543-62EC-4433-9C93-A2CD8764E9B4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8" creationId="{0E2F58BF-12E5-4B5A-AD25-4DAAA2742A7B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39" creationId="{AF2F604E-43BE-4DC3-B983-E071523364F8}"/>
          </ac:spMkLst>
        </pc:spChg>
        <pc:spChg chg="del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0" creationId="{08C9B587-E65E-4B52-B37C-ABEBB6E87928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5" creationId="{8D06CE56-3881-4ADA-8CEF-D18B02C242A3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7" creationId="{79F3C543-62EC-4433-9C93-A2CD8764E9B4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49" creationId="{68AF5748-FED8-45BA-8631-26D1D10F3246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51" creationId="{AF2F604E-43BE-4DC3-B983-E071523364F8}"/>
          </ac:spMkLst>
        </pc:spChg>
        <pc:spChg chg="add">
          <ac:chgData name="Gustavo Lazarotto Schroeder" userId="9fac2260-2786-4836-be82-4f023857ab3a" providerId="ADAL" clId="{91630B59-078F-45E7-BDC6-18BD8A2B9F09}" dt="2021-06-29T18:12:17.437" v="18" actId="26606"/>
          <ac:spMkLst>
            <pc:docMk/>
            <pc:sldMk cId="185879209" sldId="294"/>
            <ac:spMk id="53" creationId="{08C9B587-E65E-4B52-B37C-ABEBB6E87928}"/>
          </ac:spMkLst>
        </pc:spChg>
        <pc:picChg chg="mod">
          <ac:chgData name="Gustavo Lazarotto Schroeder" userId="9fac2260-2786-4836-be82-4f023857ab3a" providerId="ADAL" clId="{91630B59-078F-45E7-BDC6-18BD8A2B9F09}" dt="2021-06-29T18:12:17.437" v="18" actId="26606"/>
          <ac:picMkLst>
            <pc:docMk/>
            <pc:sldMk cId="185879209" sldId="294"/>
            <ac:picMk id="3" creationId="{5B3253A5-ED55-441D-B5DE-2A96B16EF18E}"/>
          </ac:picMkLst>
        </pc:picChg>
        <pc:picChg chg="del">
          <ac:chgData name="Gustavo Lazarotto Schroeder" userId="9fac2260-2786-4836-be82-4f023857ab3a" providerId="ADAL" clId="{91630B59-078F-45E7-BDC6-18BD8A2B9F09}" dt="2021-06-29T18:11:31.629" v="17" actId="478"/>
          <ac:picMkLst>
            <pc:docMk/>
            <pc:sldMk cId="185879209" sldId="294"/>
            <ac:picMk id="7" creationId="{CD5478AB-3DD2-DA43-A235-A273C09A2C88}"/>
          </ac:picMkLst>
        </pc:picChg>
      </pc:sldChg>
      <pc:sldChg chg="modSp mod">
        <pc:chgData name="Gustavo Lazarotto Schroeder" userId="9fac2260-2786-4836-be82-4f023857ab3a" providerId="ADAL" clId="{91630B59-078F-45E7-BDC6-18BD8A2B9F09}" dt="2021-06-29T18:16:44.539" v="47" actId="20577"/>
        <pc:sldMkLst>
          <pc:docMk/>
          <pc:sldMk cId="2913513496" sldId="297"/>
        </pc:sldMkLst>
        <pc:spChg chg="mod">
          <ac:chgData name="Gustavo Lazarotto Schroeder" userId="9fac2260-2786-4836-be82-4f023857ab3a" providerId="ADAL" clId="{91630B59-078F-45E7-BDC6-18BD8A2B9F09}" dt="2021-06-29T18:16:44.539" v="47" actId="20577"/>
          <ac:spMkLst>
            <pc:docMk/>
            <pc:sldMk cId="2913513496" sldId="297"/>
            <ac:spMk id="7" creationId="{CB68D04A-15E7-584B-A836-7A3881161854}"/>
          </ac:spMkLst>
        </pc:spChg>
        <pc:spChg chg="mod">
          <ac:chgData name="Gustavo Lazarotto Schroeder" userId="9fac2260-2786-4836-be82-4f023857ab3a" providerId="ADAL" clId="{91630B59-078F-45E7-BDC6-18BD8A2B9F09}" dt="2021-06-29T18:12:42.031" v="19"/>
          <ac:spMkLst>
            <pc:docMk/>
            <pc:sldMk cId="2913513496" sldId="297"/>
            <ac:spMk id="11" creationId="{82C8D5A0-FDC6-4E4D-B58E-4A17538DA805}"/>
          </ac:spMkLst>
        </pc:spChg>
      </pc:sldChg>
      <pc:sldChg chg="addSp delSp modSp mod">
        <pc:chgData name="Gustavo Lazarotto Schroeder" userId="9fac2260-2786-4836-be82-4f023857ab3a" providerId="ADAL" clId="{91630B59-078F-45E7-BDC6-18BD8A2B9F09}" dt="2021-06-29T18:17:21.079" v="51" actId="962"/>
        <pc:sldMkLst>
          <pc:docMk/>
          <pc:sldMk cId="1059375724" sldId="298"/>
        </pc:sldMkLst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38" creationId="{726908CC-6AC4-4222-8250-B90B6072E8AC}"/>
          </ac:spMkLst>
        </pc:spChg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45" creationId="{F2F606D8-696E-4B76-BB10-43672AA1475A}"/>
          </ac:spMkLst>
        </pc:spChg>
        <pc:spChg chg="del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46" creationId="{3ABF1881-5AFD-48F9-979A-19EE2FE30A33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1" creationId="{726908CC-6AC4-4222-8250-B90B6072E8AC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3" creationId="{F2F606D8-696E-4B76-BB10-43672AA1475A}"/>
          </ac:spMkLst>
        </pc:spChg>
        <pc:spChg chg="add">
          <ac:chgData name="Gustavo Lazarotto Schroeder" userId="9fac2260-2786-4836-be82-4f023857ab3a" providerId="ADAL" clId="{91630B59-078F-45E7-BDC6-18BD8A2B9F09}" dt="2021-06-29T18:17:18.961" v="49" actId="26606"/>
          <ac:spMkLst>
            <pc:docMk/>
            <pc:sldMk cId="1059375724" sldId="298"/>
            <ac:spMk id="55" creationId="{3ABF1881-5AFD-48F9-979A-19EE2FE30A33}"/>
          </ac:spMkLst>
        </pc:spChg>
        <pc:picChg chg="mod">
          <ac:chgData name="Gustavo Lazarotto Schroeder" userId="9fac2260-2786-4836-be82-4f023857ab3a" providerId="ADAL" clId="{91630B59-078F-45E7-BDC6-18BD8A2B9F09}" dt="2021-06-29T18:17:21.079" v="51" actId="962"/>
          <ac:picMkLst>
            <pc:docMk/>
            <pc:sldMk cId="1059375724" sldId="298"/>
            <ac:picMk id="2" creationId="{CA64FD52-1643-4AB1-8025-9631C9AE238E}"/>
          </ac:picMkLst>
        </pc:picChg>
        <pc:picChg chg="del">
          <ac:chgData name="Gustavo Lazarotto Schroeder" userId="9fac2260-2786-4836-be82-4f023857ab3a" providerId="ADAL" clId="{91630B59-078F-45E7-BDC6-18BD8A2B9F09}" dt="2021-06-29T18:17:11.897" v="48" actId="478"/>
          <ac:picMkLst>
            <pc:docMk/>
            <pc:sldMk cId="1059375724" sldId="298"/>
            <ac:picMk id="48" creationId="{756B6ED1-269A-0148-807E-255F1FC6E6BD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9807B-4B55-435F-9841-005622A3E08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036907-969F-41A5-AE61-6D1584C955D4}">
      <dgm:prSet/>
      <dgm:spPr/>
      <dgm:t>
        <a:bodyPr/>
        <a:lstStyle/>
        <a:p>
          <a:r>
            <a:rPr lang="en-US"/>
            <a:t>Technological connection brings a dark side, like </a:t>
          </a:r>
          <a:r>
            <a:rPr lang="en-US" b="1"/>
            <a:t>internet overuse and screen addiction</a:t>
          </a:r>
          <a:r>
            <a:rPr lang="en-US"/>
            <a:t>. </a:t>
          </a:r>
        </a:p>
        <a:p>
          <a:r>
            <a:rPr lang="en-US"/>
            <a:t>(KHALILI-MAHANI; SMYRNOVA &amp; KAKINAMI, 2019).</a:t>
          </a:r>
        </a:p>
      </dgm:t>
    </dgm:pt>
    <dgm:pt modelId="{AE1799ED-BAF2-4B0D-85F1-5F712A695CA2}" type="parTrans" cxnId="{B5B780E0-4FDD-4A61-AB48-7C1BA53E4624}">
      <dgm:prSet/>
      <dgm:spPr/>
      <dgm:t>
        <a:bodyPr/>
        <a:lstStyle/>
        <a:p>
          <a:endParaRPr lang="en-US"/>
        </a:p>
      </dgm:t>
    </dgm:pt>
    <dgm:pt modelId="{47356CAA-DDD1-4DE6-AB19-1643662F9B26}" type="sibTrans" cxnId="{B5B780E0-4FDD-4A61-AB48-7C1BA53E4624}">
      <dgm:prSet/>
      <dgm:spPr/>
      <dgm:t>
        <a:bodyPr/>
        <a:lstStyle/>
        <a:p>
          <a:endParaRPr lang="en-US"/>
        </a:p>
      </dgm:t>
    </dgm:pt>
    <dgm:pt modelId="{71764BA8-6DDE-41C8-A528-79F73A249322}">
      <dgm:prSet/>
      <dgm:spPr/>
      <dgm:t>
        <a:bodyPr/>
        <a:lstStyle/>
        <a:p>
          <a:r>
            <a:rPr lang="pt-BR" b="1"/>
            <a:t>Fear of missing out</a:t>
          </a:r>
          <a:r>
            <a:rPr lang="pt-BR"/>
            <a:t>, anxiety and depression.</a:t>
          </a:r>
        </a:p>
        <a:p>
          <a:r>
            <a:rPr lang="en-US"/>
            <a:t>(ELHAI et al., 2020)</a:t>
          </a:r>
          <a:r>
            <a:rPr lang="pt-BR"/>
            <a:t>  </a:t>
          </a:r>
          <a:endParaRPr lang="en-US"/>
        </a:p>
      </dgm:t>
    </dgm:pt>
    <dgm:pt modelId="{10693709-F9C7-493D-8325-D77E252EB793}" type="parTrans" cxnId="{3F7612EA-21E0-4A99-84A2-B9F6678D355D}">
      <dgm:prSet/>
      <dgm:spPr/>
      <dgm:t>
        <a:bodyPr/>
        <a:lstStyle/>
        <a:p>
          <a:endParaRPr lang="en-US"/>
        </a:p>
      </dgm:t>
    </dgm:pt>
    <dgm:pt modelId="{D075DFCB-5E80-4349-82D5-EF2FD151ED79}" type="sibTrans" cxnId="{3F7612EA-21E0-4A99-84A2-B9F6678D355D}">
      <dgm:prSet/>
      <dgm:spPr/>
      <dgm:t>
        <a:bodyPr/>
        <a:lstStyle/>
        <a:p>
          <a:endParaRPr lang="en-US"/>
        </a:p>
      </dgm:t>
    </dgm:pt>
    <dgm:pt modelId="{0DD8567B-FF44-4301-98B2-B50EBACFC7DA}">
      <dgm:prSet/>
      <dgm:spPr/>
      <dgm:t>
        <a:bodyPr/>
        <a:lstStyle/>
        <a:p>
          <a:r>
            <a:rPr lang="pt-BR" b="1" kern="1200"/>
            <a:t>Mobile game addiction</a:t>
          </a:r>
          <a:r>
            <a:rPr lang="pt-BR" kern="1200"/>
            <a:t> relation to depression, social anxiety, and loneliness.</a:t>
          </a:r>
        </a:p>
        <a:p>
          <a:r>
            <a:rPr lang="pt-BR" kern="1200">
              <a:latin typeface="Neue Haas Grotesk Text Pro"/>
              <a:ea typeface="+mn-ea"/>
              <a:cs typeface="+mn-cs"/>
            </a:rPr>
            <a:t>(WANG &amp; SHENG, 2019)</a:t>
          </a:r>
          <a:endParaRPr lang="en-US" kern="1200">
            <a:latin typeface="Neue Haas Grotesk Text Pro"/>
            <a:ea typeface="+mn-ea"/>
            <a:cs typeface="+mn-cs"/>
          </a:endParaRPr>
        </a:p>
      </dgm:t>
    </dgm:pt>
    <dgm:pt modelId="{A86D3CD3-3162-49A6-A8C0-B019E29F5750}" type="parTrans" cxnId="{5BCDFE81-97BB-4267-BAC8-237F5031D8DC}">
      <dgm:prSet/>
      <dgm:spPr/>
      <dgm:t>
        <a:bodyPr/>
        <a:lstStyle/>
        <a:p>
          <a:endParaRPr lang="en-US"/>
        </a:p>
      </dgm:t>
    </dgm:pt>
    <dgm:pt modelId="{08E09C2D-29F7-4838-9015-A250CA17A1DB}" type="sibTrans" cxnId="{5BCDFE81-97BB-4267-BAC8-237F5031D8DC}">
      <dgm:prSet/>
      <dgm:spPr/>
      <dgm:t>
        <a:bodyPr/>
        <a:lstStyle/>
        <a:p>
          <a:endParaRPr lang="en-US"/>
        </a:p>
      </dgm:t>
    </dgm:pt>
    <dgm:pt modelId="{82B6DDEA-87A2-421D-90EE-B20388F30907}">
      <dgm:prSet/>
      <dgm:spPr/>
      <dgm:t>
        <a:bodyPr/>
        <a:lstStyle/>
        <a:p>
          <a:r>
            <a:rPr lang="en-US"/>
            <a:t>Many individuals have become </a:t>
          </a:r>
          <a:r>
            <a:rPr lang="en-US" b="1"/>
            <a:t>addicted to using technologies </a:t>
          </a:r>
          <a:r>
            <a:rPr lang="en-US"/>
            <a:t>and, as a consequence have experience negative mental effects.</a:t>
          </a:r>
          <a:r>
            <a:rPr lang="pt-BR"/>
            <a:t> </a:t>
          </a:r>
        </a:p>
        <a:p>
          <a:r>
            <a:rPr lang="pt-BR"/>
            <a:t>(</a:t>
          </a:r>
          <a:r>
            <a:rPr lang="en-US"/>
            <a:t>ZARA &amp; MONTEIRO, 2021)</a:t>
          </a:r>
        </a:p>
      </dgm:t>
    </dgm:pt>
    <dgm:pt modelId="{277FE41C-5979-40CA-B103-58759D4CE4A7}" type="parTrans" cxnId="{4036AB87-99A7-41BA-9270-7B245C3C82CB}">
      <dgm:prSet/>
      <dgm:spPr/>
      <dgm:t>
        <a:bodyPr/>
        <a:lstStyle/>
        <a:p>
          <a:endParaRPr lang="en-US"/>
        </a:p>
      </dgm:t>
    </dgm:pt>
    <dgm:pt modelId="{7A368D49-65F8-47D1-A4B9-FE398C659E6F}" type="sibTrans" cxnId="{4036AB87-99A7-41BA-9270-7B245C3C82CB}">
      <dgm:prSet/>
      <dgm:spPr/>
      <dgm:t>
        <a:bodyPr/>
        <a:lstStyle/>
        <a:p>
          <a:endParaRPr lang="en-US"/>
        </a:p>
      </dgm:t>
    </dgm:pt>
    <dgm:pt modelId="{530CCC12-0865-46F2-A180-C4AEC14C07AD}">
      <dgm:prSet/>
      <dgm:spPr/>
      <dgm:t>
        <a:bodyPr/>
        <a:lstStyle/>
        <a:p>
          <a:r>
            <a:rPr lang="en-US"/>
            <a:t>The home confinement due to the </a:t>
          </a:r>
          <a:r>
            <a:rPr lang="en-US" b="1"/>
            <a:t>COVID-19</a:t>
          </a:r>
          <a:r>
            <a:rPr lang="en-US"/>
            <a:t> pandemic may have </a:t>
          </a:r>
          <a:r>
            <a:rPr lang="en-US" b="1"/>
            <a:t>worsened this situation</a:t>
          </a:r>
          <a:r>
            <a:rPr lang="en-US"/>
            <a:t>.</a:t>
          </a:r>
        </a:p>
        <a:p>
          <a:r>
            <a:rPr lang="pt-BR"/>
            <a:t>(</a:t>
          </a:r>
          <a:r>
            <a:rPr lang="en-US"/>
            <a:t>ZARA &amp; MONTEIRO, 2021)</a:t>
          </a:r>
        </a:p>
      </dgm:t>
    </dgm:pt>
    <dgm:pt modelId="{F62B381D-CD68-4F0B-86C0-2F89C0DF4D48}" type="parTrans" cxnId="{80E97E00-DC7E-4F9F-928D-C58A44647999}">
      <dgm:prSet/>
      <dgm:spPr/>
      <dgm:t>
        <a:bodyPr/>
        <a:lstStyle/>
        <a:p>
          <a:endParaRPr lang="en-US"/>
        </a:p>
      </dgm:t>
    </dgm:pt>
    <dgm:pt modelId="{70B4D3B8-2536-45BA-8A17-F4C4228E311B}" type="sibTrans" cxnId="{80E97E00-DC7E-4F9F-928D-C58A44647999}">
      <dgm:prSet/>
      <dgm:spPr/>
      <dgm:t>
        <a:bodyPr/>
        <a:lstStyle/>
        <a:p>
          <a:endParaRPr lang="en-US"/>
        </a:p>
      </dgm:t>
    </dgm:pt>
    <dgm:pt modelId="{D70E4438-08C9-BB48-96C1-59F8C553DA36}" type="pres">
      <dgm:prSet presAssocID="{CB19807B-4B55-435F-9841-005622A3E08D}" presName="vert0" presStyleCnt="0">
        <dgm:presLayoutVars>
          <dgm:dir/>
          <dgm:animOne val="branch"/>
          <dgm:animLvl val="lvl"/>
        </dgm:presLayoutVars>
      </dgm:prSet>
      <dgm:spPr/>
    </dgm:pt>
    <dgm:pt modelId="{B882C1EF-4A12-2B4C-8208-B6BAAC6B52E4}" type="pres">
      <dgm:prSet presAssocID="{82B6DDEA-87A2-421D-90EE-B20388F30907}" presName="thickLine" presStyleLbl="alignNode1" presStyleIdx="0" presStyleCnt="5"/>
      <dgm:spPr/>
    </dgm:pt>
    <dgm:pt modelId="{E7F2A9B3-6988-C847-8D6A-A9930774B77A}" type="pres">
      <dgm:prSet presAssocID="{82B6DDEA-87A2-421D-90EE-B20388F30907}" presName="horz1" presStyleCnt="0"/>
      <dgm:spPr/>
    </dgm:pt>
    <dgm:pt modelId="{B76DA9E1-7845-8A48-B355-B2DD40570A75}" type="pres">
      <dgm:prSet presAssocID="{82B6DDEA-87A2-421D-90EE-B20388F30907}" presName="tx1" presStyleLbl="revTx" presStyleIdx="0" presStyleCnt="5"/>
      <dgm:spPr/>
    </dgm:pt>
    <dgm:pt modelId="{A487D0FA-E831-444B-9FD0-260FCF430C62}" type="pres">
      <dgm:prSet presAssocID="{82B6DDEA-87A2-421D-90EE-B20388F30907}" presName="vert1" presStyleCnt="0"/>
      <dgm:spPr/>
    </dgm:pt>
    <dgm:pt modelId="{97876E56-567D-964F-8325-46E2DA1B0A2D}" type="pres">
      <dgm:prSet presAssocID="{26036907-969F-41A5-AE61-6D1584C955D4}" presName="thickLine" presStyleLbl="alignNode1" presStyleIdx="1" presStyleCnt="5"/>
      <dgm:spPr/>
    </dgm:pt>
    <dgm:pt modelId="{2A0111FE-69AC-2E42-8D3B-5413481F00EB}" type="pres">
      <dgm:prSet presAssocID="{26036907-969F-41A5-AE61-6D1584C955D4}" presName="horz1" presStyleCnt="0"/>
      <dgm:spPr/>
    </dgm:pt>
    <dgm:pt modelId="{CE31072D-8AEF-1C4C-AC42-026E13444A3E}" type="pres">
      <dgm:prSet presAssocID="{26036907-969F-41A5-AE61-6D1584C955D4}" presName="tx1" presStyleLbl="revTx" presStyleIdx="1" presStyleCnt="5"/>
      <dgm:spPr/>
    </dgm:pt>
    <dgm:pt modelId="{FAA88B70-6246-9840-AF2E-D2E97992D693}" type="pres">
      <dgm:prSet presAssocID="{26036907-969F-41A5-AE61-6D1584C955D4}" presName="vert1" presStyleCnt="0"/>
      <dgm:spPr/>
    </dgm:pt>
    <dgm:pt modelId="{56225334-6ACF-0E40-B976-2E6C87F81957}" type="pres">
      <dgm:prSet presAssocID="{71764BA8-6DDE-41C8-A528-79F73A249322}" presName="thickLine" presStyleLbl="alignNode1" presStyleIdx="2" presStyleCnt="5"/>
      <dgm:spPr/>
    </dgm:pt>
    <dgm:pt modelId="{A57E1B04-8F8E-B544-9332-37473280924F}" type="pres">
      <dgm:prSet presAssocID="{71764BA8-6DDE-41C8-A528-79F73A249322}" presName="horz1" presStyleCnt="0"/>
      <dgm:spPr/>
    </dgm:pt>
    <dgm:pt modelId="{282FAA18-3700-574C-999A-E8A101CEB712}" type="pres">
      <dgm:prSet presAssocID="{71764BA8-6DDE-41C8-A528-79F73A249322}" presName="tx1" presStyleLbl="revTx" presStyleIdx="2" presStyleCnt="5"/>
      <dgm:spPr/>
    </dgm:pt>
    <dgm:pt modelId="{998E1C62-A7A2-274E-A952-944B95E07D00}" type="pres">
      <dgm:prSet presAssocID="{71764BA8-6DDE-41C8-A528-79F73A249322}" presName="vert1" presStyleCnt="0"/>
      <dgm:spPr/>
    </dgm:pt>
    <dgm:pt modelId="{292896C1-59FE-5F46-876E-71A84B7228F2}" type="pres">
      <dgm:prSet presAssocID="{0DD8567B-FF44-4301-98B2-B50EBACFC7DA}" presName="thickLine" presStyleLbl="alignNode1" presStyleIdx="3" presStyleCnt="5"/>
      <dgm:spPr/>
    </dgm:pt>
    <dgm:pt modelId="{66A0CE83-CF6B-634B-93CD-25B9BB1C9C0A}" type="pres">
      <dgm:prSet presAssocID="{0DD8567B-FF44-4301-98B2-B50EBACFC7DA}" presName="horz1" presStyleCnt="0"/>
      <dgm:spPr/>
    </dgm:pt>
    <dgm:pt modelId="{61C908B0-F135-3048-85C8-D67B01903126}" type="pres">
      <dgm:prSet presAssocID="{0DD8567B-FF44-4301-98B2-B50EBACFC7DA}" presName="tx1" presStyleLbl="revTx" presStyleIdx="3" presStyleCnt="5"/>
      <dgm:spPr/>
    </dgm:pt>
    <dgm:pt modelId="{FF48F702-83D0-2442-B9C1-B5FC4907F963}" type="pres">
      <dgm:prSet presAssocID="{0DD8567B-FF44-4301-98B2-B50EBACFC7DA}" presName="vert1" presStyleCnt="0"/>
      <dgm:spPr/>
    </dgm:pt>
    <dgm:pt modelId="{20AF288B-441D-BB45-93D8-9BC2BC0C1048}" type="pres">
      <dgm:prSet presAssocID="{530CCC12-0865-46F2-A180-C4AEC14C07AD}" presName="thickLine" presStyleLbl="alignNode1" presStyleIdx="4" presStyleCnt="5"/>
      <dgm:spPr/>
    </dgm:pt>
    <dgm:pt modelId="{BDB2619F-5056-304E-82B8-51D2FE297A48}" type="pres">
      <dgm:prSet presAssocID="{530CCC12-0865-46F2-A180-C4AEC14C07AD}" presName="horz1" presStyleCnt="0"/>
      <dgm:spPr/>
    </dgm:pt>
    <dgm:pt modelId="{B46FA9F8-5803-8941-952A-5269498D4D71}" type="pres">
      <dgm:prSet presAssocID="{530CCC12-0865-46F2-A180-C4AEC14C07AD}" presName="tx1" presStyleLbl="revTx" presStyleIdx="4" presStyleCnt="5"/>
      <dgm:spPr/>
    </dgm:pt>
    <dgm:pt modelId="{314AED94-F313-1143-AFC3-44DAE0C1DB44}" type="pres">
      <dgm:prSet presAssocID="{530CCC12-0865-46F2-A180-C4AEC14C07AD}" presName="vert1" presStyleCnt="0"/>
      <dgm:spPr/>
    </dgm:pt>
  </dgm:ptLst>
  <dgm:cxnLst>
    <dgm:cxn modelId="{80E97E00-DC7E-4F9F-928D-C58A44647999}" srcId="{CB19807B-4B55-435F-9841-005622A3E08D}" destId="{530CCC12-0865-46F2-A180-C4AEC14C07AD}" srcOrd="4" destOrd="0" parTransId="{F62B381D-CD68-4F0B-86C0-2F89C0DF4D48}" sibTransId="{70B4D3B8-2536-45BA-8A17-F4C4228E311B}"/>
    <dgm:cxn modelId="{E8A9291F-639A-614E-BD99-DAFF185AC673}" type="presOf" srcId="{CB19807B-4B55-435F-9841-005622A3E08D}" destId="{D70E4438-08C9-BB48-96C1-59F8C553DA36}" srcOrd="0" destOrd="0" presId="urn:microsoft.com/office/officeart/2008/layout/LinedList"/>
    <dgm:cxn modelId="{AEF4954D-F06F-834D-8474-1BFB71073D73}" type="presOf" srcId="{26036907-969F-41A5-AE61-6D1584C955D4}" destId="{CE31072D-8AEF-1C4C-AC42-026E13444A3E}" srcOrd="0" destOrd="0" presId="urn:microsoft.com/office/officeart/2008/layout/LinedList"/>
    <dgm:cxn modelId="{AEE13C4F-CED5-FC4F-8930-8C9B87C2556C}" type="presOf" srcId="{82B6DDEA-87A2-421D-90EE-B20388F30907}" destId="{B76DA9E1-7845-8A48-B355-B2DD40570A75}" srcOrd="0" destOrd="0" presId="urn:microsoft.com/office/officeart/2008/layout/LinedList"/>
    <dgm:cxn modelId="{2C6A9E50-C4ED-D343-9D83-B6D26EDBC7FF}" type="presOf" srcId="{0DD8567B-FF44-4301-98B2-B50EBACFC7DA}" destId="{61C908B0-F135-3048-85C8-D67B01903126}" srcOrd="0" destOrd="0" presId="urn:microsoft.com/office/officeart/2008/layout/LinedList"/>
    <dgm:cxn modelId="{5BCDFE81-97BB-4267-BAC8-237F5031D8DC}" srcId="{CB19807B-4B55-435F-9841-005622A3E08D}" destId="{0DD8567B-FF44-4301-98B2-B50EBACFC7DA}" srcOrd="3" destOrd="0" parTransId="{A86D3CD3-3162-49A6-A8C0-B019E29F5750}" sibTransId="{08E09C2D-29F7-4838-9015-A250CA17A1DB}"/>
    <dgm:cxn modelId="{4036AB87-99A7-41BA-9270-7B245C3C82CB}" srcId="{CB19807B-4B55-435F-9841-005622A3E08D}" destId="{82B6DDEA-87A2-421D-90EE-B20388F30907}" srcOrd="0" destOrd="0" parTransId="{277FE41C-5979-40CA-B103-58759D4CE4A7}" sibTransId="{7A368D49-65F8-47D1-A4B9-FE398C659E6F}"/>
    <dgm:cxn modelId="{67ADD591-9FF4-C249-9AA7-8AE1725D7188}" type="presOf" srcId="{530CCC12-0865-46F2-A180-C4AEC14C07AD}" destId="{B46FA9F8-5803-8941-952A-5269498D4D71}" srcOrd="0" destOrd="0" presId="urn:microsoft.com/office/officeart/2008/layout/LinedList"/>
    <dgm:cxn modelId="{B5B780E0-4FDD-4A61-AB48-7C1BA53E4624}" srcId="{CB19807B-4B55-435F-9841-005622A3E08D}" destId="{26036907-969F-41A5-AE61-6D1584C955D4}" srcOrd="1" destOrd="0" parTransId="{AE1799ED-BAF2-4B0D-85F1-5F712A695CA2}" sibTransId="{47356CAA-DDD1-4DE6-AB19-1643662F9B26}"/>
    <dgm:cxn modelId="{3F7612EA-21E0-4A99-84A2-B9F6678D355D}" srcId="{CB19807B-4B55-435F-9841-005622A3E08D}" destId="{71764BA8-6DDE-41C8-A528-79F73A249322}" srcOrd="2" destOrd="0" parTransId="{10693709-F9C7-493D-8325-D77E252EB793}" sibTransId="{D075DFCB-5E80-4349-82D5-EF2FD151ED79}"/>
    <dgm:cxn modelId="{ABEE40F2-5BD2-3D49-B493-5DFA49AF51BB}" type="presOf" srcId="{71764BA8-6DDE-41C8-A528-79F73A249322}" destId="{282FAA18-3700-574C-999A-E8A101CEB712}" srcOrd="0" destOrd="0" presId="urn:microsoft.com/office/officeart/2008/layout/LinedList"/>
    <dgm:cxn modelId="{9D010DAE-104C-244C-820F-DBCA1B2E9408}" type="presParOf" srcId="{D70E4438-08C9-BB48-96C1-59F8C553DA36}" destId="{B882C1EF-4A12-2B4C-8208-B6BAAC6B52E4}" srcOrd="0" destOrd="0" presId="urn:microsoft.com/office/officeart/2008/layout/LinedList"/>
    <dgm:cxn modelId="{F2C99926-A946-B649-B911-F7CDFC207449}" type="presParOf" srcId="{D70E4438-08C9-BB48-96C1-59F8C553DA36}" destId="{E7F2A9B3-6988-C847-8D6A-A9930774B77A}" srcOrd="1" destOrd="0" presId="urn:microsoft.com/office/officeart/2008/layout/LinedList"/>
    <dgm:cxn modelId="{9A93563D-734D-3D47-94F5-8482FC529A0C}" type="presParOf" srcId="{E7F2A9B3-6988-C847-8D6A-A9930774B77A}" destId="{B76DA9E1-7845-8A48-B355-B2DD40570A75}" srcOrd="0" destOrd="0" presId="urn:microsoft.com/office/officeart/2008/layout/LinedList"/>
    <dgm:cxn modelId="{A2D724FE-5167-794D-B01D-B5474CC494D3}" type="presParOf" srcId="{E7F2A9B3-6988-C847-8D6A-A9930774B77A}" destId="{A487D0FA-E831-444B-9FD0-260FCF430C62}" srcOrd="1" destOrd="0" presId="urn:microsoft.com/office/officeart/2008/layout/LinedList"/>
    <dgm:cxn modelId="{4E6E01F9-5E07-5F4F-85B8-F2D152F0BDD0}" type="presParOf" srcId="{D70E4438-08C9-BB48-96C1-59F8C553DA36}" destId="{97876E56-567D-964F-8325-46E2DA1B0A2D}" srcOrd="2" destOrd="0" presId="urn:microsoft.com/office/officeart/2008/layout/LinedList"/>
    <dgm:cxn modelId="{A15BA365-8656-8746-9236-0AD91530A334}" type="presParOf" srcId="{D70E4438-08C9-BB48-96C1-59F8C553DA36}" destId="{2A0111FE-69AC-2E42-8D3B-5413481F00EB}" srcOrd="3" destOrd="0" presId="urn:microsoft.com/office/officeart/2008/layout/LinedList"/>
    <dgm:cxn modelId="{29B4DA96-AE43-DD4B-BDF9-D8D09BF3A515}" type="presParOf" srcId="{2A0111FE-69AC-2E42-8D3B-5413481F00EB}" destId="{CE31072D-8AEF-1C4C-AC42-026E13444A3E}" srcOrd="0" destOrd="0" presId="urn:microsoft.com/office/officeart/2008/layout/LinedList"/>
    <dgm:cxn modelId="{FB88BDEB-9F4A-C549-9D4A-1315FF7E3C4E}" type="presParOf" srcId="{2A0111FE-69AC-2E42-8D3B-5413481F00EB}" destId="{FAA88B70-6246-9840-AF2E-D2E97992D693}" srcOrd="1" destOrd="0" presId="urn:microsoft.com/office/officeart/2008/layout/LinedList"/>
    <dgm:cxn modelId="{7B40957B-ED03-6B49-839D-8BD23A5663A2}" type="presParOf" srcId="{D70E4438-08C9-BB48-96C1-59F8C553DA36}" destId="{56225334-6ACF-0E40-B976-2E6C87F81957}" srcOrd="4" destOrd="0" presId="urn:microsoft.com/office/officeart/2008/layout/LinedList"/>
    <dgm:cxn modelId="{EB66B4AC-D48E-F24E-A5E4-25B5693CB536}" type="presParOf" srcId="{D70E4438-08C9-BB48-96C1-59F8C553DA36}" destId="{A57E1B04-8F8E-B544-9332-37473280924F}" srcOrd="5" destOrd="0" presId="urn:microsoft.com/office/officeart/2008/layout/LinedList"/>
    <dgm:cxn modelId="{E7E409AF-A713-BD40-80DF-9ACCEA851A59}" type="presParOf" srcId="{A57E1B04-8F8E-B544-9332-37473280924F}" destId="{282FAA18-3700-574C-999A-E8A101CEB712}" srcOrd="0" destOrd="0" presId="urn:microsoft.com/office/officeart/2008/layout/LinedList"/>
    <dgm:cxn modelId="{19426B0A-7295-0246-986D-6B4C92B7B124}" type="presParOf" srcId="{A57E1B04-8F8E-B544-9332-37473280924F}" destId="{998E1C62-A7A2-274E-A952-944B95E07D00}" srcOrd="1" destOrd="0" presId="urn:microsoft.com/office/officeart/2008/layout/LinedList"/>
    <dgm:cxn modelId="{7BD4D112-28BF-E244-A53E-D70FAA91F051}" type="presParOf" srcId="{D70E4438-08C9-BB48-96C1-59F8C553DA36}" destId="{292896C1-59FE-5F46-876E-71A84B7228F2}" srcOrd="6" destOrd="0" presId="urn:microsoft.com/office/officeart/2008/layout/LinedList"/>
    <dgm:cxn modelId="{E0B9A857-45BD-E64E-AE7C-98A24AE53E95}" type="presParOf" srcId="{D70E4438-08C9-BB48-96C1-59F8C553DA36}" destId="{66A0CE83-CF6B-634B-93CD-25B9BB1C9C0A}" srcOrd="7" destOrd="0" presId="urn:microsoft.com/office/officeart/2008/layout/LinedList"/>
    <dgm:cxn modelId="{8C8CD84A-371A-DF49-961D-7D2DDB31D50B}" type="presParOf" srcId="{66A0CE83-CF6B-634B-93CD-25B9BB1C9C0A}" destId="{61C908B0-F135-3048-85C8-D67B01903126}" srcOrd="0" destOrd="0" presId="urn:microsoft.com/office/officeart/2008/layout/LinedList"/>
    <dgm:cxn modelId="{C296DC94-7699-C442-8D51-9F7A00C10F98}" type="presParOf" srcId="{66A0CE83-CF6B-634B-93CD-25B9BB1C9C0A}" destId="{FF48F702-83D0-2442-B9C1-B5FC4907F963}" srcOrd="1" destOrd="0" presId="urn:microsoft.com/office/officeart/2008/layout/LinedList"/>
    <dgm:cxn modelId="{4A3550F4-5B3F-3C47-847F-88EADD2D1BF5}" type="presParOf" srcId="{D70E4438-08C9-BB48-96C1-59F8C553DA36}" destId="{20AF288B-441D-BB45-93D8-9BC2BC0C1048}" srcOrd="8" destOrd="0" presId="urn:microsoft.com/office/officeart/2008/layout/LinedList"/>
    <dgm:cxn modelId="{44AE46C4-6D39-4043-96BB-D1D5F1AC586E}" type="presParOf" srcId="{D70E4438-08C9-BB48-96C1-59F8C553DA36}" destId="{BDB2619F-5056-304E-82B8-51D2FE297A48}" srcOrd="9" destOrd="0" presId="urn:microsoft.com/office/officeart/2008/layout/LinedList"/>
    <dgm:cxn modelId="{053CAE5B-D2F0-3B45-9D02-FE4D9C9A4DFD}" type="presParOf" srcId="{BDB2619F-5056-304E-82B8-51D2FE297A48}" destId="{B46FA9F8-5803-8941-952A-5269498D4D71}" srcOrd="0" destOrd="0" presId="urn:microsoft.com/office/officeart/2008/layout/LinedList"/>
    <dgm:cxn modelId="{3DEA09A4-EF4C-2B45-AE9E-5F23D29B46F3}" type="presParOf" srcId="{BDB2619F-5056-304E-82B8-51D2FE297A48}" destId="{314AED94-F313-1143-AFC3-44DAE0C1DB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89D88-D579-4598-9F5E-B06CDCE4F10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C01B4A-E8F0-409C-8432-C80FCCFD43AE}">
      <dgm:prSet/>
      <dgm:spPr/>
      <dgm:t>
        <a:bodyPr/>
        <a:lstStyle/>
        <a:p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</a:t>
          </a:r>
          <a:r>
            <a:rPr lang="pt-BR" b="1" dirty="0" err="1"/>
            <a:t>behavioral</a:t>
          </a:r>
          <a:r>
            <a:rPr lang="pt-BR" b="1" dirty="0"/>
            <a:t> </a:t>
          </a:r>
          <a:r>
            <a:rPr lang="pt-BR" b="1" dirty="0" err="1"/>
            <a:t>characteristics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data mining </a:t>
          </a:r>
        </a:p>
        <a:p>
          <a:r>
            <a:rPr lang="pt-BR" dirty="0"/>
            <a:t>(</a:t>
          </a:r>
          <a:r>
            <a:rPr lang="pt-BR" b="0" i="0" dirty="0"/>
            <a:t>LEE, </a:t>
          </a:r>
          <a:r>
            <a:rPr lang="pt-BR" b="0" i="0" dirty="0" err="1"/>
            <a:t>MyungSuk</a:t>
          </a:r>
          <a:r>
            <a:rPr lang="pt-BR" b="0" i="0" dirty="0"/>
            <a:t>; HAN, </a:t>
          </a:r>
          <a:r>
            <a:rPr lang="pt-BR" b="0" i="0" dirty="0" err="1"/>
            <a:t>MuMoungCho</a:t>
          </a:r>
          <a:r>
            <a:rPr lang="pt-BR" b="0" i="0" dirty="0"/>
            <a:t>; PAK, </a:t>
          </a:r>
          <a:r>
            <a:rPr lang="pt-BR" b="0" i="0" dirty="0" err="1"/>
            <a:t>JuGeon</a:t>
          </a:r>
          <a:r>
            <a:rPr lang="pt-BR" b="0" i="0" dirty="0"/>
            <a:t>., 2018</a:t>
          </a:r>
          <a:r>
            <a:rPr lang="pt-BR" dirty="0"/>
            <a:t>)</a:t>
          </a:r>
          <a:endParaRPr lang="en-US" dirty="0"/>
        </a:p>
      </dgm:t>
    </dgm:pt>
    <dgm:pt modelId="{D011783D-6C4F-44D8-A197-2E2867BB5F5F}" type="parTrans" cxnId="{2E3EE2B1-7D3B-4EA3-AE30-E1A8D0155361}">
      <dgm:prSet/>
      <dgm:spPr/>
      <dgm:t>
        <a:bodyPr/>
        <a:lstStyle/>
        <a:p>
          <a:endParaRPr lang="en-US"/>
        </a:p>
      </dgm:t>
    </dgm:pt>
    <dgm:pt modelId="{E690A52C-E1B0-442E-A59E-7F0F17E76320}" type="sibTrans" cxnId="{2E3EE2B1-7D3B-4EA3-AE30-E1A8D0155361}">
      <dgm:prSet/>
      <dgm:spPr/>
      <dgm:t>
        <a:bodyPr/>
        <a:lstStyle/>
        <a:p>
          <a:endParaRPr lang="en-US"/>
        </a:p>
      </dgm:t>
    </dgm:pt>
    <dgm:pt modelId="{4DE7DE79-9EC3-49EB-BB6C-B0E28633C66D}">
      <dgm:prSet/>
      <dgm:spPr/>
      <dgm:t>
        <a:bodyPr/>
        <a:lstStyle/>
        <a:p>
          <a:r>
            <a:rPr lang="pt-BR" b="1" dirty="0"/>
            <a:t>A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Disease</a:t>
          </a:r>
          <a:r>
            <a:rPr lang="pt-BR" b="1" dirty="0"/>
            <a:t> </a:t>
          </a:r>
          <a:r>
            <a:rPr lang="pt-BR" b="1" dirty="0" err="1"/>
            <a:t>Prevention</a:t>
          </a:r>
          <a:r>
            <a:rPr lang="pt-BR" b="1" dirty="0"/>
            <a:t> System </a:t>
          </a:r>
          <a:r>
            <a:rPr lang="pt-BR" b="1" dirty="0" err="1"/>
            <a:t>Through</a:t>
          </a:r>
          <a:r>
            <a:rPr lang="pt-BR" b="1" dirty="0"/>
            <a:t> </a:t>
          </a:r>
          <a:r>
            <a:rPr lang="pt-BR" b="1" dirty="0" err="1"/>
            <a:t>the</a:t>
          </a:r>
          <a:r>
            <a:rPr lang="pt-BR" b="1" dirty="0"/>
            <a:t> </a:t>
          </a:r>
          <a:r>
            <a:rPr lang="pt-BR" b="1" dirty="0" err="1"/>
            <a:t>Collection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Patterns</a:t>
          </a:r>
          <a:r>
            <a:rPr lang="pt-BR" b="1" dirty="0"/>
            <a:t> </a:t>
          </a:r>
        </a:p>
        <a:p>
          <a:r>
            <a:rPr lang="pt-BR" dirty="0"/>
            <a:t>(</a:t>
          </a:r>
          <a:r>
            <a:rPr lang="pt-BR" b="0" i="0" dirty="0"/>
            <a:t>RYU, </a:t>
          </a:r>
          <a:r>
            <a:rPr lang="pt-BR" b="0" i="0" dirty="0" err="1"/>
            <a:t>Myeong-Un</a:t>
          </a:r>
          <a:r>
            <a:rPr lang="pt-BR" b="0" i="0" dirty="0"/>
            <a:t> et al.,  2015)</a:t>
          </a:r>
          <a:endParaRPr lang="en-US" dirty="0"/>
        </a:p>
      </dgm:t>
    </dgm:pt>
    <dgm:pt modelId="{3930E96C-6693-4CFE-B407-F4D4FCF6A778}" type="parTrans" cxnId="{A6FFB111-B9FF-47E2-A509-EB6254F8A8D1}">
      <dgm:prSet/>
      <dgm:spPr/>
      <dgm:t>
        <a:bodyPr/>
        <a:lstStyle/>
        <a:p>
          <a:endParaRPr lang="en-US"/>
        </a:p>
      </dgm:t>
    </dgm:pt>
    <dgm:pt modelId="{745D65C0-390A-4E70-AA3F-BC517FC0B029}" type="sibTrans" cxnId="{A6FFB111-B9FF-47E2-A509-EB6254F8A8D1}">
      <dgm:prSet/>
      <dgm:spPr/>
      <dgm:t>
        <a:bodyPr/>
        <a:lstStyle/>
        <a:p>
          <a:endParaRPr lang="en-US"/>
        </a:p>
      </dgm:t>
    </dgm:pt>
    <dgm:pt modelId="{49918369-43A1-4D39-BD44-5B9481D5F064}">
      <dgm:prSet/>
      <dgm:spPr/>
      <dgm:t>
        <a:bodyPr/>
        <a:lstStyle/>
        <a:p>
          <a:r>
            <a:rPr lang="pt-BR" b="1" dirty="0" err="1"/>
            <a:t>Correlation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with</a:t>
          </a:r>
          <a:r>
            <a:rPr lang="pt-BR" b="1" dirty="0"/>
            <a:t> Daily Be-</a:t>
          </a:r>
          <a:r>
            <a:rPr lang="pt-BR" b="1" dirty="0" err="1"/>
            <a:t>havior</a:t>
          </a:r>
          <a:r>
            <a:rPr lang="pt-BR" b="1" dirty="0"/>
            <a:t>: A Data-</a:t>
          </a:r>
          <a:r>
            <a:rPr lang="pt-BR" b="1" dirty="0" err="1"/>
            <a:t>Driven</a:t>
          </a:r>
          <a:r>
            <a:rPr lang="pt-BR" b="1" dirty="0"/>
            <a:t> </a:t>
          </a:r>
          <a:r>
            <a:rPr lang="pt-BR" b="1" dirty="0" err="1"/>
            <a:t>Method</a:t>
          </a:r>
          <a:endParaRPr lang="pt-BR" b="1" dirty="0"/>
        </a:p>
        <a:p>
          <a:r>
            <a:rPr lang="pt-BR" dirty="0"/>
            <a:t>(</a:t>
          </a:r>
          <a:r>
            <a:rPr lang="pt-BR" b="0" i="0" dirty="0"/>
            <a:t>ZHANG, </a:t>
          </a:r>
          <a:r>
            <a:rPr lang="pt-BR" b="0" i="0" dirty="0" err="1"/>
            <a:t>Xingxu</a:t>
          </a:r>
          <a:r>
            <a:rPr lang="pt-BR" b="0" i="0" dirty="0"/>
            <a:t> et al., 2020</a:t>
          </a:r>
          <a:r>
            <a:rPr lang="pt-BR" dirty="0"/>
            <a:t>)</a:t>
          </a:r>
          <a:endParaRPr lang="en-US" dirty="0"/>
        </a:p>
      </dgm:t>
    </dgm:pt>
    <dgm:pt modelId="{E8C9DC29-9772-49FB-B655-DE3A82D9D610}" type="parTrans" cxnId="{9DB8CF69-41CF-486C-A272-E4B117CD35B3}">
      <dgm:prSet/>
      <dgm:spPr/>
      <dgm:t>
        <a:bodyPr/>
        <a:lstStyle/>
        <a:p>
          <a:endParaRPr lang="en-US"/>
        </a:p>
      </dgm:t>
    </dgm:pt>
    <dgm:pt modelId="{1F68BC6E-DA8E-47CE-805E-D22A4EB9151B}" type="sibTrans" cxnId="{9DB8CF69-41CF-486C-A272-E4B117CD35B3}">
      <dgm:prSet/>
      <dgm:spPr/>
      <dgm:t>
        <a:bodyPr/>
        <a:lstStyle/>
        <a:p>
          <a:endParaRPr lang="en-US"/>
        </a:p>
      </dgm:t>
    </dgm:pt>
    <dgm:pt modelId="{C2F54FD9-2F26-4012-AE1F-5C30E1D01A7B}">
      <dgm:prSet/>
      <dgm:spPr/>
      <dgm:t>
        <a:bodyPr/>
        <a:lstStyle/>
        <a:p>
          <a:r>
            <a:rPr lang="pt-BR" b="1" dirty="0"/>
            <a:t>Internet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Mental Health </a:t>
          </a:r>
          <a:r>
            <a:rPr lang="pt-BR" b="1" dirty="0" err="1"/>
            <a:t>Prediction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Ensemble Learning </a:t>
          </a:r>
          <a:r>
            <a:rPr lang="pt-BR" b="1" dirty="0" err="1"/>
            <a:t>Based</a:t>
          </a:r>
          <a:r>
            <a:rPr lang="pt-BR" b="1" dirty="0"/>
            <a:t> </a:t>
          </a:r>
          <a:r>
            <a:rPr lang="pt-BR" b="1" dirty="0" err="1"/>
            <a:t>on</a:t>
          </a:r>
          <a:r>
            <a:rPr lang="pt-BR" b="1" dirty="0"/>
            <a:t> Web Browsing </a:t>
          </a:r>
          <a:r>
            <a:rPr lang="pt-BR" b="1" dirty="0" err="1"/>
            <a:t>History</a:t>
          </a:r>
          <a:endParaRPr lang="pt-BR" b="1" dirty="0"/>
        </a:p>
        <a:p>
          <a:r>
            <a:rPr lang="pt-BR" b="0" dirty="0"/>
            <a:t>(</a:t>
          </a:r>
          <a:r>
            <a:rPr lang="pt-BR" b="0" i="0" dirty="0"/>
            <a:t>PURWANDARI, Betty et al., 2020</a:t>
          </a:r>
          <a:r>
            <a:rPr lang="pt-BR" b="0" dirty="0"/>
            <a:t>)</a:t>
          </a:r>
          <a:endParaRPr lang="en-US" b="0" dirty="0"/>
        </a:p>
      </dgm:t>
    </dgm:pt>
    <dgm:pt modelId="{9FE3291E-AEEC-478C-BAE9-EDF0FCCD8707}" type="parTrans" cxnId="{AC8429EB-BF1C-4417-8CB4-BB2E8C1C6B40}">
      <dgm:prSet/>
      <dgm:spPr/>
      <dgm:t>
        <a:bodyPr/>
        <a:lstStyle/>
        <a:p>
          <a:endParaRPr lang="en-US"/>
        </a:p>
      </dgm:t>
    </dgm:pt>
    <dgm:pt modelId="{A93961EF-ED45-4173-9CE9-9FE6065BE811}" type="sibTrans" cxnId="{AC8429EB-BF1C-4417-8CB4-BB2E8C1C6B40}">
      <dgm:prSet/>
      <dgm:spPr/>
      <dgm:t>
        <a:bodyPr/>
        <a:lstStyle/>
        <a:p>
          <a:endParaRPr lang="en-US"/>
        </a:p>
      </dgm:t>
    </dgm:pt>
    <dgm:pt modelId="{F76D31E7-A4F1-4BEA-BEF2-FDE3E23B976F}">
      <dgm:prSet/>
      <dgm:spPr/>
      <dgm:t>
        <a:bodyPr/>
        <a:lstStyle/>
        <a:p>
          <a:r>
            <a:rPr lang="pt-BR" b="1" dirty="0"/>
            <a:t>Smartphone </a:t>
          </a:r>
          <a:r>
            <a:rPr lang="pt-BR" b="1" dirty="0" err="1"/>
            <a:t>dependence</a:t>
          </a:r>
          <a:r>
            <a:rPr lang="pt-BR" b="1" dirty="0"/>
            <a:t> </a:t>
          </a:r>
          <a:r>
            <a:rPr lang="pt-BR" b="1" dirty="0" err="1"/>
            <a:t>classification</a:t>
          </a:r>
          <a:r>
            <a:rPr lang="pt-BR" b="1" dirty="0"/>
            <a:t> </a:t>
          </a:r>
          <a:r>
            <a:rPr lang="pt-BR" b="1" dirty="0" err="1"/>
            <a:t>using</a:t>
          </a:r>
          <a:r>
            <a:rPr lang="pt-BR" b="1" dirty="0"/>
            <a:t> tensor </a:t>
          </a:r>
          <a:r>
            <a:rPr lang="pt-BR" b="1" dirty="0" err="1"/>
            <a:t>factorization</a:t>
          </a:r>
          <a:endParaRPr lang="pt-BR" b="1" dirty="0"/>
        </a:p>
        <a:p>
          <a:r>
            <a:rPr lang="pt-BR" dirty="0"/>
            <a:t>(CHOI, </a:t>
          </a:r>
          <a:r>
            <a:rPr lang="pt-BR" dirty="0" err="1"/>
            <a:t>Jingyun</a:t>
          </a:r>
          <a:r>
            <a:rPr lang="pt-BR" dirty="0"/>
            <a:t> et al., 2017)</a:t>
          </a:r>
          <a:endParaRPr lang="en-US" dirty="0"/>
        </a:p>
      </dgm:t>
    </dgm:pt>
    <dgm:pt modelId="{6F25E2D8-A688-45EA-B3FB-60133E90772B}" type="parTrans" cxnId="{32BD2E4B-D069-4E9E-9494-BD96D19972CC}">
      <dgm:prSet/>
      <dgm:spPr/>
      <dgm:t>
        <a:bodyPr/>
        <a:lstStyle/>
        <a:p>
          <a:endParaRPr lang="en-US"/>
        </a:p>
      </dgm:t>
    </dgm:pt>
    <dgm:pt modelId="{21431B58-26C6-4A63-91CE-4BC5FEA88D1B}" type="sibTrans" cxnId="{32BD2E4B-D069-4E9E-9494-BD96D19972CC}">
      <dgm:prSet/>
      <dgm:spPr/>
      <dgm:t>
        <a:bodyPr/>
        <a:lstStyle/>
        <a:p>
          <a:endParaRPr lang="en-US"/>
        </a:p>
      </dgm:t>
    </dgm:pt>
    <dgm:pt modelId="{1E263C25-9F8D-4BC7-AFAA-A3D24D376908}">
      <dgm:prSet/>
      <dgm:spPr/>
      <dgm:t>
        <a:bodyPr/>
        <a:lstStyle/>
        <a:p>
          <a:r>
            <a:rPr lang="pt-BR" b="1" dirty="0"/>
            <a:t>A </a:t>
          </a:r>
          <a:r>
            <a:rPr lang="pt-BR" b="1" dirty="0" err="1"/>
            <a:t>systemic</a:t>
          </a:r>
          <a:r>
            <a:rPr lang="pt-BR" b="1" dirty="0"/>
            <a:t> smartphone </a:t>
          </a:r>
          <a:r>
            <a:rPr lang="pt-BR" b="1" dirty="0" err="1"/>
            <a:t>usage</a:t>
          </a:r>
          <a:r>
            <a:rPr lang="pt-BR" b="1" dirty="0"/>
            <a:t> </a:t>
          </a:r>
          <a:r>
            <a:rPr lang="pt-BR" b="1" dirty="0" err="1"/>
            <a:t>pattern</a:t>
          </a:r>
          <a:r>
            <a:rPr lang="pt-BR" b="1" dirty="0"/>
            <a:t> </a:t>
          </a:r>
          <a:r>
            <a:rPr lang="pt-BR" b="1" dirty="0" err="1"/>
            <a:t>analysis</a:t>
          </a:r>
          <a:r>
            <a:rPr lang="pt-BR" b="1" dirty="0"/>
            <a:t>: </a:t>
          </a:r>
          <a:r>
            <a:rPr lang="pt-BR" b="1" dirty="0" err="1"/>
            <a:t>focusing</a:t>
          </a:r>
          <a:r>
            <a:rPr lang="pt-BR" b="1" dirty="0"/>
            <a:t> no smartphone </a:t>
          </a:r>
          <a:r>
            <a:rPr lang="pt-BR" b="1" dirty="0" err="1"/>
            <a:t>addiction</a:t>
          </a:r>
          <a:r>
            <a:rPr lang="pt-BR" b="1" dirty="0"/>
            <a:t> </a:t>
          </a:r>
          <a:r>
            <a:rPr lang="pt-BR" b="1" dirty="0" err="1"/>
            <a:t>issue</a:t>
          </a:r>
          <a:endParaRPr lang="pt-BR" b="1" dirty="0"/>
        </a:p>
        <a:p>
          <a:r>
            <a:rPr lang="pt-BR" dirty="0"/>
            <a:t>(AHN, </a:t>
          </a:r>
          <a:r>
            <a:rPr lang="pt-BR" dirty="0" err="1"/>
            <a:t>Heejune</a:t>
          </a:r>
          <a:r>
            <a:rPr lang="pt-BR" dirty="0"/>
            <a:t>; WIJAYA, Muhammad </a:t>
          </a:r>
          <a:r>
            <a:rPr lang="pt-BR" dirty="0" err="1"/>
            <a:t>Eka</a:t>
          </a:r>
          <a:r>
            <a:rPr lang="pt-BR" dirty="0"/>
            <a:t>, 2014)</a:t>
          </a:r>
          <a:endParaRPr lang="en-US" dirty="0"/>
        </a:p>
      </dgm:t>
    </dgm:pt>
    <dgm:pt modelId="{153F563C-ADC8-4B9B-8433-2F63BF5E5AD3}" type="parTrans" cxnId="{501041D6-F88E-40AF-84B6-B5A9BCA6A7A6}">
      <dgm:prSet/>
      <dgm:spPr/>
      <dgm:t>
        <a:bodyPr/>
        <a:lstStyle/>
        <a:p>
          <a:endParaRPr lang="en-US"/>
        </a:p>
      </dgm:t>
    </dgm:pt>
    <dgm:pt modelId="{CFECA972-A9BC-428B-8DBB-9E2E3BB2902A}" type="sibTrans" cxnId="{501041D6-F88E-40AF-84B6-B5A9BCA6A7A6}">
      <dgm:prSet/>
      <dgm:spPr/>
      <dgm:t>
        <a:bodyPr/>
        <a:lstStyle/>
        <a:p>
          <a:endParaRPr lang="en-US"/>
        </a:p>
      </dgm:t>
    </dgm:pt>
    <dgm:pt modelId="{4C3A69D2-2717-BF4F-88D0-042BC9E9E98E}" type="pres">
      <dgm:prSet presAssocID="{3BE89D88-D579-4598-9F5E-B06CDCE4F10E}" presName="vert0" presStyleCnt="0">
        <dgm:presLayoutVars>
          <dgm:dir/>
          <dgm:animOne val="branch"/>
          <dgm:animLvl val="lvl"/>
        </dgm:presLayoutVars>
      </dgm:prSet>
      <dgm:spPr/>
    </dgm:pt>
    <dgm:pt modelId="{FE90D149-A364-F24C-8B1E-0CE3D18A2174}" type="pres">
      <dgm:prSet presAssocID="{F8C01B4A-E8F0-409C-8432-C80FCCFD43AE}" presName="thickLine" presStyleLbl="alignNode1" presStyleIdx="0" presStyleCnt="6"/>
      <dgm:spPr/>
    </dgm:pt>
    <dgm:pt modelId="{AE4518FA-3CC2-3B44-8D65-65AEFE79E1B0}" type="pres">
      <dgm:prSet presAssocID="{F8C01B4A-E8F0-409C-8432-C80FCCFD43AE}" presName="horz1" presStyleCnt="0"/>
      <dgm:spPr/>
    </dgm:pt>
    <dgm:pt modelId="{D8F40600-356A-7748-8A0A-977B84312DBE}" type="pres">
      <dgm:prSet presAssocID="{F8C01B4A-E8F0-409C-8432-C80FCCFD43AE}" presName="tx1" presStyleLbl="revTx" presStyleIdx="0" presStyleCnt="6"/>
      <dgm:spPr/>
    </dgm:pt>
    <dgm:pt modelId="{AC8A38C7-2D1F-A04B-8D2E-E028C227DA98}" type="pres">
      <dgm:prSet presAssocID="{F8C01B4A-E8F0-409C-8432-C80FCCFD43AE}" presName="vert1" presStyleCnt="0"/>
      <dgm:spPr/>
    </dgm:pt>
    <dgm:pt modelId="{C6E7B66F-25FD-7F4D-8E55-A7C9E8239DA2}" type="pres">
      <dgm:prSet presAssocID="{4DE7DE79-9EC3-49EB-BB6C-B0E28633C66D}" presName="thickLine" presStyleLbl="alignNode1" presStyleIdx="1" presStyleCnt="6"/>
      <dgm:spPr/>
    </dgm:pt>
    <dgm:pt modelId="{48E595A8-29EC-DA47-9D6C-27F871E5ADB1}" type="pres">
      <dgm:prSet presAssocID="{4DE7DE79-9EC3-49EB-BB6C-B0E28633C66D}" presName="horz1" presStyleCnt="0"/>
      <dgm:spPr/>
    </dgm:pt>
    <dgm:pt modelId="{1497E30E-C279-E448-8173-85E5AAED56F4}" type="pres">
      <dgm:prSet presAssocID="{4DE7DE79-9EC3-49EB-BB6C-B0E28633C66D}" presName="tx1" presStyleLbl="revTx" presStyleIdx="1" presStyleCnt="6"/>
      <dgm:spPr/>
    </dgm:pt>
    <dgm:pt modelId="{C92E80E1-FB34-924C-9327-B788466601EA}" type="pres">
      <dgm:prSet presAssocID="{4DE7DE79-9EC3-49EB-BB6C-B0E28633C66D}" presName="vert1" presStyleCnt="0"/>
      <dgm:spPr/>
    </dgm:pt>
    <dgm:pt modelId="{603005AA-9370-5649-A970-1EC7E7E1A2F5}" type="pres">
      <dgm:prSet presAssocID="{49918369-43A1-4D39-BD44-5B9481D5F064}" presName="thickLine" presStyleLbl="alignNode1" presStyleIdx="2" presStyleCnt="6"/>
      <dgm:spPr/>
    </dgm:pt>
    <dgm:pt modelId="{2B40780C-F593-754D-B571-9A9618BD2B06}" type="pres">
      <dgm:prSet presAssocID="{49918369-43A1-4D39-BD44-5B9481D5F064}" presName="horz1" presStyleCnt="0"/>
      <dgm:spPr/>
    </dgm:pt>
    <dgm:pt modelId="{FA151DFC-C7D5-FB49-8B08-DC546204FF1C}" type="pres">
      <dgm:prSet presAssocID="{49918369-43A1-4D39-BD44-5B9481D5F064}" presName="tx1" presStyleLbl="revTx" presStyleIdx="2" presStyleCnt="6"/>
      <dgm:spPr/>
    </dgm:pt>
    <dgm:pt modelId="{ACBA6A4E-9069-CA41-82D3-916486A09DAA}" type="pres">
      <dgm:prSet presAssocID="{49918369-43A1-4D39-BD44-5B9481D5F064}" presName="vert1" presStyleCnt="0"/>
      <dgm:spPr/>
    </dgm:pt>
    <dgm:pt modelId="{02CE6337-B881-D147-9809-10C68FFF4D10}" type="pres">
      <dgm:prSet presAssocID="{C2F54FD9-2F26-4012-AE1F-5C30E1D01A7B}" presName="thickLine" presStyleLbl="alignNode1" presStyleIdx="3" presStyleCnt="6"/>
      <dgm:spPr/>
    </dgm:pt>
    <dgm:pt modelId="{A898F430-8CD1-E34A-BCEC-14B1C0B44224}" type="pres">
      <dgm:prSet presAssocID="{C2F54FD9-2F26-4012-AE1F-5C30E1D01A7B}" presName="horz1" presStyleCnt="0"/>
      <dgm:spPr/>
    </dgm:pt>
    <dgm:pt modelId="{45B51091-8542-D543-82A4-B15C15C93A33}" type="pres">
      <dgm:prSet presAssocID="{C2F54FD9-2F26-4012-AE1F-5C30E1D01A7B}" presName="tx1" presStyleLbl="revTx" presStyleIdx="3" presStyleCnt="6"/>
      <dgm:spPr/>
    </dgm:pt>
    <dgm:pt modelId="{A4924CD3-46ED-DF4B-B251-E497F23C05BA}" type="pres">
      <dgm:prSet presAssocID="{C2F54FD9-2F26-4012-AE1F-5C30E1D01A7B}" presName="vert1" presStyleCnt="0"/>
      <dgm:spPr/>
    </dgm:pt>
    <dgm:pt modelId="{DB1DA6CE-E8EA-6740-8E87-EB6B4F10162D}" type="pres">
      <dgm:prSet presAssocID="{F76D31E7-A4F1-4BEA-BEF2-FDE3E23B976F}" presName="thickLine" presStyleLbl="alignNode1" presStyleIdx="4" presStyleCnt="6"/>
      <dgm:spPr/>
    </dgm:pt>
    <dgm:pt modelId="{DEB486A7-CF09-B84A-8458-9B4281F9AD02}" type="pres">
      <dgm:prSet presAssocID="{F76D31E7-A4F1-4BEA-BEF2-FDE3E23B976F}" presName="horz1" presStyleCnt="0"/>
      <dgm:spPr/>
    </dgm:pt>
    <dgm:pt modelId="{9EEC75C4-FBF6-DD45-BC74-8CFAAD2F7F5A}" type="pres">
      <dgm:prSet presAssocID="{F76D31E7-A4F1-4BEA-BEF2-FDE3E23B976F}" presName="tx1" presStyleLbl="revTx" presStyleIdx="4" presStyleCnt="6"/>
      <dgm:spPr/>
    </dgm:pt>
    <dgm:pt modelId="{4EDD796E-F32D-F14C-AE13-DFA374447839}" type="pres">
      <dgm:prSet presAssocID="{F76D31E7-A4F1-4BEA-BEF2-FDE3E23B976F}" presName="vert1" presStyleCnt="0"/>
      <dgm:spPr/>
    </dgm:pt>
    <dgm:pt modelId="{3B196AE4-A214-F84A-93E7-952C35B9E519}" type="pres">
      <dgm:prSet presAssocID="{1E263C25-9F8D-4BC7-AFAA-A3D24D376908}" presName="thickLine" presStyleLbl="alignNode1" presStyleIdx="5" presStyleCnt="6"/>
      <dgm:spPr/>
    </dgm:pt>
    <dgm:pt modelId="{404D89C2-E599-AF46-BC8A-E3C121AA36EE}" type="pres">
      <dgm:prSet presAssocID="{1E263C25-9F8D-4BC7-AFAA-A3D24D376908}" presName="horz1" presStyleCnt="0"/>
      <dgm:spPr/>
    </dgm:pt>
    <dgm:pt modelId="{01A16E1D-E595-BF48-A1AB-FCDA99522749}" type="pres">
      <dgm:prSet presAssocID="{1E263C25-9F8D-4BC7-AFAA-A3D24D376908}" presName="tx1" presStyleLbl="revTx" presStyleIdx="5" presStyleCnt="6"/>
      <dgm:spPr/>
    </dgm:pt>
    <dgm:pt modelId="{52E2AFCF-3769-E146-BF4B-142ABD7A6DB7}" type="pres">
      <dgm:prSet presAssocID="{1E263C25-9F8D-4BC7-AFAA-A3D24D376908}" presName="vert1" presStyleCnt="0"/>
      <dgm:spPr/>
    </dgm:pt>
  </dgm:ptLst>
  <dgm:cxnLst>
    <dgm:cxn modelId="{319B200D-E851-0D41-B3D8-C51867C843C1}" type="presOf" srcId="{3BE89D88-D579-4598-9F5E-B06CDCE4F10E}" destId="{4C3A69D2-2717-BF4F-88D0-042BC9E9E98E}" srcOrd="0" destOrd="0" presId="urn:microsoft.com/office/officeart/2008/layout/LinedList"/>
    <dgm:cxn modelId="{A6FFB111-B9FF-47E2-A509-EB6254F8A8D1}" srcId="{3BE89D88-D579-4598-9F5E-B06CDCE4F10E}" destId="{4DE7DE79-9EC3-49EB-BB6C-B0E28633C66D}" srcOrd="1" destOrd="0" parTransId="{3930E96C-6693-4CFE-B407-F4D4FCF6A778}" sibTransId="{745D65C0-390A-4E70-AA3F-BC517FC0B029}"/>
    <dgm:cxn modelId="{44EF6346-338D-AA44-B465-F03C9839F548}" type="presOf" srcId="{F76D31E7-A4F1-4BEA-BEF2-FDE3E23B976F}" destId="{9EEC75C4-FBF6-DD45-BC74-8CFAAD2F7F5A}" srcOrd="0" destOrd="0" presId="urn:microsoft.com/office/officeart/2008/layout/LinedList"/>
    <dgm:cxn modelId="{32BD2E4B-D069-4E9E-9494-BD96D19972CC}" srcId="{3BE89D88-D579-4598-9F5E-B06CDCE4F10E}" destId="{F76D31E7-A4F1-4BEA-BEF2-FDE3E23B976F}" srcOrd="4" destOrd="0" parTransId="{6F25E2D8-A688-45EA-B3FB-60133E90772B}" sibTransId="{21431B58-26C6-4A63-91CE-4BC5FEA88D1B}"/>
    <dgm:cxn modelId="{9DB8CF69-41CF-486C-A272-E4B117CD35B3}" srcId="{3BE89D88-D579-4598-9F5E-B06CDCE4F10E}" destId="{49918369-43A1-4D39-BD44-5B9481D5F064}" srcOrd="2" destOrd="0" parTransId="{E8C9DC29-9772-49FB-B655-DE3A82D9D610}" sibTransId="{1F68BC6E-DA8E-47CE-805E-D22A4EB9151B}"/>
    <dgm:cxn modelId="{80054982-AFDF-9842-9E5C-A67E07618D8C}" type="presOf" srcId="{49918369-43A1-4D39-BD44-5B9481D5F064}" destId="{FA151DFC-C7D5-FB49-8B08-DC546204FF1C}" srcOrd="0" destOrd="0" presId="urn:microsoft.com/office/officeart/2008/layout/LinedList"/>
    <dgm:cxn modelId="{2E3EE2B1-7D3B-4EA3-AE30-E1A8D0155361}" srcId="{3BE89D88-D579-4598-9F5E-B06CDCE4F10E}" destId="{F8C01B4A-E8F0-409C-8432-C80FCCFD43AE}" srcOrd="0" destOrd="0" parTransId="{D011783D-6C4F-44D8-A197-2E2867BB5F5F}" sibTransId="{E690A52C-E1B0-442E-A59E-7F0F17E76320}"/>
    <dgm:cxn modelId="{586FDFBD-BC2F-EE4D-9597-7FEDD384B8AC}" type="presOf" srcId="{C2F54FD9-2F26-4012-AE1F-5C30E1D01A7B}" destId="{45B51091-8542-D543-82A4-B15C15C93A33}" srcOrd="0" destOrd="0" presId="urn:microsoft.com/office/officeart/2008/layout/LinedList"/>
    <dgm:cxn modelId="{501041D6-F88E-40AF-84B6-B5A9BCA6A7A6}" srcId="{3BE89D88-D579-4598-9F5E-B06CDCE4F10E}" destId="{1E263C25-9F8D-4BC7-AFAA-A3D24D376908}" srcOrd="5" destOrd="0" parTransId="{153F563C-ADC8-4B9B-8433-2F63BF5E5AD3}" sibTransId="{CFECA972-A9BC-428B-8DBB-9E2E3BB2902A}"/>
    <dgm:cxn modelId="{4F91E3E1-4B6C-6C46-A6E9-5BB316853B20}" type="presOf" srcId="{F8C01B4A-E8F0-409C-8432-C80FCCFD43AE}" destId="{D8F40600-356A-7748-8A0A-977B84312DBE}" srcOrd="0" destOrd="0" presId="urn:microsoft.com/office/officeart/2008/layout/LinedList"/>
    <dgm:cxn modelId="{AC8429EB-BF1C-4417-8CB4-BB2E8C1C6B40}" srcId="{3BE89D88-D579-4598-9F5E-B06CDCE4F10E}" destId="{C2F54FD9-2F26-4012-AE1F-5C30E1D01A7B}" srcOrd="3" destOrd="0" parTransId="{9FE3291E-AEEC-478C-BAE9-EDF0FCCD8707}" sibTransId="{A93961EF-ED45-4173-9CE9-9FE6065BE811}"/>
    <dgm:cxn modelId="{15F74BEB-09BE-F14D-BDAC-88BAEC3D2C90}" type="presOf" srcId="{1E263C25-9F8D-4BC7-AFAA-A3D24D376908}" destId="{01A16E1D-E595-BF48-A1AB-FCDA99522749}" srcOrd="0" destOrd="0" presId="urn:microsoft.com/office/officeart/2008/layout/LinedList"/>
    <dgm:cxn modelId="{60BDC4FB-614E-2B48-810B-4DD23DBEF0E3}" type="presOf" srcId="{4DE7DE79-9EC3-49EB-BB6C-B0E28633C66D}" destId="{1497E30E-C279-E448-8173-85E5AAED56F4}" srcOrd="0" destOrd="0" presId="urn:microsoft.com/office/officeart/2008/layout/LinedList"/>
    <dgm:cxn modelId="{9EA1646C-7F8B-7848-B4B1-B6CA115890E8}" type="presParOf" srcId="{4C3A69D2-2717-BF4F-88D0-042BC9E9E98E}" destId="{FE90D149-A364-F24C-8B1E-0CE3D18A2174}" srcOrd="0" destOrd="0" presId="urn:microsoft.com/office/officeart/2008/layout/LinedList"/>
    <dgm:cxn modelId="{52D823A4-7F57-D24B-8761-E01354FCDCD8}" type="presParOf" srcId="{4C3A69D2-2717-BF4F-88D0-042BC9E9E98E}" destId="{AE4518FA-3CC2-3B44-8D65-65AEFE79E1B0}" srcOrd="1" destOrd="0" presId="urn:microsoft.com/office/officeart/2008/layout/LinedList"/>
    <dgm:cxn modelId="{310C8B0E-BAC5-3B4F-A262-6D3B93CA1649}" type="presParOf" srcId="{AE4518FA-3CC2-3B44-8D65-65AEFE79E1B0}" destId="{D8F40600-356A-7748-8A0A-977B84312DBE}" srcOrd="0" destOrd="0" presId="urn:microsoft.com/office/officeart/2008/layout/LinedList"/>
    <dgm:cxn modelId="{0D34DB0F-33DF-2944-92A7-DC1161D9E9F6}" type="presParOf" srcId="{AE4518FA-3CC2-3B44-8D65-65AEFE79E1B0}" destId="{AC8A38C7-2D1F-A04B-8D2E-E028C227DA98}" srcOrd="1" destOrd="0" presId="urn:microsoft.com/office/officeart/2008/layout/LinedList"/>
    <dgm:cxn modelId="{E6BCEE0B-1883-554B-A95B-20B5B4793B65}" type="presParOf" srcId="{4C3A69D2-2717-BF4F-88D0-042BC9E9E98E}" destId="{C6E7B66F-25FD-7F4D-8E55-A7C9E8239DA2}" srcOrd="2" destOrd="0" presId="urn:microsoft.com/office/officeart/2008/layout/LinedList"/>
    <dgm:cxn modelId="{BBE696A3-5903-9344-B187-A15E0F796D2D}" type="presParOf" srcId="{4C3A69D2-2717-BF4F-88D0-042BC9E9E98E}" destId="{48E595A8-29EC-DA47-9D6C-27F871E5ADB1}" srcOrd="3" destOrd="0" presId="urn:microsoft.com/office/officeart/2008/layout/LinedList"/>
    <dgm:cxn modelId="{08E291A3-FED7-CD48-9E63-F56D15770D40}" type="presParOf" srcId="{48E595A8-29EC-DA47-9D6C-27F871E5ADB1}" destId="{1497E30E-C279-E448-8173-85E5AAED56F4}" srcOrd="0" destOrd="0" presId="urn:microsoft.com/office/officeart/2008/layout/LinedList"/>
    <dgm:cxn modelId="{F38C925E-E126-7D40-B123-E34726C73F95}" type="presParOf" srcId="{48E595A8-29EC-DA47-9D6C-27F871E5ADB1}" destId="{C92E80E1-FB34-924C-9327-B788466601EA}" srcOrd="1" destOrd="0" presId="urn:microsoft.com/office/officeart/2008/layout/LinedList"/>
    <dgm:cxn modelId="{5628177E-FDE6-1446-9433-171EF52D89E2}" type="presParOf" srcId="{4C3A69D2-2717-BF4F-88D0-042BC9E9E98E}" destId="{603005AA-9370-5649-A970-1EC7E7E1A2F5}" srcOrd="4" destOrd="0" presId="urn:microsoft.com/office/officeart/2008/layout/LinedList"/>
    <dgm:cxn modelId="{8DC961F1-D3AE-9841-951B-CB42BF157890}" type="presParOf" srcId="{4C3A69D2-2717-BF4F-88D0-042BC9E9E98E}" destId="{2B40780C-F593-754D-B571-9A9618BD2B06}" srcOrd="5" destOrd="0" presId="urn:microsoft.com/office/officeart/2008/layout/LinedList"/>
    <dgm:cxn modelId="{B658BD67-44D6-AE47-AECE-4FEDD3A16AF5}" type="presParOf" srcId="{2B40780C-F593-754D-B571-9A9618BD2B06}" destId="{FA151DFC-C7D5-FB49-8B08-DC546204FF1C}" srcOrd="0" destOrd="0" presId="urn:microsoft.com/office/officeart/2008/layout/LinedList"/>
    <dgm:cxn modelId="{1F7D0132-F406-4445-A18E-7357E904D127}" type="presParOf" srcId="{2B40780C-F593-754D-B571-9A9618BD2B06}" destId="{ACBA6A4E-9069-CA41-82D3-916486A09DAA}" srcOrd="1" destOrd="0" presId="urn:microsoft.com/office/officeart/2008/layout/LinedList"/>
    <dgm:cxn modelId="{04AC244F-0283-9E4E-92AF-0E70DFD79A8C}" type="presParOf" srcId="{4C3A69D2-2717-BF4F-88D0-042BC9E9E98E}" destId="{02CE6337-B881-D147-9809-10C68FFF4D10}" srcOrd="6" destOrd="0" presId="urn:microsoft.com/office/officeart/2008/layout/LinedList"/>
    <dgm:cxn modelId="{B4BAF937-524F-8548-BF43-89647C9CE09A}" type="presParOf" srcId="{4C3A69D2-2717-BF4F-88D0-042BC9E9E98E}" destId="{A898F430-8CD1-E34A-BCEC-14B1C0B44224}" srcOrd="7" destOrd="0" presId="urn:microsoft.com/office/officeart/2008/layout/LinedList"/>
    <dgm:cxn modelId="{C35D8A19-E2D1-CD49-94D1-557352F853AC}" type="presParOf" srcId="{A898F430-8CD1-E34A-BCEC-14B1C0B44224}" destId="{45B51091-8542-D543-82A4-B15C15C93A33}" srcOrd="0" destOrd="0" presId="urn:microsoft.com/office/officeart/2008/layout/LinedList"/>
    <dgm:cxn modelId="{5AAE50CC-33B0-4D43-B76B-16A6B9A8D825}" type="presParOf" srcId="{A898F430-8CD1-E34A-BCEC-14B1C0B44224}" destId="{A4924CD3-46ED-DF4B-B251-E497F23C05BA}" srcOrd="1" destOrd="0" presId="urn:microsoft.com/office/officeart/2008/layout/LinedList"/>
    <dgm:cxn modelId="{49C97C69-F64C-1C4E-9FDB-639558875531}" type="presParOf" srcId="{4C3A69D2-2717-BF4F-88D0-042BC9E9E98E}" destId="{DB1DA6CE-E8EA-6740-8E87-EB6B4F10162D}" srcOrd="8" destOrd="0" presId="urn:microsoft.com/office/officeart/2008/layout/LinedList"/>
    <dgm:cxn modelId="{498343D9-148A-E142-B58B-B6834159CB65}" type="presParOf" srcId="{4C3A69D2-2717-BF4F-88D0-042BC9E9E98E}" destId="{DEB486A7-CF09-B84A-8458-9B4281F9AD02}" srcOrd="9" destOrd="0" presId="urn:microsoft.com/office/officeart/2008/layout/LinedList"/>
    <dgm:cxn modelId="{29E54739-0E64-BE49-ACE7-DA6FBDA0DE8F}" type="presParOf" srcId="{DEB486A7-CF09-B84A-8458-9B4281F9AD02}" destId="{9EEC75C4-FBF6-DD45-BC74-8CFAAD2F7F5A}" srcOrd="0" destOrd="0" presId="urn:microsoft.com/office/officeart/2008/layout/LinedList"/>
    <dgm:cxn modelId="{E6D0D189-05DF-A249-A600-43CF5CD571EC}" type="presParOf" srcId="{DEB486A7-CF09-B84A-8458-9B4281F9AD02}" destId="{4EDD796E-F32D-F14C-AE13-DFA374447839}" srcOrd="1" destOrd="0" presId="urn:microsoft.com/office/officeart/2008/layout/LinedList"/>
    <dgm:cxn modelId="{74CC583D-2F67-1F40-9938-A579304596CE}" type="presParOf" srcId="{4C3A69D2-2717-BF4F-88D0-042BC9E9E98E}" destId="{3B196AE4-A214-F84A-93E7-952C35B9E519}" srcOrd="10" destOrd="0" presId="urn:microsoft.com/office/officeart/2008/layout/LinedList"/>
    <dgm:cxn modelId="{1AE3C1F4-E448-684C-8ECB-53D03D260E02}" type="presParOf" srcId="{4C3A69D2-2717-BF4F-88D0-042BC9E9E98E}" destId="{404D89C2-E599-AF46-BC8A-E3C121AA36EE}" srcOrd="11" destOrd="0" presId="urn:microsoft.com/office/officeart/2008/layout/LinedList"/>
    <dgm:cxn modelId="{FDD467E5-2FE4-B84E-BE53-60402B7CF728}" type="presParOf" srcId="{404D89C2-E599-AF46-BC8A-E3C121AA36EE}" destId="{01A16E1D-E595-BF48-A1AB-FCDA99522749}" srcOrd="0" destOrd="0" presId="urn:microsoft.com/office/officeart/2008/layout/LinedList"/>
    <dgm:cxn modelId="{E5623478-6E1E-E04B-92C1-5C2803106A01}" type="presParOf" srcId="{404D89C2-E599-AF46-BC8A-E3C121AA36EE}" destId="{52E2AFCF-3769-E146-BF4B-142ABD7A6D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14CCC-7A52-4EC7-98DC-A027FDBB3A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1F987D-B832-4916-88BA-0052972247E7}">
      <dgm:prSet/>
      <dgm:spPr/>
      <dgm:t>
        <a:bodyPr/>
        <a:lstStyle/>
        <a:p>
          <a:r>
            <a:rPr lang="pt-BR" dirty="0"/>
            <a:t>The </a:t>
          </a:r>
          <a:r>
            <a:rPr lang="pt-BR" dirty="0" err="1"/>
            <a:t>related</a:t>
          </a:r>
          <a:r>
            <a:rPr lang="pt-BR" dirty="0"/>
            <a:t> </a:t>
          </a:r>
          <a:r>
            <a:rPr lang="pt-BR" dirty="0" err="1"/>
            <a:t>works</a:t>
          </a:r>
          <a:r>
            <a:rPr lang="pt-BR" dirty="0"/>
            <a:t> </a:t>
          </a:r>
          <a:r>
            <a:rPr lang="pt-BR" dirty="0" err="1"/>
            <a:t>focus</a:t>
          </a:r>
          <a:r>
            <a:rPr lang="pt-BR" dirty="0"/>
            <a:t> </a:t>
          </a:r>
          <a:r>
            <a:rPr lang="pt-BR" b="1" dirty="0" err="1"/>
            <a:t>on</a:t>
          </a:r>
          <a:r>
            <a:rPr lang="pt-BR" b="1" dirty="0"/>
            <a:t> </a:t>
          </a:r>
          <a:r>
            <a:rPr lang="pt-BR" b="1" dirty="0" err="1"/>
            <a:t>analyzing</a:t>
          </a:r>
          <a:r>
            <a:rPr lang="pt-BR" b="1" dirty="0"/>
            <a:t> </a:t>
          </a:r>
          <a:r>
            <a:rPr lang="pt-BR" b="1" dirty="0" err="1"/>
            <a:t>specific</a:t>
          </a:r>
          <a:r>
            <a:rPr lang="pt-BR" b="1" dirty="0"/>
            <a:t> </a:t>
          </a:r>
          <a:r>
            <a:rPr lang="pt-BR" b="1" dirty="0" err="1"/>
            <a:t>contexts</a:t>
          </a:r>
          <a:r>
            <a:rPr lang="pt-BR" b="1" dirty="0"/>
            <a:t> </a:t>
          </a:r>
          <a:r>
            <a:rPr lang="pt-BR" dirty="0" err="1"/>
            <a:t>such</a:t>
          </a:r>
          <a:r>
            <a:rPr lang="pt-BR" dirty="0"/>
            <a:t> as internet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browsing </a:t>
          </a:r>
          <a:r>
            <a:rPr lang="pt-BR" dirty="0" err="1"/>
            <a:t>history</a:t>
          </a:r>
          <a:r>
            <a:rPr lang="pt-BR" dirty="0"/>
            <a:t> </a:t>
          </a:r>
          <a:r>
            <a:rPr lang="pt-BR" dirty="0" err="1"/>
            <a:t>or</a:t>
          </a:r>
          <a:r>
            <a:rPr lang="pt-BR" dirty="0"/>
            <a:t> smartphone </a:t>
          </a:r>
          <a:r>
            <a:rPr lang="pt-BR" dirty="0" err="1"/>
            <a:t>addiction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sensor data. </a:t>
          </a:r>
          <a:endParaRPr lang="en-US" dirty="0"/>
        </a:p>
      </dgm:t>
    </dgm:pt>
    <dgm:pt modelId="{F54D3C63-0BB3-4E5F-8986-421B70595377}" type="parTrans" cxnId="{9EC1930B-C156-4C39-8CEC-1ECA1E7FEE21}">
      <dgm:prSet/>
      <dgm:spPr/>
      <dgm:t>
        <a:bodyPr/>
        <a:lstStyle/>
        <a:p>
          <a:endParaRPr lang="en-US"/>
        </a:p>
      </dgm:t>
    </dgm:pt>
    <dgm:pt modelId="{5A1413D0-27A3-40BE-952A-11730CBF5C96}" type="sibTrans" cxnId="{9EC1930B-C156-4C39-8CEC-1ECA1E7FEE21}">
      <dgm:prSet/>
      <dgm:spPr/>
      <dgm:t>
        <a:bodyPr/>
        <a:lstStyle/>
        <a:p>
          <a:endParaRPr lang="en-US"/>
        </a:p>
      </dgm:t>
    </dgm:pt>
    <dgm:pt modelId="{C75310F7-E8D5-4E35-90D8-0CA62F3D80A8}">
      <dgm:prSet/>
      <dgm:spPr/>
      <dgm:t>
        <a:bodyPr/>
        <a:lstStyle/>
        <a:p>
          <a:r>
            <a:rPr lang="pt-BR" dirty="0" err="1"/>
            <a:t>Using</a:t>
          </a:r>
          <a:r>
            <a:rPr lang="pt-BR" dirty="0"/>
            <a:t> </a:t>
          </a:r>
          <a:r>
            <a:rPr lang="pt-BR" b="1" dirty="0"/>
            <a:t>data </a:t>
          </a:r>
          <a:r>
            <a:rPr lang="pt-BR" b="1" dirty="0" err="1"/>
            <a:t>fusion</a:t>
          </a:r>
          <a:r>
            <a:rPr lang="pt-BR" b="1" dirty="0"/>
            <a:t> </a:t>
          </a: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study</a:t>
          </a:r>
          <a:r>
            <a:rPr lang="pt-BR" dirty="0"/>
            <a:t> </a:t>
          </a:r>
          <a:r>
            <a:rPr lang="pt-BR" dirty="0" err="1"/>
            <a:t>aim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combine </a:t>
          </a:r>
          <a:r>
            <a:rPr lang="pt-BR" b="1" dirty="0" err="1"/>
            <a:t>context</a:t>
          </a:r>
          <a:r>
            <a:rPr lang="pt-BR" b="1" dirty="0"/>
            <a:t> </a:t>
          </a:r>
          <a:r>
            <a:rPr lang="pt-BR" b="1" dirty="0" err="1"/>
            <a:t>information</a:t>
          </a:r>
          <a:r>
            <a:rPr lang="pt-BR" dirty="0"/>
            <a:t> </a:t>
          </a:r>
          <a:r>
            <a:rPr lang="pt-BR" dirty="0" err="1"/>
            <a:t>into</a:t>
          </a:r>
          <a:r>
            <a:rPr lang="pt-BR" dirty="0"/>
            <a:t>  </a:t>
          </a:r>
          <a:r>
            <a:rPr lang="pt-BR" b="1" dirty="0"/>
            <a:t>a </a:t>
          </a:r>
          <a:r>
            <a:rPr lang="pt-BR" b="1" dirty="0" err="1"/>
            <a:t>context</a:t>
          </a:r>
          <a:r>
            <a:rPr lang="pt-BR" b="1" dirty="0"/>
            <a:t>  </a:t>
          </a:r>
          <a:r>
            <a:rPr lang="pt-BR" b="1" dirty="0" err="1"/>
            <a:t>record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later </a:t>
          </a:r>
          <a:r>
            <a:rPr lang="pt-BR" dirty="0" err="1"/>
            <a:t>identify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level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digital </a:t>
          </a:r>
          <a:r>
            <a:rPr lang="pt-BR" dirty="0" err="1"/>
            <a:t>dependency</a:t>
          </a:r>
          <a:r>
            <a:rPr lang="pt-BR" dirty="0"/>
            <a:t>.</a:t>
          </a:r>
          <a:endParaRPr lang="en-US" dirty="0"/>
        </a:p>
      </dgm:t>
    </dgm:pt>
    <dgm:pt modelId="{D8BDE901-7100-49B5-B7BD-E34FADC31A26}" type="parTrans" cxnId="{392299BA-57B4-4E63-B186-9E427691315B}">
      <dgm:prSet/>
      <dgm:spPr/>
      <dgm:t>
        <a:bodyPr/>
        <a:lstStyle/>
        <a:p>
          <a:endParaRPr lang="en-US"/>
        </a:p>
      </dgm:t>
    </dgm:pt>
    <dgm:pt modelId="{0B1FAED8-AA15-457E-8E4B-C0F4653CDF66}" type="sibTrans" cxnId="{392299BA-57B4-4E63-B186-9E427691315B}">
      <dgm:prSet/>
      <dgm:spPr/>
      <dgm:t>
        <a:bodyPr/>
        <a:lstStyle/>
        <a:p>
          <a:endParaRPr lang="en-US"/>
        </a:p>
      </dgm:t>
    </dgm:pt>
    <dgm:pt modelId="{C34AF4B3-47F2-2042-8B38-734522FA4DD2}" type="pres">
      <dgm:prSet presAssocID="{81114CCC-7A52-4EC7-98DC-A027FDBB3A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9D9A9E-5C53-4945-BAA7-9F90E3FE93CD}" type="pres">
      <dgm:prSet presAssocID="{981F987D-B832-4916-88BA-0052972247E7}" presName="hierRoot1" presStyleCnt="0"/>
      <dgm:spPr/>
    </dgm:pt>
    <dgm:pt modelId="{D8AD15A1-541D-184F-892D-E36FC929ABC5}" type="pres">
      <dgm:prSet presAssocID="{981F987D-B832-4916-88BA-0052972247E7}" presName="composite" presStyleCnt="0"/>
      <dgm:spPr/>
    </dgm:pt>
    <dgm:pt modelId="{A0E03B97-59C7-ED4B-BB04-892B866FA316}" type="pres">
      <dgm:prSet presAssocID="{981F987D-B832-4916-88BA-0052972247E7}" presName="background" presStyleLbl="node0" presStyleIdx="0" presStyleCnt="2"/>
      <dgm:spPr/>
    </dgm:pt>
    <dgm:pt modelId="{343A9E19-ED66-8F47-9284-64E8EE925DA3}" type="pres">
      <dgm:prSet presAssocID="{981F987D-B832-4916-88BA-0052972247E7}" presName="text" presStyleLbl="fgAcc0" presStyleIdx="0" presStyleCnt="2">
        <dgm:presLayoutVars>
          <dgm:chPref val="3"/>
        </dgm:presLayoutVars>
      </dgm:prSet>
      <dgm:spPr/>
    </dgm:pt>
    <dgm:pt modelId="{7142B54D-C728-3A48-B41A-AA4CC73522DA}" type="pres">
      <dgm:prSet presAssocID="{981F987D-B832-4916-88BA-0052972247E7}" presName="hierChild2" presStyleCnt="0"/>
      <dgm:spPr/>
    </dgm:pt>
    <dgm:pt modelId="{B3BB2305-0563-5D42-AEA0-59AA08CAD24E}" type="pres">
      <dgm:prSet presAssocID="{C75310F7-E8D5-4E35-90D8-0CA62F3D80A8}" presName="hierRoot1" presStyleCnt="0"/>
      <dgm:spPr/>
    </dgm:pt>
    <dgm:pt modelId="{40131D14-1B39-844B-A0C4-D5DF986E4943}" type="pres">
      <dgm:prSet presAssocID="{C75310F7-E8D5-4E35-90D8-0CA62F3D80A8}" presName="composite" presStyleCnt="0"/>
      <dgm:spPr/>
    </dgm:pt>
    <dgm:pt modelId="{61B8A667-723D-D843-90E1-977EDC34A220}" type="pres">
      <dgm:prSet presAssocID="{C75310F7-E8D5-4E35-90D8-0CA62F3D80A8}" presName="background" presStyleLbl="node0" presStyleIdx="1" presStyleCnt="2"/>
      <dgm:spPr/>
    </dgm:pt>
    <dgm:pt modelId="{BC735753-B454-4E43-A71B-FBF2B9D126A5}" type="pres">
      <dgm:prSet presAssocID="{C75310F7-E8D5-4E35-90D8-0CA62F3D80A8}" presName="text" presStyleLbl="fgAcc0" presStyleIdx="1" presStyleCnt="2">
        <dgm:presLayoutVars>
          <dgm:chPref val="3"/>
        </dgm:presLayoutVars>
      </dgm:prSet>
      <dgm:spPr/>
    </dgm:pt>
    <dgm:pt modelId="{64AD963E-E6D3-144F-9CD8-9F0AE7C6A0FF}" type="pres">
      <dgm:prSet presAssocID="{C75310F7-E8D5-4E35-90D8-0CA62F3D80A8}" presName="hierChild2" presStyleCnt="0"/>
      <dgm:spPr/>
    </dgm:pt>
  </dgm:ptLst>
  <dgm:cxnLst>
    <dgm:cxn modelId="{9EC1930B-C156-4C39-8CEC-1ECA1E7FEE21}" srcId="{81114CCC-7A52-4EC7-98DC-A027FDBB3AE2}" destId="{981F987D-B832-4916-88BA-0052972247E7}" srcOrd="0" destOrd="0" parTransId="{F54D3C63-0BB3-4E5F-8986-421B70595377}" sibTransId="{5A1413D0-27A3-40BE-952A-11730CBF5C96}"/>
    <dgm:cxn modelId="{5F71802F-2D3C-744F-B6DC-D0AD4B87369B}" type="presOf" srcId="{C75310F7-E8D5-4E35-90D8-0CA62F3D80A8}" destId="{BC735753-B454-4E43-A71B-FBF2B9D126A5}" srcOrd="0" destOrd="0" presId="urn:microsoft.com/office/officeart/2005/8/layout/hierarchy1"/>
    <dgm:cxn modelId="{47373231-1463-324A-8ECE-AA1F96EFD7EC}" type="presOf" srcId="{981F987D-B832-4916-88BA-0052972247E7}" destId="{343A9E19-ED66-8F47-9284-64E8EE925DA3}" srcOrd="0" destOrd="0" presId="urn:microsoft.com/office/officeart/2005/8/layout/hierarchy1"/>
    <dgm:cxn modelId="{FEF5ED7D-2901-9E4D-8EAC-64238C5AF66D}" type="presOf" srcId="{81114CCC-7A52-4EC7-98DC-A027FDBB3AE2}" destId="{C34AF4B3-47F2-2042-8B38-734522FA4DD2}" srcOrd="0" destOrd="0" presId="urn:microsoft.com/office/officeart/2005/8/layout/hierarchy1"/>
    <dgm:cxn modelId="{392299BA-57B4-4E63-B186-9E427691315B}" srcId="{81114CCC-7A52-4EC7-98DC-A027FDBB3AE2}" destId="{C75310F7-E8D5-4E35-90D8-0CA62F3D80A8}" srcOrd="1" destOrd="0" parTransId="{D8BDE901-7100-49B5-B7BD-E34FADC31A26}" sibTransId="{0B1FAED8-AA15-457E-8E4B-C0F4653CDF66}"/>
    <dgm:cxn modelId="{E5399DEA-20C5-0C4B-A1A6-89F7A2A76AC3}" type="presParOf" srcId="{C34AF4B3-47F2-2042-8B38-734522FA4DD2}" destId="{D09D9A9E-5C53-4945-BAA7-9F90E3FE93CD}" srcOrd="0" destOrd="0" presId="urn:microsoft.com/office/officeart/2005/8/layout/hierarchy1"/>
    <dgm:cxn modelId="{04FD5DC4-004C-5546-93E3-BD219C00925A}" type="presParOf" srcId="{D09D9A9E-5C53-4945-BAA7-9F90E3FE93CD}" destId="{D8AD15A1-541D-184F-892D-E36FC929ABC5}" srcOrd="0" destOrd="0" presId="urn:microsoft.com/office/officeart/2005/8/layout/hierarchy1"/>
    <dgm:cxn modelId="{48E00EA5-EA9A-C34E-95A6-5CA1C910503B}" type="presParOf" srcId="{D8AD15A1-541D-184F-892D-E36FC929ABC5}" destId="{A0E03B97-59C7-ED4B-BB04-892B866FA316}" srcOrd="0" destOrd="0" presId="urn:microsoft.com/office/officeart/2005/8/layout/hierarchy1"/>
    <dgm:cxn modelId="{20213EA1-0282-D145-9A5A-A66FB15B5D32}" type="presParOf" srcId="{D8AD15A1-541D-184F-892D-E36FC929ABC5}" destId="{343A9E19-ED66-8F47-9284-64E8EE925DA3}" srcOrd="1" destOrd="0" presId="urn:microsoft.com/office/officeart/2005/8/layout/hierarchy1"/>
    <dgm:cxn modelId="{E3BA7589-202C-6249-8165-B1EDD2B1B06C}" type="presParOf" srcId="{D09D9A9E-5C53-4945-BAA7-9F90E3FE93CD}" destId="{7142B54D-C728-3A48-B41A-AA4CC73522DA}" srcOrd="1" destOrd="0" presId="urn:microsoft.com/office/officeart/2005/8/layout/hierarchy1"/>
    <dgm:cxn modelId="{6C9A6A57-D8B8-7D4A-88E5-75D79B6D7EBB}" type="presParOf" srcId="{C34AF4B3-47F2-2042-8B38-734522FA4DD2}" destId="{B3BB2305-0563-5D42-AEA0-59AA08CAD24E}" srcOrd="1" destOrd="0" presId="urn:microsoft.com/office/officeart/2005/8/layout/hierarchy1"/>
    <dgm:cxn modelId="{B68C5494-0973-704D-9A22-19116535DD1E}" type="presParOf" srcId="{B3BB2305-0563-5D42-AEA0-59AA08CAD24E}" destId="{40131D14-1B39-844B-A0C4-D5DF986E4943}" srcOrd="0" destOrd="0" presId="urn:microsoft.com/office/officeart/2005/8/layout/hierarchy1"/>
    <dgm:cxn modelId="{61FFA0D2-731D-DC40-8AD3-B3B0A0496D19}" type="presParOf" srcId="{40131D14-1B39-844B-A0C4-D5DF986E4943}" destId="{61B8A667-723D-D843-90E1-977EDC34A220}" srcOrd="0" destOrd="0" presId="urn:microsoft.com/office/officeart/2005/8/layout/hierarchy1"/>
    <dgm:cxn modelId="{706475EA-1DFF-8240-8260-D2DAE51C3016}" type="presParOf" srcId="{40131D14-1B39-844B-A0C4-D5DF986E4943}" destId="{BC735753-B454-4E43-A71B-FBF2B9D126A5}" srcOrd="1" destOrd="0" presId="urn:microsoft.com/office/officeart/2005/8/layout/hierarchy1"/>
    <dgm:cxn modelId="{99E386D1-D63F-D741-943A-44A976965099}" type="presParOf" srcId="{B3BB2305-0563-5D42-AEA0-59AA08CAD24E}" destId="{64AD963E-E6D3-144F-9CD8-9F0AE7C6A0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8B3688-4ED5-447F-8CED-A86AF89F6211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0338E9-5D55-4DB0-A292-E97931438AC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step</a:t>
          </a:r>
          <a:r>
            <a:rPr lang="pt-BR" dirty="0"/>
            <a:t> </a:t>
          </a:r>
          <a:r>
            <a:rPr lang="pt-BR" b="1" dirty="0" err="1"/>
            <a:t>aimed</a:t>
          </a:r>
          <a:r>
            <a:rPr lang="pt-BR" b="1" dirty="0"/>
            <a:t> </a:t>
          </a:r>
          <a:r>
            <a:rPr lang="pt-BR" b="1" dirty="0" err="1"/>
            <a:t>to</a:t>
          </a:r>
          <a:r>
            <a:rPr lang="pt-BR" b="1" dirty="0"/>
            <a:t> </a:t>
          </a:r>
          <a:r>
            <a:rPr lang="pt-BR" b="1" dirty="0" err="1"/>
            <a:t>estimate</a:t>
          </a:r>
          <a:r>
            <a:rPr lang="pt-BR" b="1" dirty="0"/>
            <a:t> </a:t>
          </a:r>
          <a:r>
            <a:rPr lang="pt-BR" b="1" dirty="0" err="1"/>
            <a:t>and</a:t>
          </a:r>
          <a:r>
            <a:rPr lang="pt-BR" b="1" dirty="0"/>
            <a:t> </a:t>
          </a:r>
          <a:r>
            <a:rPr lang="pt-BR" b="1" dirty="0" err="1"/>
            <a:t>predict</a:t>
          </a:r>
          <a:r>
            <a:rPr lang="pt-BR" b="1" dirty="0"/>
            <a:t> </a:t>
          </a:r>
          <a:r>
            <a:rPr lang="pt-BR" b="1" dirty="0" err="1"/>
            <a:t>entity</a:t>
          </a:r>
          <a:r>
            <a:rPr lang="pt-BR" b="1" dirty="0"/>
            <a:t> </a:t>
          </a:r>
          <a:r>
            <a:rPr lang="pt-BR" b="1" dirty="0" err="1"/>
            <a:t>states</a:t>
          </a:r>
          <a:r>
            <a:rPr lang="pt-BR" b="1" dirty="0"/>
            <a:t> </a:t>
          </a:r>
          <a:r>
            <a:rPr lang="pt-BR" dirty="0" err="1"/>
            <a:t>based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inferred</a:t>
          </a:r>
          <a:r>
            <a:rPr lang="pt-BR" dirty="0"/>
            <a:t> </a:t>
          </a:r>
          <a:r>
            <a:rPr lang="pt-BR" dirty="0" err="1"/>
            <a:t>relationships</a:t>
          </a:r>
          <a:r>
            <a:rPr lang="pt-BR" dirty="0"/>
            <a:t> </a:t>
          </a:r>
          <a:r>
            <a:rPr lang="pt-BR" dirty="0" err="1"/>
            <a:t>between</a:t>
          </a:r>
          <a:r>
            <a:rPr lang="pt-BR" dirty="0"/>
            <a:t> </a:t>
          </a:r>
          <a:r>
            <a:rPr lang="pt-BR" dirty="0" err="1"/>
            <a:t>entities</a:t>
          </a:r>
          <a:r>
            <a:rPr lang="pt-BR" dirty="0"/>
            <a:t>.</a:t>
          </a:r>
          <a:endParaRPr lang="en-US" dirty="0"/>
        </a:p>
      </dgm:t>
    </dgm:pt>
    <dgm:pt modelId="{07620BC1-92AB-430C-B951-242942BC5BAC}" type="parTrans" cxnId="{A7034B19-142F-4B18-9AA6-1B8F6B8D277D}">
      <dgm:prSet/>
      <dgm:spPr/>
      <dgm:t>
        <a:bodyPr/>
        <a:lstStyle/>
        <a:p>
          <a:endParaRPr lang="en-US"/>
        </a:p>
      </dgm:t>
    </dgm:pt>
    <dgm:pt modelId="{AC1D2759-CAF8-45F1-89D1-AB6EE7CE796D}" type="sibTrans" cxnId="{A7034B19-142F-4B18-9AA6-1B8F6B8D27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BFC0BC-75E8-420C-9EE8-0B8E94B3CED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dirty="0" err="1"/>
            <a:t>Using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architecture</a:t>
          </a:r>
          <a:r>
            <a:rPr lang="pt-BR" dirty="0"/>
            <a:t> </a:t>
          </a:r>
          <a:r>
            <a:rPr lang="pt-BR" dirty="0" err="1"/>
            <a:t>constructed</a:t>
          </a:r>
          <a:r>
            <a:rPr lang="pt-BR" dirty="0"/>
            <a:t> in </a:t>
          </a:r>
          <a:r>
            <a:rPr lang="pt-BR" dirty="0" err="1"/>
            <a:t>Level</a:t>
          </a:r>
          <a:r>
            <a:rPr lang="pt-BR" dirty="0"/>
            <a:t> 1, a </a:t>
          </a:r>
          <a:r>
            <a:rPr lang="pt-BR" b="1" dirty="0" err="1"/>
            <a:t>report</a:t>
          </a:r>
          <a:r>
            <a:rPr lang="pt-BR" b="1" dirty="0"/>
            <a:t> </a:t>
          </a:r>
          <a:r>
            <a:rPr lang="pt-BR" b="1" dirty="0" err="1"/>
            <a:t>was</a:t>
          </a:r>
          <a:r>
            <a:rPr lang="pt-BR" b="1" dirty="0"/>
            <a:t> </a:t>
          </a:r>
          <a:r>
            <a:rPr lang="pt-BR" b="1" dirty="0" err="1"/>
            <a:t>built</a:t>
          </a:r>
          <a:r>
            <a:rPr lang="pt-BR" b="1" dirty="0"/>
            <a:t> </a:t>
          </a:r>
          <a:r>
            <a:rPr lang="pt-BR" b="1" dirty="0" err="1"/>
            <a:t>to</a:t>
          </a:r>
          <a:r>
            <a:rPr lang="pt-BR" b="1" dirty="0"/>
            <a:t> </a:t>
          </a:r>
          <a:r>
            <a:rPr lang="pt-BR" b="1" dirty="0" err="1"/>
            <a:t>list</a:t>
          </a:r>
          <a:r>
            <a:rPr lang="pt-BR" b="1" dirty="0"/>
            <a:t> data </a:t>
          </a:r>
          <a:r>
            <a:rPr lang="pt-BR" b="1" dirty="0" err="1"/>
            <a:t>by</a:t>
          </a:r>
          <a:r>
            <a:rPr lang="pt-BR" b="1" dirty="0"/>
            <a:t> </a:t>
          </a:r>
          <a:r>
            <a:rPr lang="pt-BR" b="1" dirty="0" err="1"/>
            <a:t>device</a:t>
          </a:r>
          <a:r>
            <a:rPr lang="pt-BR" b="1" dirty="0"/>
            <a:t> ID, </a:t>
          </a:r>
          <a:r>
            <a:rPr lang="pt-BR" b="1" dirty="0" err="1"/>
            <a:t>generating</a:t>
          </a:r>
          <a:r>
            <a:rPr lang="pt-BR" b="1" dirty="0"/>
            <a:t> a CSV file</a:t>
          </a:r>
          <a:r>
            <a:rPr lang="pt-BR" dirty="0"/>
            <a:t>.</a:t>
          </a:r>
          <a:endParaRPr lang="en-US" dirty="0"/>
        </a:p>
      </dgm:t>
    </dgm:pt>
    <dgm:pt modelId="{08E89A7B-C27B-451E-A126-44B654E0AB4D}" type="parTrans" cxnId="{950C5D9F-F5F7-4631-AEE6-A1DCAF52D2CA}">
      <dgm:prSet/>
      <dgm:spPr/>
      <dgm:t>
        <a:bodyPr/>
        <a:lstStyle/>
        <a:p>
          <a:endParaRPr lang="en-US"/>
        </a:p>
      </dgm:t>
    </dgm:pt>
    <dgm:pt modelId="{0FAAF933-6582-423A-84CF-78BA61695367}" type="sibTrans" cxnId="{950C5D9F-F5F7-4631-AEE6-A1DCAF52D2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BB3ACB-F94C-4B64-A9A2-9D6B19A9662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From</a:t>
          </a:r>
          <a:r>
            <a:rPr lang="pt-BR" dirty="0"/>
            <a:t> </a:t>
          </a:r>
          <a:r>
            <a:rPr lang="pt-BR" dirty="0" err="1"/>
            <a:t>this</a:t>
          </a:r>
          <a:r>
            <a:rPr lang="pt-BR" dirty="0"/>
            <a:t> file, a </a:t>
          </a:r>
          <a:r>
            <a:rPr lang="pt-BR" b="1" dirty="0"/>
            <a:t>data </a:t>
          </a:r>
          <a:r>
            <a:rPr lang="pt-BR" b="1" dirty="0" err="1"/>
            <a:t>analysis</a:t>
          </a:r>
          <a:r>
            <a:rPr lang="pt-BR" b="1" dirty="0"/>
            <a:t> </a:t>
          </a:r>
          <a:r>
            <a:rPr lang="pt-BR" dirty="0" err="1"/>
            <a:t>process</a:t>
          </a:r>
          <a:r>
            <a:rPr lang="pt-BR" dirty="0"/>
            <a:t> </a:t>
          </a:r>
          <a:r>
            <a:rPr lang="pt-BR" dirty="0" err="1"/>
            <a:t>took</a:t>
          </a:r>
          <a:r>
            <a:rPr lang="pt-BR" dirty="0"/>
            <a:t> </a:t>
          </a:r>
          <a:r>
            <a:rPr lang="pt-BR" dirty="0" err="1"/>
            <a:t>place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Microsoft Excel.</a:t>
          </a:r>
          <a:endParaRPr lang="en-US" dirty="0"/>
        </a:p>
      </dgm:t>
    </dgm:pt>
    <dgm:pt modelId="{4F2B7168-341D-4F34-B97A-91869057D15A}" type="parTrans" cxnId="{5493D0C0-F704-4767-9430-B0BA983C9A56}">
      <dgm:prSet/>
      <dgm:spPr/>
      <dgm:t>
        <a:bodyPr/>
        <a:lstStyle/>
        <a:p>
          <a:endParaRPr lang="en-US"/>
        </a:p>
      </dgm:t>
    </dgm:pt>
    <dgm:pt modelId="{682D86EB-D122-437F-9E13-D76B00653F39}" type="sibTrans" cxnId="{5493D0C0-F704-4767-9430-B0BA983C9A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79760A-C9F7-44C5-9AC2-CA1DAD97862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analysis</a:t>
          </a:r>
          <a:r>
            <a:rPr lang="pt-BR" dirty="0"/>
            <a:t> </a:t>
          </a:r>
          <a:r>
            <a:rPr lang="pt-BR" b="1" dirty="0" err="1"/>
            <a:t>aimed</a:t>
          </a:r>
          <a:r>
            <a:rPr lang="pt-BR" b="1" dirty="0"/>
            <a:t> </a:t>
          </a:r>
          <a:r>
            <a:rPr lang="pt-BR" b="1" dirty="0" err="1"/>
            <a:t>to</a:t>
          </a:r>
          <a:r>
            <a:rPr lang="pt-BR" b="1" dirty="0"/>
            <a:t> </a:t>
          </a:r>
          <a:r>
            <a:rPr lang="pt-BR" b="1" dirty="0" err="1"/>
            <a:t>understand</a:t>
          </a:r>
          <a:r>
            <a:rPr lang="pt-BR" b="1" dirty="0"/>
            <a:t> </a:t>
          </a:r>
          <a:r>
            <a:rPr lang="pt-BR" b="1" dirty="0" err="1"/>
            <a:t>the</a:t>
          </a:r>
          <a:r>
            <a:rPr lang="pt-BR" b="1" dirty="0"/>
            <a:t> </a:t>
          </a:r>
          <a:r>
            <a:rPr lang="pt-BR" b="1" dirty="0" err="1"/>
            <a:t>distribution</a:t>
          </a:r>
          <a:r>
            <a:rPr lang="pt-BR" b="1" dirty="0"/>
            <a:t> </a:t>
          </a:r>
          <a:r>
            <a:rPr lang="pt-BR" b="1" dirty="0" err="1"/>
            <a:t>of</a:t>
          </a:r>
          <a:r>
            <a:rPr lang="pt-BR" b="1" dirty="0"/>
            <a:t> </a:t>
          </a:r>
          <a:r>
            <a:rPr lang="pt-BR" b="1" dirty="0" err="1"/>
            <a:t>values</a:t>
          </a:r>
          <a:r>
            <a:rPr lang="pt-BR" b="1" dirty="0"/>
            <a:t> </a:t>
          </a:r>
          <a:r>
            <a:rPr lang="pt-BR" b="1" dirty="0" err="1"/>
            <a:t>by</a:t>
          </a:r>
          <a:r>
            <a:rPr lang="pt-BR" b="1" dirty="0"/>
            <a:t> </a:t>
          </a:r>
          <a:r>
            <a:rPr lang="pt-BR" b="1" dirty="0" err="1"/>
            <a:t>sensors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create</a:t>
          </a:r>
          <a:r>
            <a:rPr lang="pt-BR" dirty="0"/>
            <a:t> </a:t>
          </a:r>
          <a:r>
            <a:rPr lang="pt-BR" dirty="0" err="1"/>
            <a:t>target</a:t>
          </a:r>
          <a:r>
            <a:rPr lang="pt-BR" dirty="0"/>
            <a:t> personas </a:t>
          </a:r>
          <a:r>
            <a:rPr lang="pt-BR" dirty="0" err="1"/>
            <a:t>of</a:t>
          </a:r>
          <a:r>
            <a:rPr lang="pt-BR" dirty="0"/>
            <a:t> digital </a:t>
          </a:r>
          <a:r>
            <a:rPr lang="pt-BR" dirty="0" err="1"/>
            <a:t>intoxication</a:t>
          </a:r>
          <a:r>
            <a:rPr lang="pt-BR" dirty="0"/>
            <a:t>.</a:t>
          </a:r>
          <a:endParaRPr lang="en-US" dirty="0"/>
        </a:p>
      </dgm:t>
    </dgm:pt>
    <dgm:pt modelId="{09997B1B-C1DC-4E59-8D56-70F06AB6F06A}" type="parTrans" cxnId="{B580A2BA-09AC-4E72-8E04-B07EBE9BB3A4}">
      <dgm:prSet/>
      <dgm:spPr/>
      <dgm:t>
        <a:bodyPr/>
        <a:lstStyle/>
        <a:p>
          <a:endParaRPr lang="en-US"/>
        </a:p>
      </dgm:t>
    </dgm:pt>
    <dgm:pt modelId="{92A92CC7-A141-467C-9677-165819BAB22F}" type="sibTrans" cxnId="{B580A2BA-09AC-4E72-8E04-B07EBE9BB3A4}">
      <dgm:prSet/>
      <dgm:spPr/>
      <dgm:t>
        <a:bodyPr/>
        <a:lstStyle/>
        <a:p>
          <a:endParaRPr lang="en-US"/>
        </a:p>
      </dgm:t>
    </dgm:pt>
    <dgm:pt modelId="{33EE4691-38EA-4246-8F13-99BF17DF4166}" type="pres">
      <dgm:prSet presAssocID="{7F8B3688-4ED5-447F-8CED-A86AF89F6211}" presName="root" presStyleCnt="0">
        <dgm:presLayoutVars>
          <dgm:dir/>
          <dgm:resizeHandles val="exact"/>
        </dgm:presLayoutVars>
      </dgm:prSet>
      <dgm:spPr/>
    </dgm:pt>
    <dgm:pt modelId="{EDF548FC-DF99-4325-896A-2B1D4DA2FACC}" type="pres">
      <dgm:prSet presAssocID="{7F8B3688-4ED5-447F-8CED-A86AF89F6211}" presName="container" presStyleCnt="0">
        <dgm:presLayoutVars>
          <dgm:dir/>
          <dgm:resizeHandles val="exact"/>
        </dgm:presLayoutVars>
      </dgm:prSet>
      <dgm:spPr/>
    </dgm:pt>
    <dgm:pt modelId="{CCB51F12-672C-40D2-84E0-1A0AC4A51972}" type="pres">
      <dgm:prSet presAssocID="{3E0338E9-5D55-4DB0-A292-E97931438AC0}" presName="compNode" presStyleCnt="0"/>
      <dgm:spPr/>
    </dgm:pt>
    <dgm:pt modelId="{A0FF5DB9-1C8B-45ED-AF2B-A070F8B721D6}" type="pres">
      <dgm:prSet presAssocID="{3E0338E9-5D55-4DB0-A292-E97931438AC0}" presName="iconBgRect" presStyleLbl="bgShp" presStyleIdx="0" presStyleCnt="4"/>
      <dgm:spPr/>
    </dgm:pt>
    <dgm:pt modelId="{B7FB7234-84DA-497E-9BFA-43618066A9A7}" type="pres">
      <dgm:prSet presAssocID="{3E0338E9-5D55-4DB0-A292-E97931438A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D5E5741-069A-4369-B9F2-4833C092590A}" type="pres">
      <dgm:prSet presAssocID="{3E0338E9-5D55-4DB0-A292-E97931438AC0}" presName="spaceRect" presStyleCnt="0"/>
      <dgm:spPr/>
    </dgm:pt>
    <dgm:pt modelId="{46BCA6E1-CCEB-449B-98D2-DD124A9D1707}" type="pres">
      <dgm:prSet presAssocID="{3E0338E9-5D55-4DB0-A292-E97931438AC0}" presName="textRect" presStyleLbl="revTx" presStyleIdx="0" presStyleCnt="4">
        <dgm:presLayoutVars>
          <dgm:chMax val="1"/>
          <dgm:chPref val="1"/>
        </dgm:presLayoutVars>
      </dgm:prSet>
      <dgm:spPr/>
    </dgm:pt>
    <dgm:pt modelId="{ACE01038-E638-43C8-8986-E0811AE4FEBC}" type="pres">
      <dgm:prSet presAssocID="{AC1D2759-CAF8-45F1-89D1-AB6EE7CE796D}" presName="sibTrans" presStyleLbl="sibTrans2D1" presStyleIdx="0" presStyleCnt="0"/>
      <dgm:spPr/>
    </dgm:pt>
    <dgm:pt modelId="{BED2C0E5-267A-455B-8632-931C342F9CCA}" type="pres">
      <dgm:prSet presAssocID="{8CBFC0BC-75E8-420C-9EE8-0B8E94B3CED1}" presName="compNode" presStyleCnt="0"/>
      <dgm:spPr/>
    </dgm:pt>
    <dgm:pt modelId="{D08D8A6C-682B-4F2B-AB2D-A74E7977F9DA}" type="pres">
      <dgm:prSet presAssocID="{8CBFC0BC-75E8-420C-9EE8-0B8E94B3CED1}" presName="iconBgRect" presStyleLbl="bgShp" presStyleIdx="1" presStyleCnt="4"/>
      <dgm:spPr/>
    </dgm:pt>
    <dgm:pt modelId="{BB43EBD7-59A2-413E-BFB8-12706015CEE7}" type="pres">
      <dgm:prSet presAssocID="{8CBFC0BC-75E8-420C-9EE8-0B8E94B3CE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B447A161-00B4-48F2-9390-553A06B9B966}" type="pres">
      <dgm:prSet presAssocID="{8CBFC0BC-75E8-420C-9EE8-0B8E94B3CED1}" presName="spaceRect" presStyleCnt="0"/>
      <dgm:spPr/>
    </dgm:pt>
    <dgm:pt modelId="{15DD64E0-3746-4A5A-80E2-C62B0F3E9103}" type="pres">
      <dgm:prSet presAssocID="{8CBFC0BC-75E8-420C-9EE8-0B8E94B3CED1}" presName="textRect" presStyleLbl="revTx" presStyleIdx="1" presStyleCnt="4">
        <dgm:presLayoutVars>
          <dgm:chMax val="1"/>
          <dgm:chPref val="1"/>
        </dgm:presLayoutVars>
      </dgm:prSet>
      <dgm:spPr/>
    </dgm:pt>
    <dgm:pt modelId="{72A5F892-6E13-4D93-A70E-C3105A4F0106}" type="pres">
      <dgm:prSet presAssocID="{0FAAF933-6582-423A-84CF-78BA61695367}" presName="sibTrans" presStyleLbl="sibTrans2D1" presStyleIdx="0" presStyleCnt="0"/>
      <dgm:spPr/>
    </dgm:pt>
    <dgm:pt modelId="{796A6E34-97C9-4A22-AADC-3DDAF9F29883}" type="pres">
      <dgm:prSet presAssocID="{8CBB3ACB-F94C-4B64-A9A2-9D6B19A96627}" presName="compNode" presStyleCnt="0"/>
      <dgm:spPr/>
    </dgm:pt>
    <dgm:pt modelId="{F38EA938-ED9F-4773-98D1-AB5ECED19E93}" type="pres">
      <dgm:prSet presAssocID="{8CBB3ACB-F94C-4B64-A9A2-9D6B19A96627}" presName="iconBgRect" presStyleLbl="bgShp" presStyleIdx="2" presStyleCnt="4"/>
      <dgm:spPr/>
    </dgm:pt>
    <dgm:pt modelId="{C0F0952F-845F-437C-BF3A-913B6A14FCB4}" type="pres">
      <dgm:prSet presAssocID="{8CBB3ACB-F94C-4B64-A9A2-9D6B19A96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78696BE-D41C-4132-AA07-8C7ECD74D4A4}" type="pres">
      <dgm:prSet presAssocID="{8CBB3ACB-F94C-4B64-A9A2-9D6B19A96627}" presName="spaceRect" presStyleCnt="0"/>
      <dgm:spPr/>
    </dgm:pt>
    <dgm:pt modelId="{39039E96-FD2B-494C-9478-20C633317C8B}" type="pres">
      <dgm:prSet presAssocID="{8CBB3ACB-F94C-4B64-A9A2-9D6B19A96627}" presName="textRect" presStyleLbl="revTx" presStyleIdx="2" presStyleCnt="4">
        <dgm:presLayoutVars>
          <dgm:chMax val="1"/>
          <dgm:chPref val="1"/>
        </dgm:presLayoutVars>
      </dgm:prSet>
      <dgm:spPr/>
    </dgm:pt>
    <dgm:pt modelId="{EC616105-0A5C-4FD6-B5DB-47A5F2A49CE9}" type="pres">
      <dgm:prSet presAssocID="{682D86EB-D122-437F-9E13-D76B00653F39}" presName="sibTrans" presStyleLbl="sibTrans2D1" presStyleIdx="0" presStyleCnt="0"/>
      <dgm:spPr/>
    </dgm:pt>
    <dgm:pt modelId="{7736C5B8-F998-4D17-9F97-6B69A5AF2D17}" type="pres">
      <dgm:prSet presAssocID="{0579760A-C9F7-44C5-9AC2-CA1DAD978627}" presName="compNode" presStyleCnt="0"/>
      <dgm:spPr/>
    </dgm:pt>
    <dgm:pt modelId="{FF884DF0-35D4-4341-AAE0-5BB1C8113942}" type="pres">
      <dgm:prSet presAssocID="{0579760A-C9F7-44C5-9AC2-CA1DAD978627}" presName="iconBgRect" presStyleLbl="bgShp" presStyleIdx="3" presStyleCnt="4"/>
      <dgm:spPr/>
    </dgm:pt>
    <dgm:pt modelId="{184F7FE1-A173-4106-B76E-9CEA8A63559E}" type="pres">
      <dgm:prSet presAssocID="{0579760A-C9F7-44C5-9AC2-CA1DAD9786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D96A9BF-1094-47D6-9BF0-C85552B0259F}" type="pres">
      <dgm:prSet presAssocID="{0579760A-C9F7-44C5-9AC2-CA1DAD978627}" presName="spaceRect" presStyleCnt="0"/>
      <dgm:spPr/>
    </dgm:pt>
    <dgm:pt modelId="{9617AE95-8379-4A80-A0EB-0ADF0C9BB317}" type="pres">
      <dgm:prSet presAssocID="{0579760A-C9F7-44C5-9AC2-CA1DAD9786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034B19-142F-4B18-9AA6-1B8F6B8D277D}" srcId="{7F8B3688-4ED5-447F-8CED-A86AF89F6211}" destId="{3E0338E9-5D55-4DB0-A292-E97931438AC0}" srcOrd="0" destOrd="0" parTransId="{07620BC1-92AB-430C-B951-242942BC5BAC}" sibTransId="{AC1D2759-CAF8-45F1-89D1-AB6EE7CE796D}"/>
    <dgm:cxn modelId="{196BBF61-A4FB-BA4D-B150-F28B70309055}" type="presOf" srcId="{8CBFC0BC-75E8-420C-9EE8-0B8E94B3CED1}" destId="{15DD64E0-3746-4A5A-80E2-C62B0F3E9103}" srcOrd="0" destOrd="0" presId="urn:microsoft.com/office/officeart/2018/2/layout/IconCircleList"/>
    <dgm:cxn modelId="{D39C6B6B-D81C-7F48-9D6A-567BE174224D}" type="presOf" srcId="{3E0338E9-5D55-4DB0-A292-E97931438AC0}" destId="{46BCA6E1-CCEB-449B-98D2-DD124A9D1707}" srcOrd="0" destOrd="0" presId="urn:microsoft.com/office/officeart/2018/2/layout/IconCircleList"/>
    <dgm:cxn modelId="{95C8226E-02F8-A94B-9959-7FCAE7D1DDAC}" type="presOf" srcId="{AC1D2759-CAF8-45F1-89D1-AB6EE7CE796D}" destId="{ACE01038-E638-43C8-8986-E0811AE4FEBC}" srcOrd="0" destOrd="0" presId="urn:microsoft.com/office/officeart/2018/2/layout/IconCircleList"/>
    <dgm:cxn modelId="{674DC17F-DD33-9C46-AEBA-F76C866FBA96}" type="presOf" srcId="{682D86EB-D122-437F-9E13-D76B00653F39}" destId="{EC616105-0A5C-4FD6-B5DB-47A5F2A49CE9}" srcOrd="0" destOrd="0" presId="urn:microsoft.com/office/officeart/2018/2/layout/IconCircleList"/>
    <dgm:cxn modelId="{E2FCE186-5BDA-3F4A-96F4-B6C7D3002C6B}" type="presOf" srcId="{7F8B3688-4ED5-447F-8CED-A86AF89F6211}" destId="{33EE4691-38EA-4246-8F13-99BF17DF4166}" srcOrd="0" destOrd="0" presId="urn:microsoft.com/office/officeart/2018/2/layout/IconCircleList"/>
    <dgm:cxn modelId="{950C5D9F-F5F7-4631-AEE6-A1DCAF52D2CA}" srcId="{7F8B3688-4ED5-447F-8CED-A86AF89F6211}" destId="{8CBFC0BC-75E8-420C-9EE8-0B8E94B3CED1}" srcOrd="1" destOrd="0" parTransId="{08E89A7B-C27B-451E-A126-44B654E0AB4D}" sibTransId="{0FAAF933-6582-423A-84CF-78BA61695367}"/>
    <dgm:cxn modelId="{B580A2BA-09AC-4E72-8E04-B07EBE9BB3A4}" srcId="{7F8B3688-4ED5-447F-8CED-A86AF89F6211}" destId="{0579760A-C9F7-44C5-9AC2-CA1DAD978627}" srcOrd="3" destOrd="0" parTransId="{09997B1B-C1DC-4E59-8D56-70F06AB6F06A}" sibTransId="{92A92CC7-A141-467C-9677-165819BAB22F}"/>
    <dgm:cxn modelId="{5493D0C0-F704-4767-9430-B0BA983C9A56}" srcId="{7F8B3688-4ED5-447F-8CED-A86AF89F6211}" destId="{8CBB3ACB-F94C-4B64-A9A2-9D6B19A96627}" srcOrd="2" destOrd="0" parTransId="{4F2B7168-341D-4F34-B97A-91869057D15A}" sibTransId="{682D86EB-D122-437F-9E13-D76B00653F39}"/>
    <dgm:cxn modelId="{68C11EE5-8AD1-8D4F-B467-5C239A1E5F7B}" type="presOf" srcId="{8CBB3ACB-F94C-4B64-A9A2-9D6B19A96627}" destId="{39039E96-FD2B-494C-9478-20C633317C8B}" srcOrd="0" destOrd="0" presId="urn:microsoft.com/office/officeart/2018/2/layout/IconCircleList"/>
    <dgm:cxn modelId="{1F9184E9-3A12-A147-9855-8594BD363BBB}" type="presOf" srcId="{0FAAF933-6582-423A-84CF-78BA61695367}" destId="{72A5F892-6E13-4D93-A70E-C3105A4F0106}" srcOrd="0" destOrd="0" presId="urn:microsoft.com/office/officeart/2018/2/layout/IconCircleList"/>
    <dgm:cxn modelId="{E27AFEEF-43D6-9D4A-AE03-A23C2C4E3BC8}" type="presOf" srcId="{0579760A-C9F7-44C5-9AC2-CA1DAD978627}" destId="{9617AE95-8379-4A80-A0EB-0ADF0C9BB317}" srcOrd="0" destOrd="0" presId="urn:microsoft.com/office/officeart/2018/2/layout/IconCircleList"/>
    <dgm:cxn modelId="{1763A93F-0D30-D446-8956-CD6B40E0DACB}" type="presParOf" srcId="{33EE4691-38EA-4246-8F13-99BF17DF4166}" destId="{EDF548FC-DF99-4325-896A-2B1D4DA2FACC}" srcOrd="0" destOrd="0" presId="urn:microsoft.com/office/officeart/2018/2/layout/IconCircleList"/>
    <dgm:cxn modelId="{968AEDC9-19F4-A544-A9B0-CF3A580DB463}" type="presParOf" srcId="{EDF548FC-DF99-4325-896A-2B1D4DA2FACC}" destId="{CCB51F12-672C-40D2-84E0-1A0AC4A51972}" srcOrd="0" destOrd="0" presId="urn:microsoft.com/office/officeart/2018/2/layout/IconCircleList"/>
    <dgm:cxn modelId="{77581CB7-E882-894D-984F-29C073DB85BF}" type="presParOf" srcId="{CCB51F12-672C-40D2-84E0-1A0AC4A51972}" destId="{A0FF5DB9-1C8B-45ED-AF2B-A070F8B721D6}" srcOrd="0" destOrd="0" presId="urn:microsoft.com/office/officeart/2018/2/layout/IconCircleList"/>
    <dgm:cxn modelId="{45314548-0EAD-F248-A6AF-5C4FBAB8462E}" type="presParOf" srcId="{CCB51F12-672C-40D2-84E0-1A0AC4A51972}" destId="{B7FB7234-84DA-497E-9BFA-43618066A9A7}" srcOrd="1" destOrd="0" presId="urn:microsoft.com/office/officeart/2018/2/layout/IconCircleList"/>
    <dgm:cxn modelId="{429F223C-944B-1F47-8C9E-DE9B9C0D2423}" type="presParOf" srcId="{CCB51F12-672C-40D2-84E0-1A0AC4A51972}" destId="{DD5E5741-069A-4369-B9F2-4833C092590A}" srcOrd="2" destOrd="0" presId="urn:microsoft.com/office/officeart/2018/2/layout/IconCircleList"/>
    <dgm:cxn modelId="{8383C3F5-632A-BC4E-A901-E86AA4C37E9F}" type="presParOf" srcId="{CCB51F12-672C-40D2-84E0-1A0AC4A51972}" destId="{46BCA6E1-CCEB-449B-98D2-DD124A9D1707}" srcOrd="3" destOrd="0" presId="urn:microsoft.com/office/officeart/2018/2/layout/IconCircleList"/>
    <dgm:cxn modelId="{206E36DC-3976-E945-990D-4F9295589636}" type="presParOf" srcId="{EDF548FC-DF99-4325-896A-2B1D4DA2FACC}" destId="{ACE01038-E638-43C8-8986-E0811AE4FEBC}" srcOrd="1" destOrd="0" presId="urn:microsoft.com/office/officeart/2018/2/layout/IconCircleList"/>
    <dgm:cxn modelId="{38D08453-DE79-BC42-8E76-4609C4DAFF58}" type="presParOf" srcId="{EDF548FC-DF99-4325-896A-2B1D4DA2FACC}" destId="{BED2C0E5-267A-455B-8632-931C342F9CCA}" srcOrd="2" destOrd="0" presId="urn:microsoft.com/office/officeart/2018/2/layout/IconCircleList"/>
    <dgm:cxn modelId="{7954B5CA-0A86-7F46-9C4C-E9D400E54FBB}" type="presParOf" srcId="{BED2C0E5-267A-455B-8632-931C342F9CCA}" destId="{D08D8A6C-682B-4F2B-AB2D-A74E7977F9DA}" srcOrd="0" destOrd="0" presId="urn:microsoft.com/office/officeart/2018/2/layout/IconCircleList"/>
    <dgm:cxn modelId="{D45C0673-FDD3-5048-9AF3-CEB9279BF7C7}" type="presParOf" srcId="{BED2C0E5-267A-455B-8632-931C342F9CCA}" destId="{BB43EBD7-59A2-413E-BFB8-12706015CEE7}" srcOrd="1" destOrd="0" presId="urn:microsoft.com/office/officeart/2018/2/layout/IconCircleList"/>
    <dgm:cxn modelId="{C49B5593-DAE6-1445-87AC-8A7FA6CBFC59}" type="presParOf" srcId="{BED2C0E5-267A-455B-8632-931C342F9CCA}" destId="{B447A161-00B4-48F2-9390-553A06B9B966}" srcOrd="2" destOrd="0" presId="urn:microsoft.com/office/officeart/2018/2/layout/IconCircleList"/>
    <dgm:cxn modelId="{3C454BEA-F3A0-3C43-9727-54B3AF2ADA3A}" type="presParOf" srcId="{BED2C0E5-267A-455B-8632-931C342F9CCA}" destId="{15DD64E0-3746-4A5A-80E2-C62B0F3E9103}" srcOrd="3" destOrd="0" presId="urn:microsoft.com/office/officeart/2018/2/layout/IconCircleList"/>
    <dgm:cxn modelId="{7FBAD0C3-D5C8-2548-96AA-E902CDDACF2B}" type="presParOf" srcId="{EDF548FC-DF99-4325-896A-2B1D4DA2FACC}" destId="{72A5F892-6E13-4D93-A70E-C3105A4F0106}" srcOrd="3" destOrd="0" presId="urn:microsoft.com/office/officeart/2018/2/layout/IconCircleList"/>
    <dgm:cxn modelId="{B39C351D-37FB-5D49-8F2B-373FCA099E8C}" type="presParOf" srcId="{EDF548FC-DF99-4325-896A-2B1D4DA2FACC}" destId="{796A6E34-97C9-4A22-AADC-3DDAF9F29883}" srcOrd="4" destOrd="0" presId="urn:microsoft.com/office/officeart/2018/2/layout/IconCircleList"/>
    <dgm:cxn modelId="{08FA3396-5114-934D-AB2D-0F0C8EB4DDC7}" type="presParOf" srcId="{796A6E34-97C9-4A22-AADC-3DDAF9F29883}" destId="{F38EA938-ED9F-4773-98D1-AB5ECED19E93}" srcOrd="0" destOrd="0" presId="urn:microsoft.com/office/officeart/2018/2/layout/IconCircleList"/>
    <dgm:cxn modelId="{D9F6F7C3-66FF-CA49-AAFF-89EF9E1E99AB}" type="presParOf" srcId="{796A6E34-97C9-4A22-AADC-3DDAF9F29883}" destId="{C0F0952F-845F-437C-BF3A-913B6A14FCB4}" srcOrd="1" destOrd="0" presId="urn:microsoft.com/office/officeart/2018/2/layout/IconCircleList"/>
    <dgm:cxn modelId="{21066C13-7258-0B45-9B81-A3740A8DE025}" type="presParOf" srcId="{796A6E34-97C9-4A22-AADC-3DDAF9F29883}" destId="{878696BE-D41C-4132-AA07-8C7ECD74D4A4}" srcOrd="2" destOrd="0" presId="urn:microsoft.com/office/officeart/2018/2/layout/IconCircleList"/>
    <dgm:cxn modelId="{29B8A9DC-D567-8B42-A693-5FB8C8407008}" type="presParOf" srcId="{796A6E34-97C9-4A22-AADC-3DDAF9F29883}" destId="{39039E96-FD2B-494C-9478-20C633317C8B}" srcOrd="3" destOrd="0" presId="urn:microsoft.com/office/officeart/2018/2/layout/IconCircleList"/>
    <dgm:cxn modelId="{1A4C44F7-C865-2E4C-A657-E6783B5FE54F}" type="presParOf" srcId="{EDF548FC-DF99-4325-896A-2B1D4DA2FACC}" destId="{EC616105-0A5C-4FD6-B5DB-47A5F2A49CE9}" srcOrd="5" destOrd="0" presId="urn:microsoft.com/office/officeart/2018/2/layout/IconCircleList"/>
    <dgm:cxn modelId="{66B81CAD-1DEE-2A4B-8656-D7448BBD7632}" type="presParOf" srcId="{EDF548FC-DF99-4325-896A-2B1D4DA2FACC}" destId="{7736C5B8-F998-4D17-9F97-6B69A5AF2D17}" srcOrd="6" destOrd="0" presId="urn:microsoft.com/office/officeart/2018/2/layout/IconCircleList"/>
    <dgm:cxn modelId="{ED78BC2B-B0F2-5E44-8CE6-FD3CFAADE22D}" type="presParOf" srcId="{7736C5B8-F998-4D17-9F97-6B69A5AF2D17}" destId="{FF884DF0-35D4-4341-AAE0-5BB1C8113942}" srcOrd="0" destOrd="0" presId="urn:microsoft.com/office/officeart/2018/2/layout/IconCircleList"/>
    <dgm:cxn modelId="{84226998-8EFA-E544-B055-365475AE5524}" type="presParOf" srcId="{7736C5B8-F998-4D17-9F97-6B69A5AF2D17}" destId="{184F7FE1-A173-4106-B76E-9CEA8A63559E}" srcOrd="1" destOrd="0" presId="urn:microsoft.com/office/officeart/2018/2/layout/IconCircleList"/>
    <dgm:cxn modelId="{11DA05CE-E6BB-1A41-8465-565FDBFBC4D5}" type="presParOf" srcId="{7736C5B8-F998-4D17-9F97-6B69A5AF2D17}" destId="{ED96A9BF-1094-47D6-9BF0-C85552B0259F}" srcOrd="2" destOrd="0" presId="urn:microsoft.com/office/officeart/2018/2/layout/IconCircleList"/>
    <dgm:cxn modelId="{5D75D06D-D298-3C41-BACD-3152284589B1}" type="presParOf" srcId="{7736C5B8-F998-4D17-9F97-6B69A5AF2D17}" destId="{9617AE95-8379-4A80-A0EB-0ADF0C9BB3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2C1EF-4A12-2B4C-8208-B6BAAC6B52E4}">
      <dsp:nvSpPr>
        <dsp:cNvPr id="0" name=""/>
        <dsp:cNvSpPr/>
      </dsp:nvSpPr>
      <dsp:spPr>
        <a:xfrm>
          <a:off x="0" y="676"/>
          <a:ext cx="68122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DA9E1-7845-8A48-B355-B2DD40570A75}">
      <dsp:nvSpPr>
        <dsp:cNvPr id="0" name=""/>
        <dsp:cNvSpPr/>
      </dsp:nvSpPr>
      <dsp:spPr>
        <a:xfrm>
          <a:off x="0" y="676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individuals have become </a:t>
          </a:r>
          <a:r>
            <a:rPr lang="en-US" sz="1700" b="1" kern="1200"/>
            <a:t>addicted to using technologies </a:t>
          </a:r>
          <a:r>
            <a:rPr lang="en-US" sz="1700" kern="1200"/>
            <a:t>and, as a consequence have experience negative mental effects.</a:t>
          </a:r>
          <a:r>
            <a:rPr lang="pt-BR" sz="1700" kern="1200"/>
            <a:t>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</a:t>
          </a:r>
          <a:r>
            <a:rPr lang="en-US" sz="1700" kern="1200"/>
            <a:t>ZARA &amp; MONTEIRO, 2021)</a:t>
          </a:r>
        </a:p>
      </dsp:txBody>
      <dsp:txXfrm>
        <a:off x="0" y="676"/>
        <a:ext cx="6812280" cy="1107982"/>
      </dsp:txXfrm>
    </dsp:sp>
    <dsp:sp modelId="{97876E56-567D-964F-8325-46E2DA1B0A2D}">
      <dsp:nvSpPr>
        <dsp:cNvPr id="0" name=""/>
        <dsp:cNvSpPr/>
      </dsp:nvSpPr>
      <dsp:spPr>
        <a:xfrm>
          <a:off x="0" y="1108658"/>
          <a:ext cx="68122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1072D-8AEF-1C4C-AC42-026E13444A3E}">
      <dsp:nvSpPr>
        <dsp:cNvPr id="0" name=""/>
        <dsp:cNvSpPr/>
      </dsp:nvSpPr>
      <dsp:spPr>
        <a:xfrm>
          <a:off x="0" y="1108658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Technological connection brings a dark side, like </a:t>
          </a:r>
          <a:r>
            <a:rPr lang="en-US" sz="1700" b="1" kern="1200"/>
            <a:t>internet overuse and screen addiction</a:t>
          </a:r>
          <a:r>
            <a:rPr lang="en-US" sz="1700" kern="1200"/>
            <a:t>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(KHALILI-MAHANI; SMYRNOVA &amp; KAKINAMI, 2019).</a:t>
          </a:r>
        </a:p>
      </dsp:txBody>
      <dsp:txXfrm>
        <a:off x="0" y="1108658"/>
        <a:ext cx="6812280" cy="1107982"/>
      </dsp:txXfrm>
    </dsp:sp>
    <dsp:sp modelId="{56225334-6ACF-0E40-B976-2E6C87F81957}">
      <dsp:nvSpPr>
        <dsp:cNvPr id="0" name=""/>
        <dsp:cNvSpPr/>
      </dsp:nvSpPr>
      <dsp:spPr>
        <a:xfrm>
          <a:off x="0" y="2216640"/>
          <a:ext cx="68122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AA18-3700-574C-999A-E8A101CEB712}">
      <dsp:nvSpPr>
        <dsp:cNvPr id="0" name=""/>
        <dsp:cNvSpPr/>
      </dsp:nvSpPr>
      <dsp:spPr>
        <a:xfrm>
          <a:off x="0" y="2216640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Fear of missing out</a:t>
          </a:r>
          <a:r>
            <a:rPr lang="pt-BR" sz="1700" kern="1200"/>
            <a:t>, anxiety and depression.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(ELHAI et al., 2020)</a:t>
          </a:r>
          <a:r>
            <a:rPr lang="pt-BR" sz="1700" kern="1200"/>
            <a:t>  </a:t>
          </a:r>
          <a:endParaRPr lang="en-US" sz="1700" kern="1200"/>
        </a:p>
      </dsp:txBody>
      <dsp:txXfrm>
        <a:off x="0" y="2216640"/>
        <a:ext cx="6812280" cy="1107982"/>
      </dsp:txXfrm>
    </dsp:sp>
    <dsp:sp modelId="{292896C1-59FE-5F46-876E-71A84B7228F2}">
      <dsp:nvSpPr>
        <dsp:cNvPr id="0" name=""/>
        <dsp:cNvSpPr/>
      </dsp:nvSpPr>
      <dsp:spPr>
        <a:xfrm>
          <a:off x="0" y="3324623"/>
          <a:ext cx="68122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08B0-F135-3048-85C8-D67B01903126}">
      <dsp:nvSpPr>
        <dsp:cNvPr id="0" name=""/>
        <dsp:cNvSpPr/>
      </dsp:nvSpPr>
      <dsp:spPr>
        <a:xfrm>
          <a:off x="0" y="3324623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Mobile game addiction</a:t>
          </a:r>
          <a:r>
            <a:rPr lang="pt-BR" sz="1700" kern="1200"/>
            <a:t> relation to depression, social anxiety, and loneliness.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>
              <a:latin typeface="Neue Haas Grotesk Text Pro"/>
              <a:ea typeface="+mn-ea"/>
              <a:cs typeface="+mn-cs"/>
            </a:rPr>
            <a:t>(WANG &amp; SHENG, 2019)</a:t>
          </a:r>
          <a:endParaRPr lang="en-US" sz="1700" kern="1200">
            <a:latin typeface="Neue Haas Grotesk Text Pro"/>
            <a:ea typeface="+mn-ea"/>
            <a:cs typeface="+mn-cs"/>
          </a:endParaRPr>
        </a:p>
      </dsp:txBody>
      <dsp:txXfrm>
        <a:off x="0" y="3324623"/>
        <a:ext cx="6812280" cy="1107982"/>
      </dsp:txXfrm>
    </dsp:sp>
    <dsp:sp modelId="{20AF288B-441D-BB45-93D8-9BC2BC0C1048}">
      <dsp:nvSpPr>
        <dsp:cNvPr id="0" name=""/>
        <dsp:cNvSpPr/>
      </dsp:nvSpPr>
      <dsp:spPr>
        <a:xfrm>
          <a:off x="0" y="4432605"/>
          <a:ext cx="68122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FA9F8-5803-8941-952A-5269498D4D71}">
      <dsp:nvSpPr>
        <dsp:cNvPr id="0" name=""/>
        <dsp:cNvSpPr/>
      </dsp:nvSpPr>
      <dsp:spPr>
        <a:xfrm>
          <a:off x="0" y="4432605"/>
          <a:ext cx="6812280" cy="110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home confinement due to the </a:t>
          </a:r>
          <a:r>
            <a:rPr lang="en-US" sz="1700" b="1" kern="1200"/>
            <a:t>COVID-19</a:t>
          </a:r>
          <a:r>
            <a:rPr lang="en-US" sz="1700" kern="1200"/>
            <a:t> pandemic may have </a:t>
          </a:r>
          <a:r>
            <a:rPr lang="en-US" sz="1700" b="1" kern="1200"/>
            <a:t>worsened this situation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</a:t>
          </a:r>
          <a:r>
            <a:rPr lang="en-US" sz="1700" kern="1200"/>
            <a:t>ZARA &amp; MONTEIRO, 2021)</a:t>
          </a:r>
        </a:p>
      </dsp:txBody>
      <dsp:txXfrm>
        <a:off x="0" y="4432605"/>
        <a:ext cx="6812280" cy="110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0D149-A364-F24C-8B1E-0CE3D18A2174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40600-356A-7748-8A0A-977B84312DBE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</a:t>
          </a:r>
          <a:r>
            <a:rPr lang="pt-BR" sz="1300" b="1" kern="1200" dirty="0" err="1"/>
            <a:t>behavioral</a:t>
          </a:r>
          <a:r>
            <a:rPr lang="pt-BR" sz="1300" b="1" kern="1200" dirty="0"/>
            <a:t> </a:t>
          </a:r>
          <a:r>
            <a:rPr lang="pt-BR" sz="1300" b="1" kern="1200" dirty="0" err="1"/>
            <a:t>characteristics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data mining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LEE, </a:t>
          </a:r>
          <a:r>
            <a:rPr lang="pt-BR" sz="1300" b="0" i="0" kern="1200" dirty="0" err="1"/>
            <a:t>MyungSuk</a:t>
          </a:r>
          <a:r>
            <a:rPr lang="pt-BR" sz="1300" b="0" i="0" kern="1200" dirty="0"/>
            <a:t>; HAN, </a:t>
          </a:r>
          <a:r>
            <a:rPr lang="pt-BR" sz="1300" b="0" i="0" kern="1200" dirty="0" err="1"/>
            <a:t>MuMoungCho</a:t>
          </a:r>
          <a:r>
            <a:rPr lang="pt-BR" sz="1300" b="0" i="0" kern="1200" dirty="0"/>
            <a:t>; PAK, </a:t>
          </a:r>
          <a:r>
            <a:rPr lang="pt-BR" sz="1300" b="0" i="0" kern="1200" dirty="0" err="1"/>
            <a:t>JuGeon</a:t>
          </a:r>
          <a:r>
            <a:rPr lang="pt-BR" sz="1300" b="0" i="0" kern="1200" dirty="0"/>
            <a:t>., 2018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803"/>
        <a:ext cx="10168127" cy="615094"/>
      </dsp:txXfrm>
    </dsp:sp>
    <dsp:sp modelId="{C6E7B66F-25FD-7F4D-8E55-A7C9E8239DA2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7E30E-C279-E448-8173-85E5AAED56F4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Disease</a:t>
          </a:r>
          <a:r>
            <a:rPr lang="pt-BR" sz="1300" b="1" kern="1200" dirty="0"/>
            <a:t> </a:t>
          </a:r>
          <a:r>
            <a:rPr lang="pt-BR" sz="1300" b="1" kern="1200" dirty="0" err="1"/>
            <a:t>Prevention</a:t>
          </a:r>
          <a:r>
            <a:rPr lang="pt-BR" sz="1300" b="1" kern="1200" dirty="0"/>
            <a:t> System </a:t>
          </a:r>
          <a:r>
            <a:rPr lang="pt-BR" sz="1300" b="1" kern="1200" dirty="0" err="1"/>
            <a:t>Through</a:t>
          </a:r>
          <a:r>
            <a:rPr lang="pt-BR" sz="1300" b="1" kern="1200" dirty="0"/>
            <a:t> </a:t>
          </a:r>
          <a:r>
            <a:rPr lang="pt-BR" sz="1300" b="1" kern="1200" dirty="0" err="1"/>
            <a:t>the</a:t>
          </a:r>
          <a:r>
            <a:rPr lang="pt-BR" sz="1300" b="1" kern="1200" dirty="0"/>
            <a:t> </a:t>
          </a:r>
          <a:r>
            <a:rPr lang="pt-BR" sz="1300" b="1" kern="1200" dirty="0" err="1"/>
            <a:t>Collection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Patterns</a:t>
          </a:r>
          <a:r>
            <a:rPr lang="pt-BR" sz="1300" b="1" kern="1200" dirty="0"/>
            <a:t>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RYU, </a:t>
          </a:r>
          <a:r>
            <a:rPr lang="pt-BR" sz="1300" b="0" i="0" kern="1200" dirty="0" err="1"/>
            <a:t>Myeong-Un</a:t>
          </a:r>
          <a:r>
            <a:rPr lang="pt-BR" sz="1300" b="0" i="0" kern="1200" dirty="0"/>
            <a:t> et al.,  2015)</a:t>
          </a:r>
          <a:endParaRPr lang="en-US" sz="1300" kern="1200" dirty="0"/>
        </a:p>
      </dsp:txBody>
      <dsp:txXfrm>
        <a:off x="0" y="616898"/>
        <a:ext cx="10168127" cy="615094"/>
      </dsp:txXfrm>
    </dsp:sp>
    <dsp:sp modelId="{603005AA-9370-5649-A970-1EC7E7E1A2F5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51DFC-C7D5-FB49-8B08-DC546204FF1C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 err="1"/>
            <a:t>Correlation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 </a:t>
          </a:r>
          <a:r>
            <a:rPr lang="pt-BR" sz="1300" b="1" kern="1200" dirty="0" err="1"/>
            <a:t>of</a:t>
          </a:r>
          <a:r>
            <a:rPr lang="pt-BR" sz="1300" b="1" kern="1200" dirty="0"/>
            <a:t> 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with</a:t>
          </a:r>
          <a:r>
            <a:rPr lang="pt-BR" sz="1300" b="1" kern="1200" dirty="0"/>
            <a:t> Daily Be-</a:t>
          </a:r>
          <a:r>
            <a:rPr lang="pt-BR" sz="1300" b="1" kern="1200" dirty="0" err="1"/>
            <a:t>havior</a:t>
          </a:r>
          <a:r>
            <a:rPr lang="pt-BR" sz="1300" b="1" kern="1200" dirty="0"/>
            <a:t>: A Data-</a:t>
          </a:r>
          <a:r>
            <a:rPr lang="pt-BR" sz="1300" b="1" kern="1200" dirty="0" err="1"/>
            <a:t>Driven</a:t>
          </a:r>
          <a:r>
            <a:rPr lang="pt-BR" sz="1300" b="1" kern="1200" dirty="0"/>
            <a:t> </a:t>
          </a:r>
          <a:r>
            <a:rPr lang="pt-BR" sz="1300" b="1" kern="1200" dirty="0" err="1"/>
            <a:t>Method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</a:t>
          </a:r>
          <a:r>
            <a:rPr lang="pt-BR" sz="1300" b="0" i="0" kern="1200" dirty="0"/>
            <a:t>ZHANG, </a:t>
          </a:r>
          <a:r>
            <a:rPr lang="pt-BR" sz="1300" b="0" i="0" kern="1200" dirty="0" err="1"/>
            <a:t>Xingxu</a:t>
          </a:r>
          <a:r>
            <a:rPr lang="pt-BR" sz="1300" b="0" i="0" kern="1200" dirty="0"/>
            <a:t> et al., 2020</a:t>
          </a:r>
          <a:r>
            <a:rPr lang="pt-BR" sz="1300" kern="1200" dirty="0"/>
            <a:t>)</a:t>
          </a:r>
          <a:endParaRPr lang="en-US" sz="1300" kern="1200" dirty="0"/>
        </a:p>
      </dsp:txBody>
      <dsp:txXfrm>
        <a:off x="0" y="1231993"/>
        <a:ext cx="10168127" cy="615094"/>
      </dsp:txXfrm>
    </dsp:sp>
    <dsp:sp modelId="{02CE6337-B881-D147-9809-10C68FFF4D10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51091-8542-D543-82A4-B15C15C93A33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Internet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and</a:t>
          </a:r>
          <a:r>
            <a:rPr lang="pt-BR" sz="1300" b="1" kern="1200" dirty="0"/>
            <a:t> Mental Health </a:t>
          </a:r>
          <a:r>
            <a:rPr lang="pt-BR" sz="1300" b="1" kern="1200" dirty="0" err="1"/>
            <a:t>Prediction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Ensemble Learning </a:t>
          </a:r>
          <a:r>
            <a:rPr lang="pt-BR" sz="1300" b="1" kern="1200" dirty="0" err="1"/>
            <a:t>Based</a:t>
          </a:r>
          <a:r>
            <a:rPr lang="pt-BR" sz="1300" b="1" kern="1200" dirty="0"/>
            <a:t> </a:t>
          </a:r>
          <a:r>
            <a:rPr lang="pt-BR" sz="1300" b="1" kern="1200" dirty="0" err="1"/>
            <a:t>on</a:t>
          </a:r>
          <a:r>
            <a:rPr lang="pt-BR" sz="1300" b="1" kern="1200" dirty="0"/>
            <a:t> Web Browsing </a:t>
          </a:r>
          <a:r>
            <a:rPr lang="pt-BR" sz="1300" b="1" kern="1200" dirty="0" err="1"/>
            <a:t>History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/>
            <a:t>(</a:t>
          </a:r>
          <a:r>
            <a:rPr lang="pt-BR" sz="1300" b="0" i="0" kern="1200" dirty="0"/>
            <a:t>PURWANDARI, Betty et al., 2020</a:t>
          </a:r>
          <a:r>
            <a:rPr lang="pt-BR" sz="1300" b="0" kern="1200" dirty="0"/>
            <a:t>)</a:t>
          </a:r>
          <a:endParaRPr lang="en-US" sz="1300" b="0" kern="1200" dirty="0"/>
        </a:p>
      </dsp:txBody>
      <dsp:txXfrm>
        <a:off x="0" y="1847088"/>
        <a:ext cx="10168127" cy="615094"/>
      </dsp:txXfrm>
    </dsp:sp>
    <dsp:sp modelId="{DB1DA6CE-E8EA-6740-8E87-EB6B4F10162D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75C4-FBF6-DD45-BC74-8CFAAD2F7F5A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Smartphone </a:t>
          </a:r>
          <a:r>
            <a:rPr lang="pt-BR" sz="1300" b="1" kern="1200" dirty="0" err="1"/>
            <a:t>dependence</a:t>
          </a:r>
          <a:r>
            <a:rPr lang="pt-BR" sz="1300" b="1" kern="1200" dirty="0"/>
            <a:t> </a:t>
          </a:r>
          <a:r>
            <a:rPr lang="pt-BR" sz="1300" b="1" kern="1200" dirty="0" err="1"/>
            <a:t>classification</a:t>
          </a:r>
          <a:r>
            <a:rPr lang="pt-BR" sz="1300" b="1" kern="1200" dirty="0"/>
            <a:t> </a:t>
          </a:r>
          <a:r>
            <a:rPr lang="pt-BR" sz="1300" b="1" kern="1200" dirty="0" err="1"/>
            <a:t>using</a:t>
          </a:r>
          <a:r>
            <a:rPr lang="pt-BR" sz="1300" b="1" kern="1200" dirty="0"/>
            <a:t> tensor </a:t>
          </a:r>
          <a:r>
            <a:rPr lang="pt-BR" sz="1300" b="1" kern="1200" dirty="0" err="1"/>
            <a:t>factorization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(CHOI, </a:t>
          </a:r>
          <a:r>
            <a:rPr lang="pt-BR" sz="1300" kern="1200" dirty="0" err="1"/>
            <a:t>Jingyun</a:t>
          </a:r>
          <a:r>
            <a:rPr lang="pt-BR" sz="1300" kern="1200" dirty="0"/>
            <a:t> et al., 2017)</a:t>
          </a:r>
          <a:endParaRPr lang="en-US" sz="1300" kern="1200" dirty="0"/>
        </a:p>
      </dsp:txBody>
      <dsp:txXfrm>
        <a:off x="0" y="2462182"/>
        <a:ext cx="10168127" cy="615094"/>
      </dsp:txXfrm>
    </dsp:sp>
    <dsp:sp modelId="{3B196AE4-A214-F84A-93E7-952C35B9E519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6E1D-E595-BF48-A1AB-FCDA99522749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/>
            <a:t>A </a:t>
          </a:r>
          <a:r>
            <a:rPr lang="pt-BR" sz="1300" b="1" kern="1200" dirty="0" err="1"/>
            <a:t>systemic</a:t>
          </a:r>
          <a:r>
            <a:rPr lang="pt-BR" sz="1300" b="1" kern="1200" dirty="0"/>
            <a:t> smartphone </a:t>
          </a:r>
          <a:r>
            <a:rPr lang="pt-BR" sz="1300" b="1" kern="1200" dirty="0" err="1"/>
            <a:t>usage</a:t>
          </a:r>
          <a:r>
            <a:rPr lang="pt-BR" sz="1300" b="1" kern="1200" dirty="0"/>
            <a:t> </a:t>
          </a:r>
          <a:r>
            <a:rPr lang="pt-BR" sz="1300" b="1" kern="1200" dirty="0" err="1"/>
            <a:t>pattern</a:t>
          </a:r>
          <a:r>
            <a:rPr lang="pt-BR" sz="1300" b="1" kern="1200" dirty="0"/>
            <a:t> </a:t>
          </a:r>
          <a:r>
            <a:rPr lang="pt-BR" sz="1300" b="1" kern="1200" dirty="0" err="1"/>
            <a:t>analysis</a:t>
          </a:r>
          <a:r>
            <a:rPr lang="pt-BR" sz="1300" b="1" kern="1200" dirty="0"/>
            <a:t>: </a:t>
          </a:r>
          <a:r>
            <a:rPr lang="pt-BR" sz="1300" b="1" kern="1200" dirty="0" err="1"/>
            <a:t>focusing</a:t>
          </a:r>
          <a:r>
            <a:rPr lang="pt-BR" sz="1300" b="1" kern="1200" dirty="0"/>
            <a:t> no smartphone </a:t>
          </a:r>
          <a:r>
            <a:rPr lang="pt-BR" sz="1300" b="1" kern="1200" dirty="0" err="1"/>
            <a:t>addiction</a:t>
          </a:r>
          <a:r>
            <a:rPr lang="pt-BR" sz="1300" b="1" kern="1200" dirty="0"/>
            <a:t> </a:t>
          </a:r>
          <a:r>
            <a:rPr lang="pt-BR" sz="1300" b="1" kern="1200" dirty="0" err="1"/>
            <a:t>issue</a:t>
          </a:r>
          <a:endParaRPr lang="pt-BR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(AHN, </a:t>
          </a:r>
          <a:r>
            <a:rPr lang="pt-BR" sz="1300" kern="1200" dirty="0" err="1"/>
            <a:t>Heejune</a:t>
          </a:r>
          <a:r>
            <a:rPr lang="pt-BR" sz="1300" kern="1200" dirty="0"/>
            <a:t>; WIJAYA, Muhammad </a:t>
          </a:r>
          <a:r>
            <a:rPr lang="pt-BR" sz="1300" kern="1200" dirty="0" err="1"/>
            <a:t>Eka</a:t>
          </a:r>
          <a:r>
            <a:rPr lang="pt-BR" sz="1300" kern="1200" dirty="0"/>
            <a:t>, 2014)</a:t>
          </a:r>
          <a:endParaRPr lang="en-US" sz="1300" kern="1200" dirty="0"/>
        </a:p>
      </dsp:txBody>
      <dsp:txXfrm>
        <a:off x="0" y="3077277"/>
        <a:ext cx="10168127" cy="61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03B97-59C7-ED4B-BB04-892B866FA316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9E19-ED66-8F47-9284-64E8EE925DA3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The </a:t>
          </a:r>
          <a:r>
            <a:rPr lang="pt-BR" sz="2500" kern="1200" dirty="0" err="1"/>
            <a:t>related</a:t>
          </a:r>
          <a:r>
            <a:rPr lang="pt-BR" sz="2500" kern="1200" dirty="0"/>
            <a:t> </a:t>
          </a:r>
          <a:r>
            <a:rPr lang="pt-BR" sz="2500" kern="1200" dirty="0" err="1"/>
            <a:t>works</a:t>
          </a:r>
          <a:r>
            <a:rPr lang="pt-BR" sz="2500" kern="1200" dirty="0"/>
            <a:t> </a:t>
          </a:r>
          <a:r>
            <a:rPr lang="pt-BR" sz="2500" kern="1200" dirty="0" err="1"/>
            <a:t>focus</a:t>
          </a:r>
          <a:r>
            <a:rPr lang="pt-BR" sz="2500" kern="1200" dirty="0"/>
            <a:t> </a:t>
          </a:r>
          <a:r>
            <a:rPr lang="pt-BR" sz="2500" b="1" kern="1200" dirty="0" err="1"/>
            <a:t>on</a:t>
          </a:r>
          <a:r>
            <a:rPr lang="pt-BR" sz="2500" b="1" kern="1200" dirty="0"/>
            <a:t> </a:t>
          </a:r>
          <a:r>
            <a:rPr lang="pt-BR" sz="2500" b="1" kern="1200" dirty="0" err="1"/>
            <a:t>analyzing</a:t>
          </a:r>
          <a:r>
            <a:rPr lang="pt-BR" sz="2500" b="1" kern="1200" dirty="0"/>
            <a:t> </a:t>
          </a:r>
          <a:r>
            <a:rPr lang="pt-BR" sz="2500" b="1" kern="1200" dirty="0" err="1"/>
            <a:t>specific</a:t>
          </a:r>
          <a:r>
            <a:rPr lang="pt-BR" sz="2500" b="1" kern="1200" dirty="0"/>
            <a:t> </a:t>
          </a:r>
          <a:r>
            <a:rPr lang="pt-BR" sz="2500" b="1" kern="1200" dirty="0" err="1"/>
            <a:t>contexts</a:t>
          </a:r>
          <a:r>
            <a:rPr lang="pt-BR" sz="2500" b="1" kern="1200" dirty="0"/>
            <a:t> </a:t>
          </a:r>
          <a:r>
            <a:rPr lang="pt-BR" sz="2500" kern="1200" dirty="0" err="1"/>
            <a:t>such</a:t>
          </a:r>
          <a:r>
            <a:rPr lang="pt-BR" sz="2500" kern="1200" dirty="0"/>
            <a:t> as internet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browsing </a:t>
          </a:r>
          <a:r>
            <a:rPr lang="pt-BR" sz="2500" kern="1200" dirty="0" err="1"/>
            <a:t>history</a:t>
          </a:r>
          <a:r>
            <a:rPr lang="pt-BR" sz="2500" kern="1200" dirty="0"/>
            <a:t> </a:t>
          </a:r>
          <a:r>
            <a:rPr lang="pt-BR" sz="2500" kern="1200" dirty="0" err="1"/>
            <a:t>or</a:t>
          </a:r>
          <a:r>
            <a:rPr lang="pt-BR" sz="2500" kern="1200" dirty="0"/>
            <a:t> smartphone </a:t>
          </a:r>
          <a:r>
            <a:rPr lang="pt-BR" sz="2500" kern="1200" dirty="0" err="1"/>
            <a:t>addiction</a:t>
          </a:r>
          <a:r>
            <a:rPr lang="pt-BR" sz="2500" kern="1200" dirty="0"/>
            <a:t> </a:t>
          </a:r>
          <a:r>
            <a:rPr lang="pt-BR" sz="2500" kern="1200" dirty="0" err="1"/>
            <a:t>using</a:t>
          </a:r>
          <a:r>
            <a:rPr lang="pt-BR" sz="2500" kern="1200" dirty="0"/>
            <a:t> sensor data. </a:t>
          </a:r>
          <a:endParaRPr lang="en-US" sz="2500" kern="1200" dirty="0"/>
        </a:p>
      </dsp:txBody>
      <dsp:txXfrm>
        <a:off x="585701" y="1069830"/>
        <a:ext cx="4337991" cy="2693452"/>
      </dsp:txXfrm>
    </dsp:sp>
    <dsp:sp modelId="{61B8A667-723D-D843-90E1-977EDC34A220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5753-B454-4E43-A71B-FBF2B9D126A5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/>
            <a:t>Using</a:t>
          </a:r>
          <a:r>
            <a:rPr lang="pt-BR" sz="2500" kern="1200" dirty="0"/>
            <a:t> </a:t>
          </a:r>
          <a:r>
            <a:rPr lang="pt-BR" sz="2500" b="1" kern="1200" dirty="0"/>
            <a:t>data </a:t>
          </a:r>
          <a:r>
            <a:rPr lang="pt-BR" sz="2500" b="1" kern="1200" dirty="0" err="1"/>
            <a:t>fusion</a:t>
          </a:r>
          <a:r>
            <a:rPr lang="pt-BR" sz="2500" b="1" kern="1200" dirty="0"/>
            <a:t> </a:t>
          </a:r>
          <a:r>
            <a:rPr lang="pt-BR" sz="2500" kern="1200" dirty="0" err="1"/>
            <a:t>this</a:t>
          </a:r>
          <a:r>
            <a:rPr lang="pt-BR" sz="2500" kern="1200" dirty="0"/>
            <a:t> </a:t>
          </a:r>
          <a:r>
            <a:rPr lang="pt-BR" sz="2500" kern="1200" dirty="0" err="1"/>
            <a:t>study</a:t>
          </a:r>
          <a:r>
            <a:rPr lang="pt-BR" sz="2500" kern="1200" dirty="0"/>
            <a:t> </a:t>
          </a:r>
          <a:r>
            <a:rPr lang="pt-BR" sz="2500" kern="1200" dirty="0" err="1"/>
            <a:t>aim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combine </a:t>
          </a:r>
          <a:r>
            <a:rPr lang="pt-BR" sz="2500" b="1" kern="1200" dirty="0" err="1"/>
            <a:t>context</a:t>
          </a:r>
          <a:r>
            <a:rPr lang="pt-BR" sz="2500" b="1" kern="1200" dirty="0"/>
            <a:t> </a:t>
          </a:r>
          <a:r>
            <a:rPr lang="pt-BR" sz="2500" b="1" kern="1200" dirty="0" err="1"/>
            <a:t>information</a:t>
          </a:r>
          <a:r>
            <a:rPr lang="pt-BR" sz="2500" kern="1200" dirty="0"/>
            <a:t> </a:t>
          </a:r>
          <a:r>
            <a:rPr lang="pt-BR" sz="2500" kern="1200" dirty="0" err="1"/>
            <a:t>into</a:t>
          </a:r>
          <a:r>
            <a:rPr lang="pt-BR" sz="2500" kern="1200" dirty="0"/>
            <a:t>  </a:t>
          </a:r>
          <a:r>
            <a:rPr lang="pt-BR" sz="2500" b="1" kern="1200" dirty="0"/>
            <a:t>a </a:t>
          </a:r>
          <a:r>
            <a:rPr lang="pt-BR" sz="2500" b="1" kern="1200" dirty="0" err="1"/>
            <a:t>context</a:t>
          </a:r>
          <a:r>
            <a:rPr lang="pt-BR" sz="2500" b="1" kern="1200" dirty="0"/>
            <a:t>  </a:t>
          </a:r>
          <a:r>
            <a:rPr lang="pt-BR" sz="2500" b="1" kern="1200" dirty="0" err="1"/>
            <a:t>record</a:t>
          </a:r>
          <a:r>
            <a:rPr lang="pt-BR" sz="2500" kern="1200" dirty="0"/>
            <a:t> </a:t>
          </a:r>
          <a:r>
            <a:rPr lang="pt-BR" sz="2500" kern="1200" dirty="0" err="1"/>
            <a:t>to</a:t>
          </a:r>
          <a:r>
            <a:rPr lang="pt-BR" sz="2500" kern="1200" dirty="0"/>
            <a:t> later </a:t>
          </a:r>
          <a:r>
            <a:rPr lang="pt-BR" sz="2500" kern="1200" dirty="0" err="1"/>
            <a:t>identify</a:t>
          </a:r>
          <a:r>
            <a:rPr lang="pt-BR" sz="2500" kern="1200" dirty="0"/>
            <a:t> </a:t>
          </a:r>
          <a:r>
            <a:rPr lang="pt-BR" sz="2500" kern="1200" dirty="0" err="1"/>
            <a:t>the</a:t>
          </a:r>
          <a:r>
            <a:rPr lang="pt-BR" sz="2500" kern="1200" dirty="0"/>
            <a:t> </a:t>
          </a:r>
          <a:r>
            <a:rPr lang="pt-BR" sz="2500" kern="1200" dirty="0" err="1"/>
            <a:t>level</a:t>
          </a:r>
          <a:r>
            <a:rPr lang="pt-BR" sz="2500" kern="1200" dirty="0"/>
            <a:t> </a:t>
          </a:r>
          <a:r>
            <a:rPr lang="pt-BR" sz="2500" kern="1200" dirty="0" err="1"/>
            <a:t>of</a:t>
          </a:r>
          <a:r>
            <a:rPr lang="pt-BR" sz="2500" kern="1200" dirty="0"/>
            <a:t> digital </a:t>
          </a:r>
          <a:r>
            <a:rPr lang="pt-BR" sz="2500" kern="1200" dirty="0" err="1"/>
            <a:t>dependency</a:t>
          </a:r>
          <a:r>
            <a:rPr lang="pt-BR" sz="2500" kern="1200" dirty="0"/>
            <a:t>.</a:t>
          </a:r>
          <a:endParaRPr lang="en-US" sz="2500" kern="1200" dirty="0"/>
        </a:p>
      </dsp:txBody>
      <dsp:txXfrm>
        <a:off x="6092527" y="1069830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5DB9-1C8B-45ED-AF2B-A070F8B721D6}">
      <dsp:nvSpPr>
        <dsp:cNvPr id="0" name=""/>
        <dsp:cNvSpPr/>
      </dsp:nvSpPr>
      <dsp:spPr>
        <a:xfrm>
          <a:off x="212335" y="472457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7234-84DA-497E-9BFA-43618066A9A7}">
      <dsp:nvSpPr>
        <dsp:cNvPr id="0" name=""/>
        <dsp:cNvSpPr/>
      </dsp:nvSpPr>
      <dsp:spPr>
        <a:xfrm>
          <a:off x="492877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CA6E1-CCEB-449B-98D2-DD124A9D1707}">
      <dsp:nvSpPr>
        <dsp:cNvPr id="0" name=""/>
        <dsp:cNvSpPr/>
      </dsp:nvSpPr>
      <dsp:spPr>
        <a:xfrm>
          <a:off x="1834517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This</a:t>
          </a:r>
          <a:r>
            <a:rPr lang="pt-BR" sz="1600" kern="1200" dirty="0"/>
            <a:t> </a:t>
          </a:r>
          <a:r>
            <a:rPr lang="pt-BR" sz="1600" kern="1200" dirty="0" err="1"/>
            <a:t>step</a:t>
          </a:r>
          <a:r>
            <a:rPr lang="pt-BR" sz="1600" kern="1200" dirty="0"/>
            <a:t> </a:t>
          </a:r>
          <a:r>
            <a:rPr lang="pt-BR" sz="1600" b="1" kern="1200" dirty="0" err="1"/>
            <a:t>aimed</a:t>
          </a:r>
          <a:r>
            <a:rPr lang="pt-BR" sz="1600" b="1" kern="1200" dirty="0"/>
            <a:t> </a:t>
          </a:r>
          <a:r>
            <a:rPr lang="pt-BR" sz="1600" b="1" kern="1200" dirty="0" err="1"/>
            <a:t>to</a:t>
          </a:r>
          <a:r>
            <a:rPr lang="pt-BR" sz="1600" b="1" kern="1200" dirty="0"/>
            <a:t> </a:t>
          </a:r>
          <a:r>
            <a:rPr lang="pt-BR" sz="1600" b="1" kern="1200" dirty="0" err="1"/>
            <a:t>estimate</a:t>
          </a:r>
          <a:r>
            <a:rPr lang="pt-BR" sz="1600" b="1" kern="1200" dirty="0"/>
            <a:t> </a:t>
          </a:r>
          <a:r>
            <a:rPr lang="pt-BR" sz="1600" b="1" kern="1200" dirty="0" err="1"/>
            <a:t>and</a:t>
          </a:r>
          <a:r>
            <a:rPr lang="pt-BR" sz="1600" b="1" kern="1200" dirty="0"/>
            <a:t> </a:t>
          </a:r>
          <a:r>
            <a:rPr lang="pt-BR" sz="1600" b="1" kern="1200" dirty="0" err="1"/>
            <a:t>predict</a:t>
          </a:r>
          <a:r>
            <a:rPr lang="pt-BR" sz="1600" b="1" kern="1200" dirty="0"/>
            <a:t> </a:t>
          </a:r>
          <a:r>
            <a:rPr lang="pt-BR" sz="1600" b="1" kern="1200" dirty="0" err="1"/>
            <a:t>entity</a:t>
          </a:r>
          <a:r>
            <a:rPr lang="pt-BR" sz="1600" b="1" kern="1200" dirty="0"/>
            <a:t> </a:t>
          </a:r>
          <a:r>
            <a:rPr lang="pt-BR" sz="1600" b="1" kern="1200" dirty="0" err="1"/>
            <a:t>states</a:t>
          </a:r>
          <a:r>
            <a:rPr lang="pt-BR" sz="1600" b="1" kern="1200" dirty="0"/>
            <a:t> </a:t>
          </a:r>
          <a:r>
            <a:rPr lang="pt-BR" sz="1600" kern="1200" dirty="0" err="1"/>
            <a:t>based</a:t>
          </a:r>
          <a:r>
            <a:rPr lang="pt-BR" sz="1600" kern="1200" dirty="0"/>
            <a:t> </a:t>
          </a:r>
          <a:r>
            <a:rPr lang="pt-BR" sz="1600" kern="1200" dirty="0" err="1"/>
            <a:t>on</a:t>
          </a:r>
          <a:r>
            <a:rPr lang="pt-BR" sz="1600" kern="1200" dirty="0"/>
            <a:t> </a:t>
          </a:r>
          <a:r>
            <a:rPr lang="pt-BR" sz="1600" kern="1200" dirty="0" err="1"/>
            <a:t>inferred</a:t>
          </a:r>
          <a:r>
            <a:rPr lang="pt-BR" sz="1600" kern="1200" dirty="0"/>
            <a:t> </a:t>
          </a:r>
          <a:r>
            <a:rPr lang="pt-BR" sz="1600" kern="1200" dirty="0" err="1"/>
            <a:t>relationships</a:t>
          </a:r>
          <a:r>
            <a:rPr lang="pt-BR" sz="1600" kern="1200" dirty="0"/>
            <a:t> </a:t>
          </a:r>
          <a:r>
            <a:rPr lang="pt-BR" sz="1600" kern="1200" dirty="0" err="1"/>
            <a:t>between</a:t>
          </a:r>
          <a:r>
            <a:rPr lang="pt-BR" sz="1600" kern="1200" dirty="0"/>
            <a:t> </a:t>
          </a:r>
          <a:r>
            <a:rPr lang="pt-BR" sz="1600" kern="1200" dirty="0" err="1"/>
            <a:t>entities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1834517" y="472457"/>
        <a:ext cx="3148942" cy="1335915"/>
      </dsp:txXfrm>
    </dsp:sp>
    <dsp:sp modelId="{D08D8A6C-682B-4F2B-AB2D-A74E7977F9DA}">
      <dsp:nvSpPr>
        <dsp:cNvPr id="0" name=""/>
        <dsp:cNvSpPr/>
      </dsp:nvSpPr>
      <dsp:spPr>
        <a:xfrm>
          <a:off x="5532139" y="472457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3EBD7-59A2-413E-BFB8-12706015CEE7}">
      <dsp:nvSpPr>
        <dsp:cNvPr id="0" name=""/>
        <dsp:cNvSpPr/>
      </dsp:nvSpPr>
      <dsp:spPr>
        <a:xfrm>
          <a:off x="5812681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D64E0-3746-4A5A-80E2-C62B0F3E9103}">
      <dsp:nvSpPr>
        <dsp:cNvPr id="0" name=""/>
        <dsp:cNvSpPr/>
      </dsp:nvSpPr>
      <dsp:spPr>
        <a:xfrm>
          <a:off x="7154322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Using</a:t>
          </a:r>
          <a:r>
            <a:rPr lang="pt-BR" sz="1600" kern="1200" dirty="0"/>
            <a:t> </a:t>
          </a:r>
          <a:r>
            <a:rPr lang="pt-BR" sz="1600" kern="1200" dirty="0" err="1"/>
            <a:t>the</a:t>
          </a:r>
          <a:r>
            <a:rPr lang="pt-BR" sz="1600" kern="1200" dirty="0"/>
            <a:t> </a:t>
          </a:r>
          <a:r>
            <a:rPr lang="pt-BR" sz="1600" kern="1200" dirty="0" err="1"/>
            <a:t>architecture</a:t>
          </a:r>
          <a:r>
            <a:rPr lang="pt-BR" sz="1600" kern="1200" dirty="0"/>
            <a:t> </a:t>
          </a:r>
          <a:r>
            <a:rPr lang="pt-BR" sz="1600" kern="1200" dirty="0" err="1"/>
            <a:t>constructed</a:t>
          </a:r>
          <a:r>
            <a:rPr lang="pt-BR" sz="1600" kern="1200" dirty="0"/>
            <a:t> in </a:t>
          </a:r>
          <a:r>
            <a:rPr lang="pt-BR" sz="1600" kern="1200" dirty="0" err="1"/>
            <a:t>Level</a:t>
          </a:r>
          <a:r>
            <a:rPr lang="pt-BR" sz="1600" kern="1200" dirty="0"/>
            <a:t> 1, a </a:t>
          </a:r>
          <a:r>
            <a:rPr lang="pt-BR" sz="1600" b="1" kern="1200" dirty="0" err="1"/>
            <a:t>report</a:t>
          </a:r>
          <a:r>
            <a:rPr lang="pt-BR" sz="1600" b="1" kern="1200" dirty="0"/>
            <a:t> </a:t>
          </a:r>
          <a:r>
            <a:rPr lang="pt-BR" sz="1600" b="1" kern="1200" dirty="0" err="1"/>
            <a:t>was</a:t>
          </a:r>
          <a:r>
            <a:rPr lang="pt-BR" sz="1600" b="1" kern="1200" dirty="0"/>
            <a:t> </a:t>
          </a:r>
          <a:r>
            <a:rPr lang="pt-BR" sz="1600" b="1" kern="1200" dirty="0" err="1"/>
            <a:t>built</a:t>
          </a:r>
          <a:r>
            <a:rPr lang="pt-BR" sz="1600" b="1" kern="1200" dirty="0"/>
            <a:t> </a:t>
          </a:r>
          <a:r>
            <a:rPr lang="pt-BR" sz="1600" b="1" kern="1200" dirty="0" err="1"/>
            <a:t>to</a:t>
          </a:r>
          <a:r>
            <a:rPr lang="pt-BR" sz="1600" b="1" kern="1200" dirty="0"/>
            <a:t> </a:t>
          </a:r>
          <a:r>
            <a:rPr lang="pt-BR" sz="1600" b="1" kern="1200" dirty="0" err="1"/>
            <a:t>list</a:t>
          </a:r>
          <a:r>
            <a:rPr lang="pt-BR" sz="1600" b="1" kern="1200" dirty="0"/>
            <a:t> data </a:t>
          </a:r>
          <a:r>
            <a:rPr lang="pt-BR" sz="1600" b="1" kern="1200" dirty="0" err="1"/>
            <a:t>by</a:t>
          </a:r>
          <a:r>
            <a:rPr lang="pt-BR" sz="1600" b="1" kern="1200" dirty="0"/>
            <a:t> </a:t>
          </a:r>
          <a:r>
            <a:rPr lang="pt-BR" sz="1600" b="1" kern="1200" dirty="0" err="1"/>
            <a:t>device</a:t>
          </a:r>
          <a:r>
            <a:rPr lang="pt-BR" sz="1600" b="1" kern="1200" dirty="0"/>
            <a:t> ID, </a:t>
          </a:r>
          <a:r>
            <a:rPr lang="pt-BR" sz="1600" b="1" kern="1200" dirty="0" err="1"/>
            <a:t>generating</a:t>
          </a:r>
          <a:r>
            <a:rPr lang="pt-BR" sz="1600" b="1" kern="1200" dirty="0"/>
            <a:t> a CSV file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7154322" y="472457"/>
        <a:ext cx="3148942" cy="1335915"/>
      </dsp:txXfrm>
    </dsp:sp>
    <dsp:sp modelId="{F38EA938-ED9F-4773-98D1-AB5ECED19E93}">
      <dsp:nvSpPr>
        <dsp:cNvPr id="0" name=""/>
        <dsp:cNvSpPr/>
      </dsp:nvSpPr>
      <dsp:spPr>
        <a:xfrm>
          <a:off x="212335" y="2549151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952F-845F-437C-BF3A-913B6A14FCB4}">
      <dsp:nvSpPr>
        <dsp:cNvPr id="0" name=""/>
        <dsp:cNvSpPr/>
      </dsp:nvSpPr>
      <dsp:spPr>
        <a:xfrm>
          <a:off x="492877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39E96-FD2B-494C-9478-20C633317C8B}">
      <dsp:nvSpPr>
        <dsp:cNvPr id="0" name=""/>
        <dsp:cNvSpPr/>
      </dsp:nvSpPr>
      <dsp:spPr>
        <a:xfrm>
          <a:off x="1834517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From</a:t>
          </a:r>
          <a:r>
            <a:rPr lang="pt-BR" sz="1600" kern="1200" dirty="0"/>
            <a:t> </a:t>
          </a:r>
          <a:r>
            <a:rPr lang="pt-BR" sz="1600" kern="1200" dirty="0" err="1"/>
            <a:t>this</a:t>
          </a:r>
          <a:r>
            <a:rPr lang="pt-BR" sz="1600" kern="1200" dirty="0"/>
            <a:t> file, a </a:t>
          </a:r>
          <a:r>
            <a:rPr lang="pt-BR" sz="1600" b="1" kern="1200" dirty="0"/>
            <a:t>data </a:t>
          </a:r>
          <a:r>
            <a:rPr lang="pt-BR" sz="1600" b="1" kern="1200" dirty="0" err="1"/>
            <a:t>analysis</a:t>
          </a:r>
          <a:r>
            <a:rPr lang="pt-BR" sz="1600" b="1" kern="1200" dirty="0"/>
            <a:t> </a:t>
          </a:r>
          <a:r>
            <a:rPr lang="pt-BR" sz="1600" kern="1200" dirty="0" err="1"/>
            <a:t>process</a:t>
          </a:r>
          <a:r>
            <a:rPr lang="pt-BR" sz="1600" kern="1200" dirty="0"/>
            <a:t> </a:t>
          </a:r>
          <a:r>
            <a:rPr lang="pt-BR" sz="1600" kern="1200" dirty="0" err="1"/>
            <a:t>took</a:t>
          </a:r>
          <a:r>
            <a:rPr lang="pt-BR" sz="1600" kern="1200" dirty="0"/>
            <a:t> </a:t>
          </a:r>
          <a:r>
            <a:rPr lang="pt-BR" sz="1600" kern="1200" dirty="0" err="1"/>
            <a:t>place</a:t>
          </a:r>
          <a:r>
            <a:rPr lang="pt-BR" sz="1600" kern="1200" dirty="0"/>
            <a:t> </a:t>
          </a:r>
          <a:r>
            <a:rPr lang="pt-BR" sz="1600" kern="1200" dirty="0" err="1"/>
            <a:t>using</a:t>
          </a:r>
          <a:r>
            <a:rPr lang="pt-BR" sz="1600" kern="1200" dirty="0"/>
            <a:t> Microsoft Excel.</a:t>
          </a:r>
          <a:endParaRPr lang="en-US" sz="1600" kern="1200" dirty="0"/>
        </a:p>
      </dsp:txBody>
      <dsp:txXfrm>
        <a:off x="1834517" y="2549151"/>
        <a:ext cx="3148942" cy="1335915"/>
      </dsp:txXfrm>
    </dsp:sp>
    <dsp:sp modelId="{FF884DF0-35D4-4341-AAE0-5BB1C8113942}">
      <dsp:nvSpPr>
        <dsp:cNvPr id="0" name=""/>
        <dsp:cNvSpPr/>
      </dsp:nvSpPr>
      <dsp:spPr>
        <a:xfrm>
          <a:off x="5532139" y="2549151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7FE1-A173-4106-B76E-9CEA8A63559E}">
      <dsp:nvSpPr>
        <dsp:cNvPr id="0" name=""/>
        <dsp:cNvSpPr/>
      </dsp:nvSpPr>
      <dsp:spPr>
        <a:xfrm>
          <a:off x="5812681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AE95-8379-4A80-A0EB-0ADF0C9BB317}">
      <dsp:nvSpPr>
        <dsp:cNvPr id="0" name=""/>
        <dsp:cNvSpPr/>
      </dsp:nvSpPr>
      <dsp:spPr>
        <a:xfrm>
          <a:off x="7154322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/>
            <a:t>This</a:t>
          </a:r>
          <a:r>
            <a:rPr lang="pt-BR" sz="1600" kern="1200" dirty="0"/>
            <a:t> </a:t>
          </a:r>
          <a:r>
            <a:rPr lang="pt-BR" sz="1600" kern="1200" dirty="0" err="1"/>
            <a:t>analysis</a:t>
          </a:r>
          <a:r>
            <a:rPr lang="pt-BR" sz="1600" kern="1200" dirty="0"/>
            <a:t> </a:t>
          </a:r>
          <a:r>
            <a:rPr lang="pt-BR" sz="1600" b="1" kern="1200" dirty="0" err="1"/>
            <a:t>aimed</a:t>
          </a:r>
          <a:r>
            <a:rPr lang="pt-BR" sz="1600" b="1" kern="1200" dirty="0"/>
            <a:t> </a:t>
          </a:r>
          <a:r>
            <a:rPr lang="pt-BR" sz="1600" b="1" kern="1200" dirty="0" err="1"/>
            <a:t>to</a:t>
          </a:r>
          <a:r>
            <a:rPr lang="pt-BR" sz="1600" b="1" kern="1200" dirty="0"/>
            <a:t> </a:t>
          </a:r>
          <a:r>
            <a:rPr lang="pt-BR" sz="1600" b="1" kern="1200" dirty="0" err="1"/>
            <a:t>understand</a:t>
          </a:r>
          <a:r>
            <a:rPr lang="pt-BR" sz="1600" b="1" kern="1200" dirty="0"/>
            <a:t> </a:t>
          </a:r>
          <a:r>
            <a:rPr lang="pt-BR" sz="1600" b="1" kern="1200" dirty="0" err="1"/>
            <a:t>the</a:t>
          </a:r>
          <a:r>
            <a:rPr lang="pt-BR" sz="1600" b="1" kern="1200" dirty="0"/>
            <a:t> </a:t>
          </a:r>
          <a:r>
            <a:rPr lang="pt-BR" sz="1600" b="1" kern="1200" dirty="0" err="1"/>
            <a:t>distribution</a:t>
          </a:r>
          <a:r>
            <a:rPr lang="pt-BR" sz="1600" b="1" kern="1200" dirty="0"/>
            <a:t> </a:t>
          </a:r>
          <a:r>
            <a:rPr lang="pt-BR" sz="1600" b="1" kern="1200" dirty="0" err="1"/>
            <a:t>of</a:t>
          </a:r>
          <a:r>
            <a:rPr lang="pt-BR" sz="1600" b="1" kern="1200" dirty="0"/>
            <a:t> </a:t>
          </a:r>
          <a:r>
            <a:rPr lang="pt-BR" sz="1600" b="1" kern="1200" dirty="0" err="1"/>
            <a:t>values</a:t>
          </a:r>
          <a:r>
            <a:rPr lang="pt-BR" sz="1600" b="1" kern="1200" dirty="0"/>
            <a:t> </a:t>
          </a:r>
          <a:r>
            <a:rPr lang="pt-BR" sz="1600" b="1" kern="1200" dirty="0" err="1"/>
            <a:t>by</a:t>
          </a:r>
          <a:r>
            <a:rPr lang="pt-BR" sz="1600" b="1" kern="1200" dirty="0"/>
            <a:t> </a:t>
          </a:r>
          <a:r>
            <a:rPr lang="pt-BR" sz="1600" b="1" kern="1200" dirty="0" err="1"/>
            <a:t>sensors</a:t>
          </a:r>
          <a:r>
            <a:rPr lang="pt-BR" sz="1600" kern="1200" dirty="0"/>
            <a:t> </a:t>
          </a:r>
          <a:r>
            <a:rPr lang="pt-BR" sz="1600" kern="1200" dirty="0" err="1"/>
            <a:t>and</a:t>
          </a:r>
          <a:r>
            <a:rPr lang="pt-BR" sz="1600" kern="1200" dirty="0"/>
            <a:t> </a:t>
          </a:r>
          <a:r>
            <a:rPr lang="pt-BR" sz="1600" kern="1200" dirty="0" err="1"/>
            <a:t>to</a:t>
          </a:r>
          <a:r>
            <a:rPr lang="pt-BR" sz="1600" kern="1200" dirty="0"/>
            <a:t> </a:t>
          </a:r>
          <a:r>
            <a:rPr lang="pt-BR" sz="1600" kern="1200" dirty="0" err="1"/>
            <a:t>create</a:t>
          </a:r>
          <a:r>
            <a:rPr lang="pt-BR" sz="1600" kern="1200" dirty="0"/>
            <a:t> </a:t>
          </a:r>
          <a:r>
            <a:rPr lang="pt-BR" sz="1600" kern="1200" dirty="0" err="1"/>
            <a:t>target</a:t>
          </a:r>
          <a:r>
            <a:rPr lang="pt-BR" sz="1600" kern="1200" dirty="0"/>
            <a:t> personas </a:t>
          </a:r>
          <a:r>
            <a:rPr lang="pt-BR" sz="1600" kern="1200" dirty="0" err="1"/>
            <a:t>of</a:t>
          </a:r>
          <a:r>
            <a:rPr lang="pt-BR" sz="1600" kern="1200" dirty="0"/>
            <a:t> digital </a:t>
          </a:r>
          <a:r>
            <a:rPr lang="pt-BR" sz="1600" kern="1200" dirty="0" err="1"/>
            <a:t>intoxication</a:t>
          </a:r>
          <a:r>
            <a:rPr lang="pt-BR" sz="1600" kern="1200" dirty="0"/>
            <a:t>.</a:t>
          </a:r>
          <a:endParaRPr lang="en-US" sz="1600" kern="1200" dirty="0"/>
        </a:p>
      </dsp:txBody>
      <dsp:txXfrm>
        <a:off x="7154322" y="254915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1971-6EB8-194E-BFE5-EF7F9C04335A}" type="datetimeFigureOut">
              <a:rPr lang="pt-BR" smtClean="0"/>
              <a:t>29/06/2021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011CF-0181-A341-95B6-113DFBB7C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2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3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571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26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92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5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9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1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48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Level</a:t>
            </a:r>
            <a:r>
              <a:rPr lang="pt-BR"/>
              <a:t> 0 -&gt; Smartphone Log Data + Web Browser </a:t>
            </a:r>
            <a:r>
              <a:rPr lang="pt-BR" err="1"/>
              <a:t>History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3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5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3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01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9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011CF-0181-A341-95B6-113DFBB7C10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3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0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her segurando celular na praia&#10;&#10;Descrição gerada automaticamente">
            <a:extLst>
              <a:ext uri="{FF2B5EF4-FFF2-40B4-BE49-F238E27FC236}">
                <a16:creationId xmlns:a16="http://schemas.microsoft.com/office/drawing/2014/main" id="{AC83D157-4766-A443-AFE6-62E84429D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1" b="6729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21032-75A3-1149-92E2-250985F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A Data Fusion Approach for Identifying 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Digital Dependency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FED6B-B34F-E543-9746-27FAB9D6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</a:rPr>
              <a:t>Gustavo Lazarotto Schroeder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9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7D26C8-97B9-354A-AF8A-66CE72093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pt-BR" sz="7200" dirty="0"/>
              <a:t>Data Fusion </a:t>
            </a:r>
            <a:r>
              <a:rPr lang="pt-BR" sz="7200" dirty="0" err="1"/>
              <a:t>Development</a:t>
            </a:r>
            <a:endParaRPr lang="pt-BR" sz="7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9227-819B-4A41-984D-F4E6D12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0 -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Preprocessing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6FD08-A2E3-6C43-A63F-57811B4E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err="1"/>
              <a:t>Reduce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amount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data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maintain</a:t>
            </a:r>
            <a:r>
              <a:rPr lang="pt-BR" b="1" dirty="0"/>
              <a:t> </a:t>
            </a:r>
            <a:r>
              <a:rPr lang="pt-BR" b="1" dirty="0" err="1"/>
              <a:t>useful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b="1" dirty="0"/>
              <a:t> for </a:t>
            </a:r>
            <a:r>
              <a:rPr lang="pt-BR" b="1" dirty="0" err="1"/>
              <a:t>the</a:t>
            </a:r>
            <a:r>
              <a:rPr lang="pt-BR" b="1" dirty="0"/>
              <a:t> high-</a:t>
            </a:r>
            <a:r>
              <a:rPr lang="pt-BR" b="1" dirty="0" err="1"/>
              <a:t>level</a:t>
            </a:r>
            <a:r>
              <a:rPr lang="pt-BR" b="1" dirty="0"/>
              <a:t> processes.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surveys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detect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loaded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85A99DD-883C-AF47-9453-27B89088B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3" t="11767" r="66084" b="64796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8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32D09-F681-3843-926C-B6709D07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Level 0 - Source Preprocessing</a:t>
            </a:r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0B696BA-89AC-AE45-9CBC-620719B8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9" y="2139484"/>
            <a:ext cx="718686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16313-2251-9C46-B25B-75239D86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1 -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85911-76C6-2246-8470-76C944F8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perform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estimation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prediction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entity</a:t>
            </a:r>
            <a:r>
              <a:rPr lang="pt-BR" b="1" dirty="0"/>
              <a:t> </a:t>
            </a:r>
            <a:r>
              <a:rPr lang="pt-BR" b="1" dirty="0" err="1"/>
              <a:t>states</a:t>
            </a:r>
            <a:r>
              <a:rPr lang="pt-BR" b="1" dirty="0"/>
              <a:t> 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inferences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observations</a:t>
            </a:r>
            <a:r>
              <a:rPr lang="pt-BR" dirty="0"/>
              <a:t>. </a:t>
            </a:r>
          </a:p>
          <a:p>
            <a:pPr algn="just"/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sensor data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</a:rPr>
              <a:t>PostgreSQL</a:t>
            </a:r>
            <a:r>
              <a:rPr lang="pt-BR" dirty="0"/>
              <a:t>, </a:t>
            </a:r>
            <a:r>
              <a:rPr lang="pt-BR" dirty="0" err="1"/>
              <a:t>calculations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0185B-4EA5-A24C-A15F-4D9281B9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34" y="4317111"/>
            <a:ext cx="7787196" cy="2439988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7486375-55C0-6D4C-B827-F882C44CE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7" t="11155" r="50000" b="65408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22B037-8128-3F42-BAC3-BA405F93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Level</a:t>
            </a:r>
            <a:r>
              <a:rPr lang="pt-BR" dirty="0"/>
              <a:t> 2 - </a:t>
            </a:r>
            <a:r>
              <a:rPr lang="pt-BR" dirty="0" err="1"/>
              <a:t>Situation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7DF3AF6-E143-48DB-85CB-29EC062AD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9373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DBF77AE-8A2C-0848-BC7C-754FCD376C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163" t="11478" r="34004" b="65085"/>
          <a:stretch/>
        </p:blipFill>
        <p:spPr>
          <a:xfrm>
            <a:off x="9449587" y="38150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9A1910-3CE7-3B46-A90E-A99EDD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Level 2 - Situation Assessment</a:t>
            </a:r>
          </a:p>
        </p:txBody>
      </p:sp>
      <p:sp>
        <p:nvSpPr>
          <p:cNvPr id="43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51456011-086A-D447-90F1-045A8DC5C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49" y="2077388"/>
            <a:ext cx="7215641" cy="4579425"/>
          </a:xfrm>
          <a:prstGeom prst="rect">
            <a:avLst/>
          </a:pr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8114B851-284B-494C-ADF2-9FFE58D51C22}"/>
              </a:ext>
            </a:extLst>
          </p:cNvPr>
          <p:cNvSpPr txBox="1">
            <a:spLocks/>
          </p:cNvSpPr>
          <p:nvPr/>
        </p:nvSpPr>
        <p:spPr>
          <a:xfrm>
            <a:off x="2103120" y="1119895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(AVG) Open Apps</a:t>
            </a:r>
          </a:p>
        </p:txBody>
      </p:sp>
    </p:spTree>
    <p:extLst>
      <p:ext uri="{BB962C8B-B14F-4D97-AF65-F5344CB8AC3E}">
        <p14:creationId xmlns:p14="http://schemas.microsoft.com/office/powerpoint/2010/main" val="228801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F3BB3-AFD9-854C-A379-A374EF77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F9CF5C-973E-4CBC-B5AE-143C2DBA0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013"/>
          <a:stretch/>
        </p:blipFill>
        <p:spPr>
          <a:xfrm>
            <a:off x="1115568" y="2751156"/>
            <a:ext cx="10165214" cy="13765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45A8B0-AC6F-4463-BA8A-66482FD96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987"/>
          <a:stretch/>
        </p:blipFill>
        <p:spPr>
          <a:xfrm>
            <a:off x="1118482" y="4424668"/>
            <a:ext cx="10165214" cy="15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aimed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b="1" dirty="0" err="1"/>
              <a:t>estimate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forecast</a:t>
            </a:r>
            <a:r>
              <a:rPr lang="pt-BR" b="1" dirty="0"/>
              <a:t> </a:t>
            </a:r>
            <a:r>
              <a:rPr lang="pt-BR" b="1" dirty="0" err="1"/>
              <a:t>effects</a:t>
            </a:r>
            <a:r>
              <a:rPr lang="pt-BR" b="1" dirty="0"/>
              <a:t> </a:t>
            </a:r>
            <a:r>
              <a:rPr lang="pt-BR" dirty="0"/>
              <a:t>in </a:t>
            </a:r>
            <a:r>
              <a:rPr lang="pt-BR" dirty="0" err="1"/>
              <a:t>situations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planned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estimated</a:t>
            </a:r>
            <a:r>
              <a:rPr lang="pt-BR" b="1" dirty="0"/>
              <a:t> </a:t>
            </a:r>
            <a:r>
              <a:rPr lang="pt-BR" b="1" dirty="0" err="1"/>
              <a:t>actions</a:t>
            </a:r>
            <a:r>
              <a:rPr lang="pt-BR" dirty="0"/>
              <a:t>, </a:t>
            </a:r>
            <a:r>
              <a:rPr lang="pt-BR" dirty="0" err="1"/>
              <a:t>foreseen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participants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,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algorithm</a:t>
            </a:r>
            <a:r>
              <a:rPr lang="pt-BR" b="1" dirty="0"/>
              <a:t> </a:t>
            </a:r>
            <a:r>
              <a:rPr lang="pt-BR" b="1" dirty="0" err="1"/>
              <a:t>was</a:t>
            </a:r>
            <a:r>
              <a:rPr lang="pt-BR" b="1" dirty="0"/>
              <a:t> build </a:t>
            </a:r>
            <a:r>
              <a:rPr lang="pt-BR" b="1" dirty="0" err="1"/>
              <a:t>using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feature</a:t>
            </a:r>
            <a:r>
              <a:rPr lang="pt-BR" b="1" dirty="0"/>
              <a:t> </a:t>
            </a:r>
            <a:r>
              <a:rPr lang="pt-BR" b="1" dirty="0" err="1"/>
              <a:t>level</a:t>
            </a:r>
            <a:r>
              <a:rPr lang="pt-BR" b="1" dirty="0"/>
              <a:t> non-</a:t>
            </a:r>
            <a:r>
              <a:rPr lang="pt-BR" b="1" dirty="0" err="1"/>
              <a:t>parametric</a:t>
            </a:r>
            <a:r>
              <a:rPr lang="pt-BR" b="1" dirty="0"/>
              <a:t> Manhattan </a:t>
            </a:r>
            <a:r>
              <a:rPr lang="pt-BR" b="1" dirty="0" err="1"/>
              <a:t>Distance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sensors</a:t>
            </a:r>
            <a:r>
              <a:rPr lang="pt-BR" dirty="0"/>
              <a:t>, EMA,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questionnaires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compared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personas </a:t>
            </a:r>
            <a:r>
              <a:rPr lang="pt-BR" dirty="0" err="1"/>
              <a:t>defined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, </a:t>
            </a:r>
            <a:r>
              <a:rPr lang="pt-BR" dirty="0" err="1"/>
              <a:t>using</a:t>
            </a:r>
            <a:r>
              <a:rPr lang="pt-BR" dirty="0"/>
              <a:t> Manhattan </a:t>
            </a:r>
            <a:r>
              <a:rPr lang="pt-BR" dirty="0" err="1"/>
              <a:t>Distance</a:t>
            </a:r>
            <a:r>
              <a:rPr lang="pt-BR" dirty="0"/>
              <a:t>.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0C4F0BA-64C2-3147-B5D1-94DE24782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33" t="12020" r="18334" b="64543"/>
          <a:stretch/>
        </p:blipFill>
        <p:spPr>
          <a:xfrm>
            <a:off x="9461944" y="624365"/>
            <a:ext cx="1614488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8372-7823-1440-9EAF-5E5D24D7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3 -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assessment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D2073-D895-7242-BEEB-135F208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 The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sum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, </a:t>
            </a:r>
            <a:r>
              <a:rPr lang="pt-BR" dirty="0" err="1"/>
              <a:t>multiplied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importance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, </a:t>
            </a:r>
            <a:r>
              <a:rPr lang="pt-BR" dirty="0" err="1"/>
              <a:t>divided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individual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weights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interpretation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distribution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prevent</a:t>
            </a:r>
            <a:r>
              <a:rPr lang="pt-BR" dirty="0"/>
              <a:t> a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attribute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gaining</a:t>
            </a:r>
            <a:r>
              <a:rPr lang="pt-BR" dirty="0"/>
              <a:t> a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, in </a:t>
            </a:r>
            <a:r>
              <a:rPr lang="pt-BR" dirty="0" err="1"/>
              <a:t>addition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dimensions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rounded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distances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1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BA1AF7-1FD1-8943-AE9B-36BD13B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Level 3 - Impact assessment</a:t>
            </a: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7F690B28-766C-374F-9105-5A87E225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61493"/>
            <a:ext cx="5140661" cy="2955879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E706A626-ED17-4E8D-A497-09CD0CC70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94" r="64459"/>
          <a:stretch/>
        </p:blipFill>
        <p:spPr>
          <a:xfrm>
            <a:off x="7305566" y="2399494"/>
            <a:ext cx="2955808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t-BR"/>
              <a:t>Context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C4089BDC-E698-4706-B42A-431DAF3FD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86236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3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1A5C-F49D-2646-BA27-F53544A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Level</a:t>
            </a:r>
            <a:r>
              <a:rPr lang="pt-BR" dirty="0"/>
              <a:t> 4 -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Refinement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2E681-E4B9-3D4F-A17B-541F4F48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stage</a:t>
            </a:r>
            <a:r>
              <a:rPr lang="pt-BR" dirty="0"/>
              <a:t>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objective</a:t>
            </a:r>
            <a:r>
              <a:rPr lang="pt-BR" dirty="0"/>
              <a:t>, </a:t>
            </a:r>
            <a:r>
              <a:rPr lang="pt-BR" dirty="0" err="1"/>
              <a:t>occured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acquisition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adaptable</a:t>
            </a:r>
            <a:r>
              <a:rPr lang="pt-BR" b="1" dirty="0"/>
              <a:t> data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calculation</a:t>
            </a:r>
            <a:r>
              <a:rPr lang="pt-BR" dirty="0"/>
              <a:t> for </a:t>
            </a:r>
            <a:r>
              <a:rPr lang="pt-BR" dirty="0" err="1"/>
              <a:t>sensitivity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performed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most</a:t>
            </a:r>
            <a:r>
              <a:rPr lang="pt-BR" b="1" dirty="0"/>
              <a:t> </a:t>
            </a:r>
            <a:r>
              <a:rPr lang="pt-BR" b="1" dirty="0" err="1"/>
              <a:t>relevant</a:t>
            </a:r>
            <a:r>
              <a:rPr lang="pt-BR" b="1" dirty="0"/>
              <a:t> persona </a:t>
            </a:r>
            <a:r>
              <a:rPr lang="pt-BR" dirty="0"/>
              <a:t>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device</a:t>
            </a:r>
            <a:r>
              <a:rPr lang="pt-BR" dirty="0"/>
              <a:t>, </a:t>
            </a:r>
            <a:r>
              <a:rPr lang="pt-BR" dirty="0" err="1"/>
              <a:t>providing</a:t>
            </a:r>
            <a:r>
              <a:rPr lang="pt-BR" dirty="0"/>
              <a:t> as output a </a:t>
            </a:r>
            <a:r>
              <a:rPr lang="pt-BR" dirty="0" err="1"/>
              <a:t>probability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belonging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persona.</a:t>
            </a:r>
          </a:p>
        </p:txBody>
      </p:sp>
    </p:spTree>
    <p:extLst>
      <p:ext uri="{BB962C8B-B14F-4D97-AF65-F5344CB8AC3E}">
        <p14:creationId xmlns:p14="http://schemas.microsoft.com/office/powerpoint/2010/main" val="398976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772A5-CF80-E94B-B792-2C2AB560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B3DE0B3-49F9-1C4B-9DAB-1506B590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58" y="43568"/>
            <a:ext cx="6421946" cy="67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8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0D6C8-AE7B-CC40-92D6-25DBC78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3253A5-ED55-441D-B5DE-2A96B16E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43197"/>
            <a:ext cx="6846363" cy="52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oto profissional grátis de airpods, aparelhos, ativo">
            <a:extLst>
              <a:ext uri="{FF2B5EF4-FFF2-40B4-BE49-F238E27FC236}">
                <a16:creationId xmlns:a16="http://schemas.microsoft.com/office/drawing/2014/main" id="{C5D81039-DA24-F848-B424-4624AB5F6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7313" b="-1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B68D04A-15E7-584B-A836-7A388116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Apps Open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674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SMS </a:t>
            </a:r>
            <a:r>
              <a:rPr lang="pt-BR" sz="1400" dirty="0" err="1"/>
              <a:t>Sent</a:t>
            </a:r>
            <a:r>
              <a:rPr lang="pt-BR" sz="1400" dirty="0"/>
              <a:t> </a:t>
            </a:r>
            <a:r>
              <a:rPr lang="pt-BR" sz="1400" dirty="0" err="1"/>
              <a:t>By</a:t>
            </a:r>
            <a:r>
              <a:rPr lang="pt-BR" sz="1400" dirty="0"/>
              <a:t> Day (AVG): </a:t>
            </a:r>
            <a:r>
              <a:rPr lang="pt-BR" sz="1400" b="1" dirty="0"/>
              <a:t>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Dark</a:t>
            </a:r>
            <a:r>
              <a:rPr lang="pt-BR" sz="1400" dirty="0"/>
              <a:t> Enviroment (AVG): </a:t>
            </a:r>
            <a:r>
              <a:rPr lang="pt-BR" sz="1400" b="1" dirty="0"/>
              <a:t>2 </a:t>
            </a:r>
            <a:r>
              <a:rPr lang="pt-BR" sz="1400" dirty="0"/>
              <a:t>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Time (EMA): </a:t>
            </a:r>
            <a:r>
              <a:rPr lang="pt-BR" sz="1400" b="1" dirty="0"/>
              <a:t>5</a:t>
            </a:r>
            <a:r>
              <a:rPr lang="pt-BR" sz="1400" dirty="0"/>
              <a:t>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Sleep</a:t>
            </a:r>
            <a:r>
              <a:rPr lang="pt-BR" sz="1400" dirty="0"/>
              <a:t> </a:t>
            </a:r>
            <a:r>
              <a:rPr lang="pt-BR" sz="1400" dirty="0" err="1"/>
              <a:t>Quality</a:t>
            </a:r>
            <a:r>
              <a:rPr lang="pt-BR" sz="1400" dirty="0"/>
              <a:t> (EMA): </a:t>
            </a:r>
            <a:r>
              <a:rPr lang="pt-BR" sz="1400" b="1" dirty="0"/>
              <a:t>2 </a:t>
            </a:r>
            <a:r>
              <a:rPr lang="pt-BR" sz="1400" dirty="0"/>
              <a:t>(</a:t>
            </a:r>
            <a:r>
              <a:rPr lang="pt-BR" sz="1400" dirty="0" err="1"/>
              <a:t>Fairly</a:t>
            </a:r>
            <a:r>
              <a:rPr lang="pt-BR" sz="1400" dirty="0"/>
              <a:t> </a:t>
            </a:r>
            <a:r>
              <a:rPr lang="pt-BR" sz="1400" dirty="0" err="1"/>
              <a:t>good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Stress </a:t>
            </a:r>
            <a:r>
              <a:rPr lang="pt-BR" sz="1400" dirty="0" err="1"/>
              <a:t>Level</a:t>
            </a:r>
            <a:r>
              <a:rPr lang="pt-BR" sz="1400" dirty="0"/>
              <a:t> (EMA): </a:t>
            </a:r>
            <a:r>
              <a:rPr lang="pt-BR" sz="1400" b="1" dirty="0"/>
              <a:t>2</a:t>
            </a:r>
            <a:r>
              <a:rPr lang="pt-BR" sz="1400" dirty="0"/>
              <a:t> (</a:t>
            </a:r>
            <a:r>
              <a:rPr lang="pt-BR" sz="1400" dirty="0" err="1"/>
              <a:t>Definitely</a:t>
            </a:r>
            <a:r>
              <a:rPr lang="pt-BR" sz="1400" dirty="0"/>
              <a:t> </a:t>
            </a:r>
            <a:r>
              <a:rPr lang="pt-BR" sz="1400" dirty="0" err="1"/>
              <a:t>Stressed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/>
              <a:t>Depression</a:t>
            </a:r>
            <a:r>
              <a:rPr lang="pt-BR" sz="1400" dirty="0"/>
              <a:t> Scale PHQ: </a:t>
            </a:r>
            <a:r>
              <a:rPr lang="pt-BR" sz="1400" b="1" dirty="0"/>
              <a:t>24</a:t>
            </a:r>
            <a:r>
              <a:rPr lang="pt-BR" sz="1400" dirty="0"/>
              <a:t> (</a:t>
            </a:r>
            <a:r>
              <a:rPr lang="pt-BR" sz="1400" dirty="0" err="1"/>
              <a:t>Severe</a:t>
            </a:r>
            <a:r>
              <a:rPr lang="pt-BR" sz="1400" dirty="0"/>
              <a:t> </a:t>
            </a:r>
            <a:r>
              <a:rPr lang="pt-BR" sz="1400" dirty="0" err="1"/>
              <a:t>Depression</a:t>
            </a:r>
            <a:r>
              <a:rPr lang="pt-BR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PSS: </a:t>
            </a:r>
            <a:r>
              <a:rPr lang="pt-BR" sz="1400" b="1" dirty="0"/>
              <a:t>32</a:t>
            </a:r>
            <a:r>
              <a:rPr lang="pt-BR" sz="1400" dirty="0"/>
              <a:t> (High </a:t>
            </a:r>
            <a:r>
              <a:rPr lang="pt-BR" sz="1400" dirty="0" err="1"/>
              <a:t>Perceived</a:t>
            </a:r>
            <a:r>
              <a:rPr lang="pt-BR" sz="1400" dirty="0"/>
              <a:t> Stress)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2C8D5A0-FDC6-4E4D-B58E-4A17538DA805}"/>
              </a:ext>
            </a:extLst>
          </p:cNvPr>
          <p:cNvSpPr txBox="1">
            <a:spLocks/>
          </p:cNvSpPr>
          <p:nvPr/>
        </p:nvSpPr>
        <p:spPr>
          <a:xfrm>
            <a:off x="7352120" y="997763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000" dirty="0"/>
              <a:t>Digital </a:t>
            </a:r>
            <a:r>
              <a:rPr lang="pt-BR" sz="2000" dirty="0" err="1"/>
              <a:t>Dependent</a:t>
            </a:r>
            <a:endParaRPr lang="pt-B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/>
              <a:t> 478dc69a-833a-42a9-84b3-16fff4b93bfb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1351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 descr="Gráfico, Gráfico de barras&#10;&#10;Descrição gerada automaticamente">
            <a:extLst>
              <a:ext uri="{FF2B5EF4-FFF2-40B4-BE49-F238E27FC236}">
                <a16:creationId xmlns:a16="http://schemas.microsoft.com/office/drawing/2014/main" id="{CA64FD52-1643-4AB1-8025-9631C9AE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03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37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E6E25-B88C-644A-AE1E-0598FA71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65D3F-2229-8A4E-AB73-7FE27FA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Data Fusion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powerful</a:t>
            </a:r>
            <a:r>
              <a:rPr lang="pt-BR" dirty="0"/>
              <a:t> tool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analyzing</a:t>
            </a:r>
            <a:r>
              <a:rPr lang="pt-BR" dirty="0"/>
              <a:t> </a:t>
            </a:r>
            <a:r>
              <a:rPr lang="pt-BR" b="1" dirty="0" err="1"/>
              <a:t>behavioral</a:t>
            </a:r>
            <a:r>
              <a:rPr lang="pt-BR" b="1" dirty="0"/>
              <a:t> </a:t>
            </a:r>
            <a:r>
              <a:rPr lang="pt-BR" b="1" dirty="0" err="1"/>
              <a:t>characteristics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smartphone </a:t>
            </a:r>
            <a:r>
              <a:rPr lang="pt-BR" b="1" dirty="0" err="1"/>
              <a:t>addiction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The </a:t>
            </a:r>
            <a:r>
              <a:rPr lang="pt-BR" dirty="0" err="1"/>
              <a:t>combination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b="1" dirty="0" err="1"/>
              <a:t>context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b="1" dirty="0"/>
              <a:t>Data Fusion </a:t>
            </a:r>
            <a:r>
              <a:rPr lang="pt-BR" dirty="0"/>
              <a:t>helps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quickly</a:t>
            </a:r>
            <a:r>
              <a:rPr lang="pt-BR" dirty="0"/>
              <a:t> </a:t>
            </a:r>
            <a:r>
              <a:rPr lang="pt-BR" dirty="0" err="1"/>
              <a:t>identify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dependency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An</a:t>
            </a:r>
            <a:r>
              <a:rPr lang="pt-BR" dirty="0"/>
              <a:t> approach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b="1" dirty="0"/>
              <a:t>Manhattan </a:t>
            </a:r>
            <a:r>
              <a:rPr lang="pt-BR" b="1" dirty="0" err="1"/>
              <a:t>Distance</a:t>
            </a:r>
            <a:r>
              <a:rPr lang="pt-BR" b="1" dirty="0"/>
              <a:t> (L1) </a:t>
            </a:r>
            <a:r>
              <a:rPr lang="pt-BR" dirty="0" err="1"/>
              <a:t>allows</a:t>
            </a:r>
            <a:r>
              <a:rPr lang="pt-BR" dirty="0"/>
              <a:t> for </a:t>
            </a:r>
            <a:r>
              <a:rPr lang="pt-BR" b="1" dirty="0" err="1"/>
              <a:t>quick</a:t>
            </a:r>
            <a:r>
              <a:rPr lang="pt-BR" b="1" dirty="0"/>
              <a:t> </a:t>
            </a:r>
            <a:r>
              <a:rPr lang="pt-BR" b="1" dirty="0" err="1"/>
              <a:t>identification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nearest</a:t>
            </a:r>
            <a:r>
              <a:rPr lang="pt-BR" b="1" dirty="0"/>
              <a:t> </a:t>
            </a:r>
            <a:r>
              <a:rPr lang="pt-BR" b="1" dirty="0" err="1"/>
              <a:t>neighbor</a:t>
            </a:r>
            <a:r>
              <a:rPr lang="pt-BR" dirty="0"/>
              <a:t>, </a:t>
            </a:r>
            <a:r>
              <a:rPr lang="pt-BR" dirty="0" err="1"/>
              <a:t>allowing</a:t>
            </a:r>
            <a:r>
              <a:rPr lang="pt-BR" dirty="0"/>
              <a:t> future use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interventions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changes</a:t>
            </a:r>
            <a:r>
              <a:rPr lang="pt-BR" dirty="0"/>
              <a:t> in </a:t>
            </a:r>
            <a:r>
              <a:rPr lang="pt-BR" dirty="0" err="1"/>
              <a:t>levels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digital </a:t>
            </a:r>
            <a:r>
              <a:rPr lang="pt-BR" dirty="0" err="1"/>
              <a:t>intoxication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89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24844-774D-444A-902D-4E9C27B7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</a:t>
            </a:r>
            <a:r>
              <a:rPr lang="en-US" sz="1800" dirty="0" err="1"/>
              <a:t>GustavoSchroeder</a:t>
            </a:r>
            <a:r>
              <a:rPr lang="en-US" sz="1800" dirty="0"/>
              <a:t>/Assignment-Data-Prospection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Imagem 2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0191714E-1C14-2A46-BC32-555CEB10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4" y="2139484"/>
            <a:ext cx="674323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13B6D-A7AA-0E4E-AA64-B8803C4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/>
              <a:t>Related Work</a:t>
            </a:r>
            <a:endParaRPr lang="pt-BR"/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E3F11CB-960E-490C-91B1-74BC5435C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55133"/>
              </p:ext>
            </p:extLst>
          </p:nvPr>
        </p:nvGraphicFramePr>
        <p:xfrm>
          <a:off x="1040924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0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Solution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E46B7C3-6141-4D8B-833F-11C8C390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5310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46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Fusion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52DD5-A1DC-FB46-ADFF-0C8AFFF7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Data Fusion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developed</a:t>
            </a:r>
            <a:r>
              <a:rPr lang="pt-BR" dirty="0"/>
              <a:t> in 1985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/>
              <a:t>U.S. Joint </a:t>
            </a:r>
            <a:r>
              <a:rPr lang="pt-BR" b="1" dirty="0" err="1"/>
              <a:t>Directors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Laboratories</a:t>
            </a:r>
            <a:r>
              <a:rPr lang="pt-BR" b="1" dirty="0"/>
              <a:t> (JDL) </a:t>
            </a:r>
            <a:r>
              <a:rPr lang="pt-BR" dirty="0"/>
              <a:t>Data Fusion </a:t>
            </a:r>
            <a:r>
              <a:rPr lang="pt-BR" dirty="0" err="1"/>
              <a:t>Group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“</a:t>
            </a:r>
            <a:r>
              <a:rPr lang="pt-BR" sz="2000" dirty="0"/>
              <a:t>A </a:t>
            </a:r>
            <a:r>
              <a:rPr lang="pt-BR" sz="2000" dirty="0" err="1"/>
              <a:t>multi-level</a:t>
            </a:r>
            <a:r>
              <a:rPr lang="pt-BR" sz="2000" dirty="0"/>
              <a:t> </a:t>
            </a:r>
            <a:r>
              <a:rPr lang="pt-BR" sz="2000" dirty="0" err="1"/>
              <a:t>process</a:t>
            </a:r>
            <a:r>
              <a:rPr lang="pt-BR" sz="2000" dirty="0"/>
              <a:t> </a:t>
            </a:r>
            <a:r>
              <a:rPr lang="pt-BR" sz="2000" dirty="0" err="1"/>
              <a:t>dealing</a:t>
            </a:r>
            <a:r>
              <a:rPr lang="pt-BR" sz="2000" dirty="0"/>
              <a:t> </a:t>
            </a:r>
            <a:r>
              <a:rPr lang="pt-BR" sz="2000" dirty="0" err="1"/>
              <a:t>with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b="1" dirty="0" err="1"/>
              <a:t>association</a:t>
            </a:r>
            <a:r>
              <a:rPr lang="pt-BR" sz="2000" b="1" dirty="0"/>
              <a:t>, </a:t>
            </a:r>
            <a:r>
              <a:rPr lang="pt-BR" sz="2000" b="1" dirty="0" err="1"/>
              <a:t>correlation</a:t>
            </a:r>
            <a:r>
              <a:rPr lang="pt-BR" sz="2000" b="1" dirty="0"/>
              <a:t>,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combination</a:t>
            </a:r>
            <a:r>
              <a:rPr lang="pt-BR" sz="2000" b="1" dirty="0"/>
              <a:t> </a:t>
            </a:r>
            <a:r>
              <a:rPr lang="pt-BR" sz="2000" b="1" dirty="0" err="1"/>
              <a:t>of</a:t>
            </a:r>
            <a:r>
              <a:rPr lang="pt-BR" sz="2000" b="1" dirty="0"/>
              <a:t> data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information</a:t>
            </a:r>
            <a:r>
              <a:rPr lang="pt-BR" sz="2000" b="1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single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multiple</a:t>
            </a:r>
            <a:r>
              <a:rPr lang="pt-BR" sz="2000" dirty="0"/>
              <a:t> </a:t>
            </a:r>
            <a:r>
              <a:rPr lang="pt-BR" sz="2000" dirty="0" err="1"/>
              <a:t>sources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achieve</a:t>
            </a:r>
            <a:r>
              <a:rPr lang="pt-BR" sz="2000" dirty="0"/>
              <a:t> </a:t>
            </a:r>
            <a:r>
              <a:rPr lang="pt-BR" sz="2000" b="1" dirty="0" err="1"/>
              <a:t>refined</a:t>
            </a:r>
            <a:r>
              <a:rPr lang="pt-BR" sz="2000" b="1" dirty="0"/>
              <a:t> position, </a:t>
            </a:r>
            <a:r>
              <a:rPr lang="pt-BR" sz="2000" b="1" dirty="0" err="1"/>
              <a:t>identify</a:t>
            </a:r>
            <a:r>
              <a:rPr lang="pt-BR" sz="2000" b="1" dirty="0"/>
              <a:t> </a:t>
            </a:r>
            <a:r>
              <a:rPr lang="pt-BR" sz="2000" b="1" dirty="0" err="1"/>
              <a:t>estimates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complete </a:t>
            </a:r>
            <a:r>
              <a:rPr lang="pt-BR" sz="2000" b="1" dirty="0" err="1"/>
              <a:t>timely</a:t>
            </a:r>
            <a:r>
              <a:rPr lang="pt-BR" sz="2000" b="1" dirty="0"/>
              <a:t> </a:t>
            </a:r>
            <a:r>
              <a:rPr lang="pt-BR" sz="2000" b="1" dirty="0" err="1"/>
              <a:t>assessments</a:t>
            </a:r>
            <a:r>
              <a:rPr lang="pt-BR" sz="2000" b="1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situations</a:t>
            </a:r>
            <a:r>
              <a:rPr lang="pt-BR" sz="2000" dirty="0"/>
              <a:t>, </a:t>
            </a:r>
            <a:r>
              <a:rPr lang="pt-BR" sz="2000" dirty="0" err="1"/>
              <a:t>threats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their</a:t>
            </a:r>
            <a:r>
              <a:rPr lang="pt-BR" sz="2000" dirty="0"/>
              <a:t> </a:t>
            </a:r>
            <a:r>
              <a:rPr lang="pt-BR" sz="2000" dirty="0" err="1"/>
              <a:t>significance</a:t>
            </a:r>
            <a:r>
              <a:rPr lang="pt-BR" sz="2000" dirty="0"/>
              <a:t>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3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DC16D-4636-5E48-8E46-0B31B75F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Fusion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E2BECE2B-DEF1-0141-94DE-14EBCFA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0" y="2091095"/>
            <a:ext cx="10196945" cy="420624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AFA30CC-345D-0149-B093-09B2AA11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49" y="6292321"/>
            <a:ext cx="10168128" cy="3261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1700" dirty="0"/>
              <a:t>The JDL (Joint </a:t>
            </a:r>
            <a:r>
              <a:rPr lang="pt-BR" sz="1700" dirty="0" err="1"/>
              <a:t>Directors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</a:t>
            </a:r>
            <a:r>
              <a:rPr lang="pt-BR" sz="1700" dirty="0" err="1"/>
              <a:t>Laboratories</a:t>
            </a:r>
            <a:r>
              <a:rPr lang="pt-BR" sz="1700" dirty="0"/>
              <a:t>) data </a:t>
            </a:r>
            <a:r>
              <a:rPr lang="pt-BR" sz="1700" dirty="0" err="1"/>
              <a:t>fusion</a:t>
            </a:r>
            <a:r>
              <a:rPr lang="pt-BR" sz="17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20321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AA870-9BE7-AE40-A856-1C0929CEB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pt-BR" sz="4500" dirty="0"/>
              <a:t>Data </a:t>
            </a:r>
            <a:r>
              <a:rPr lang="pt-BR" sz="4500" dirty="0" err="1"/>
              <a:t>fusion</a:t>
            </a:r>
            <a:r>
              <a:rPr lang="pt-BR" sz="4500" dirty="0"/>
              <a:t> </a:t>
            </a:r>
            <a:r>
              <a:rPr lang="pt-BR" sz="4500" dirty="0" err="1"/>
              <a:t>involves</a:t>
            </a:r>
            <a:r>
              <a:rPr lang="pt-BR" sz="4500" dirty="0"/>
              <a:t> </a:t>
            </a:r>
            <a:r>
              <a:rPr lang="pt-BR" sz="4500" dirty="0" err="1"/>
              <a:t>combining</a:t>
            </a:r>
            <a:r>
              <a:rPr lang="pt-BR" sz="4500" dirty="0"/>
              <a:t> data </a:t>
            </a:r>
            <a:r>
              <a:rPr lang="pt-BR" sz="4500" dirty="0" err="1"/>
              <a:t>to</a:t>
            </a:r>
            <a:r>
              <a:rPr lang="pt-BR" sz="4500" dirty="0"/>
              <a:t> </a:t>
            </a:r>
            <a:r>
              <a:rPr lang="pt-BR" sz="4500" dirty="0" err="1"/>
              <a:t>estimate</a:t>
            </a:r>
            <a:r>
              <a:rPr lang="pt-BR" sz="4500" dirty="0"/>
              <a:t> </a:t>
            </a:r>
            <a:r>
              <a:rPr lang="pt-BR" sz="4500" dirty="0" err="1"/>
              <a:t>or</a:t>
            </a:r>
            <a:r>
              <a:rPr lang="pt-BR" sz="4500" dirty="0"/>
              <a:t> </a:t>
            </a:r>
            <a:r>
              <a:rPr lang="pt-BR" sz="4500" dirty="0" err="1"/>
              <a:t>predict</a:t>
            </a:r>
            <a:r>
              <a:rPr lang="pt-BR" sz="4500" dirty="0"/>
              <a:t> </a:t>
            </a:r>
            <a:r>
              <a:rPr lang="pt-BR" sz="4500" dirty="0" err="1"/>
              <a:t>the</a:t>
            </a:r>
            <a:r>
              <a:rPr lang="pt-BR" sz="4500" dirty="0"/>
              <a:t> </a:t>
            </a:r>
            <a:r>
              <a:rPr lang="pt-BR" sz="4500" dirty="0" err="1"/>
              <a:t>state</a:t>
            </a:r>
            <a:r>
              <a:rPr lang="pt-BR" sz="4500" dirty="0"/>
              <a:t> </a:t>
            </a:r>
            <a:r>
              <a:rPr lang="pt-BR" sz="4500" dirty="0" err="1"/>
              <a:t>of</a:t>
            </a:r>
            <a:r>
              <a:rPr lang="pt-BR" sz="4500" dirty="0"/>
              <a:t> some </a:t>
            </a:r>
            <a:r>
              <a:rPr lang="pt-BR" sz="4500" dirty="0" err="1"/>
              <a:t>aspect</a:t>
            </a:r>
            <a:r>
              <a:rPr lang="pt-BR" sz="4500" dirty="0"/>
              <a:t> </a:t>
            </a:r>
            <a:r>
              <a:rPr lang="pt-BR" sz="4500" dirty="0" err="1"/>
              <a:t>of</a:t>
            </a:r>
            <a:r>
              <a:rPr lang="pt-BR" sz="4500" dirty="0"/>
              <a:t> </a:t>
            </a:r>
            <a:r>
              <a:rPr lang="pt-BR" sz="4500" dirty="0" err="1"/>
              <a:t>the</a:t>
            </a:r>
            <a:r>
              <a:rPr lang="pt-BR" sz="4500" dirty="0"/>
              <a:t> </a:t>
            </a:r>
            <a:r>
              <a:rPr lang="pt-BR" sz="4500" dirty="0" err="1"/>
              <a:t>universe</a:t>
            </a:r>
            <a:r>
              <a:rPr lang="pt-BR" sz="45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8E2AF3-3AEC-A644-8341-F75337DA1485}"/>
              </a:ext>
            </a:extLst>
          </p:cNvPr>
          <p:cNvSpPr/>
          <p:nvPr/>
        </p:nvSpPr>
        <p:spPr>
          <a:xfrm>
            <a:off x="3051620" y="5743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STEINBERG, Alan N.; BOWMAN, Christopher L.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Revisions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to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the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JDL data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model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In: 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Handbook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multisensor</a:t>
            </a:r>
            <a:r>
              <a:rPr lang="pt-BR" b="1" dirty="0">
                <a:solidFill>
                  <a:srgbClr val="222222"/>
                </a:solidFill>
                <a:latin typeface="Arial" panose="020B0604020202020204" pitchFamily="34" charset="0"/>
              </a:rPr>
              <a:t> data </a:t>
            </a:r>
            <a:r>
              <a:rPr lang="pt-BR" b="1" dirty="0" err="1">
                <a:solidFill>
                  <a:srgbClr val="222222"/>
                </a:solidFill>
                <a:latin typeface="Arial" panose="020B0604020202020204" pitchFamily="34" charset="0"/>
              </a:rPr>
              <a:t>fusion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. CRC </a:t>
            </a:r>
            <a:r>
              <a:rPr lang="pt-BR" dirty="0" err="1">
                <a:solidFill>
                  <a:srgbClr val="222222"/>
                </a:solidFill>
                <a:latin typeface="Arial" panose="020B0604020202020204" pitchFamily="34" charset="0"/>
              </a:rPr>
              <a:t>press</a:t>
            </a:r>
            <a:r>
              <a:rPr lang="pt-BR" dirty="0">
                <a:solidFill>
                  <a:srgbClr val="222222"/>
                </a:solidFill>
                <a:latin typeface="Arial" panose="020B0604020202020204" pitchFamily="34" charset="0"/>
              </a:rPr>
              <a:t>, 2017. p. 65-88.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96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822C1-F938-BE43-AFE9-4DDF2ABB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StudentLife Dataset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830F9-CA35-574A-AA2C-BC3047E7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continuous</a:t>
            </a:r>
            <a:r>
              <a:rPr lang="pt-BR" sz="1800" dirty="0"/>
              <a:t> </a:t>
            </a:r>
            <a:r>
              <a:rPr lang="pt-BR" sz="1800" dirty="0" err="1"/>
              <a:t>sensing</a:t>
            </a:r>
            <a:r>
              <a:rPr lang="pt-BR" sz="1800" dirty="0"/>
              <a:t> </a:t>
            </a:r>
            <a:r>
              <a:rPr lang="pt-BR" sz="1800" dirty="0" err="1"/>
              <a:t>app</a:t>
            </a:r>
            <a:r>
              <a:rPr lang="pt-BR" sz="1800" dirty="0"/>
              <a:t> </a:t>
            </a:r>
            <a:r>
              <a:rPr lang="pt-BR" sz="1800" dirty="0" err="1"/>
              <a:t>assessed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day-to-day</a:t>
            </a:r>
            <a:r>
              <a:rPr lang="pt-BR" sz="1800" dirty="0"/>
              <a:t> </a:t>
            </a:r>
            <a:r>
              <a:rPr lang="pt-BR" sz="1800" dirty="0" err="1"/>
              <a:t>impact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workload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b="1" dirty="0"/>
              <a:t>stress, </a:t>
            </a:r>
            <a:r>
              <a:rPr lang="pt-BR" sz="1800" b="1" dirty="0" err="1"/>
              <a:t>sleep</a:t>
            </a:r>
            <a:r>
              <a:rPr lang="pt-BR" sz="1800" b="1" dirty="0"/>
              <a:t>, </a:t>
            </a:r>
            <a:r>
              <a:rPr lang="pt-BR" sz="1800" b="1" dirty="0" err="1"/>
              <a:t>activity</a:t>
            </a:r>
            <a:r>
              <a:rPr lang="pt-BR" sz="1800" b="1" dirty="0"/>
              <a:t>, </a:t>
            </a:r>
            <a:r>
              <a:rPr lang="pt-BR" sz="1800" b="1" dirty="0" err="1"/>
              <a:t>mood</a:t>
            </a:r>
            <a:r>
              <a:rPr lang="pt-BR" sz="1800" b="1" dirty="0"/>
              <a:t>, </a:t>
            </a:r>
            <a:r>
              <a:rPr lang="pt-BR" sz="1800" b="1" dirty="0" err="1"/>
              <a:t>sociability</a:t>
            </a:r>
            <a:r>
              <a:rPr lang="pt-BR" sz="1800" b="1" dirty="0"/>
              <a:t>, mental </a:t>
            </a:r>
            <a:r>
              <a:rPr lang="pt-BR" sz="1800" b="1" dirty="0" err="1"/>
              <a:t>well-being</a:t>
            </a:r>
            <a:r>
              <a:rPr lang="pt-BR" sz="1800" b="1" dirty="0"/>
              <a:t> </a:t>
            </a:r>
            <a:r>
              <a:rPr lang="pt-BR" sz="1800" b="1" dirty="0" err="1"/>
              <a:t>and</a:t>
            </a:r>
            <a:r>
              <a:rPr lang="pt-BR" sz="1800" b="1" dirty="0"/>
              <a:t> </a:t>
            </a:r>
            <a:r>
              <a:rPr lang="pt-BR" sz="1800" b="1" dirty="0" err="1"/>
              <a:t>academic</a:t>
            </a:r>
            <a:r>
              <a:rPr lang="pt-BR" sz="1800" b="1" dirty="0"/>
              <a:t> performance </a:t>
            </a:r>
            <a:r>
              <a:rPr lang="pt-BR" sz="1800" dirty="0" err="1"/>
              <a:t>of</a:t>
            </a:r>
            <a:r>
              <a:rPr lang="pt-BR" sz="1800" dirty="0"/>
              <a:t> a single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48 </a:t>
            </a:r>
            <a:r>
              <a:rPr lang="pt-BR" sz="1800" dirty="0" err="1"/>
              <a:t>students</a:t>
            </a:r>
            <a:r>
              <a:rPr lang="pt-BR" sz="1800" dirty="0"/>
              <a:t> </a:t>
            </a:r>
            <a:r>
              <a:rPr lang="pt-BR" sz="1800" dirty="0" err="1"/>
              <a:t>across</a:t>
            </a:r>
            <a:r>
              <a:rPr lang="pt-BR" sz="1800" dirty="0"/>
              <a:t> a 10 </a:t>
            </a:r>
            <a:r>
              <a:rPr lang="pt-BR" sz="1800" dirty="0" err="1"/>
              <a:t>week</a:t>
            </a:r>
            <a:r>
              <a:rPr lang="pt-BR" sz="1800" dirty="0"/>
              <a:t> </a:t>
            </a:r>
            <a:r>
              <a:rPr lang="pt-BR" sz="1800" dirty="0" err="1"/>
              <a:t>using</a:t>
            </a:r>
            <a:r>
              <a:rPr lang="pt-BR" sz="1800" dirty="0"/>
              <a:t> </a:t>
            </a:r>
            <a:r>
              <a:rPr lang="pt-BR" sz="1800" dirty="0" err="1"/>
              <a:t>Android</a:t>
            </a:r>
            <a:r>
              <a:rPr lang="pt-BR" sz="1800" dirty="0"/>
              <a:t> </a:t>
            </a:r>
            <a:r>
              <a:rPr lang="pt-BR" sz="1800" dirty="0" err="1"/>
              <a:t>phones</a:t>
            </a:r>
            <a:endParaRPr lang="pt-BR" sz="1800" dirty="0"/>
          </a:p>
          <a:p>
            <a:pPr>
              <a:lnSpc>
                <a:spcPct val="100000"/>
              </a:lnSpc>
            </a:pPr>
            <a:r>
              <a:rPr lang="pt-BR" sz="1800" dirty="0"/>
              <a:t>The </a:t>
            </a:r>
            <a:r>
              <a:rPr lang="pt-BR" sz="1800" dirty="0" err="1"/>
              <a:t>whole</a:t>
            </a:r>
            <a:r>
              <a:rPr lang="pt-BR" sz="1800" dirty="0"/>
              <a:t> </a:t>
            </a:r>
            <a:r>
              <a:rPr lang="pt-BR" sz="1800" dirty="0" err="1"/>
              <a:t>StudentLife</a:t>
            </a:r>
            <a:r>
              <a:rPr lang="pt-BR" sz="1800" dirty="0"/>
              <a:t> </a:t>
            </a:r>
            <a:r>
              <a:rPr lang="pt-BR" sz="1800" dirty="0" err="1"/>
              <a:t>dataset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presented</a:t>
            </a:r>
            <a:r>
              <a:rPr lang="pt-BR" sz="1800" dirty="0"/>
              <a:t> in </a:t>
            </a:r>
            <a:r>
              <a:rPr lang="pt-BR" sz="1800" dirty="0" err="1"/>
              <a:t>one</a:t>
            </a:r>
            <a:r>
              <a:rPr lang="pt-BR" sz="1800" dirty="0"/>
              <a:t> big file,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contains</a:t>
            </a:r>
            <a:r>
              <a:rPr lang="pt-BR" sz="1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Sensor data</a:t>
            </a:r>
          </a:p>
          <a:p>
            <a:pPr lvl="1">
              <a:lnSpc>
                <a:spcPct val="100000"/>
              </a:lnSpc>
            </a:pPr>
            <a:r>
              <a:rPr lang="pt-BR" sz="1800" dirty="0"/>
              <a:t>EMA data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Survey</a:t>
            </a:r>
            <a:r>
              <a:rPr lang="pt-BR" sz="1800" dirty="0"/>
              <a:t> responses</a:t>
            </a:r>
          </a:p>
          <a:p>
            <a:pPr lvl="1">
              <a:lnSpc>
                <a:spcPct val="100000"/>
              </a:lnSpc>
            </a:pPr>
            <a:r>
              <a:rPr lang="pt-BR" sz="1800" dirty="0" err="1"/>
              <a:t>Educational</a:t>
            </a:r>
            <a:r>
              <a:rPr lang="pt-BR" sz="1800" dirty="0"/>
              <a:t> data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05A8323-A6B9-694B-A041-C1DDCF8E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57" y="630936"/>
            <a:ext cx="307357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5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3F189F-A8B7-634D-94A9-8E6FC051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BR" sz="3200"/>
              <a:t>Manhattan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F20EF-5B68-AC48-B049-EE8D43E2F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algn="just"/>
            <a:r>
              <a:rPr lang="pt-BR" sz="1800" dirty="0" err="1"/>
              <a:t>One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simplest</a:t>
            </a:r>
            <a:r>
              <a:rPr lang="pt-BR" sz="1800" dirty="0"/>
              <a:t> </a:t>
            </a:r>
            <a:r>
              <a:rPr lang="pt-BR" sz="1800" dirty="0" err="1"/>
              <a:t>classification</a:t>
            </a:r>
            <a:r>
              <a:rPr lang="pt-BR" sz="1800" dirty="0"/>
              <a:t> </a:t>
            </a:r>
            <a:r>
              <a:rPr lang="pt-BR" sz="1800" dirty="0" err="1"/>
              <a:t>algorithms</a:t>
            </a:r>
            <a:r>
              <a:rPr lang="pt-BR" sz="1800" dirty="0"/>
              <a:t>, </a:t>
            </a:r>
            <a:r>
              <a:rPr lang="pt-BR" sz="1800" dirty="0" err="1"/>
              <a:t>k</a:t>
            </a:r>
            <a:r>
              <a:rPr lang="pt-BR" sz="1800" dirty="0"/>
              <a:t>-NN </a:t>
            </a:r>
            <a:r>
              <a:rPr lang="pt-BR" sz="1800" dirty="0" err="1"/>
              <a:t>measures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unlabelled</a:t>
            </a:r>
            <a:r>
              <a:rPr lang="pt-BR" sz="1800" dirty="0"/>
              <a:t> </a:t>
            </a:r>
            <a:r>
              <a:rPr lang="pt-BR" sz="1800" dirty="0" err="1"/>
              <a:t>observations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training </a:t>
            </a:r>
            <a:r>
              <a:rPr lang="pt-BR" sz="1800" dirty="0" err="1"/>
              <a:t>samples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infer</a:t>
            </a:r>
            <a:r>
              <a:rPr lang="pt-BR" sz="1800" dirty="0"/>
              <a:t> </a:t>
            </a:r>
            <a:r>
              <a:rPr lang="pt-BR" sz="1800" dirty="0" err="1"/>
              <a:t>which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 </a:t>
            </a:r>
            <a:r>
              <a:rPr lang="pt-BR" sz="1800" dirty="0" err="1"/>
              <a:t>they</a:t>
            </a:r>
            <a:r>
              <a:rPr lang="pt-BR" sz="1800" dirty="0"/>
              <a:t> </a:t>
            </a:r>
            <a:r>
              <a:rPr lang="pt-BR" sz="1800" dirty="0" err="1"/>
              <a:t>belong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The </a:t>
            </a:r>
            <a:r>
              <a:rPr lang="pt-BR" sz="1800" b="1" dirty="0"/>
              <a:t>Manhattan </a:t>
            </a:r>
            <a:r>
              <a:rPr lang="pt-BR" sz="1800" b="1" dirty="0" err="1"/>
              <a:t>distance</a:t>
            </a:r>
            <a:r>
              <a:rPr lang="pt-BR" sz="1800" b="1" dirty="0"/>
              <a:t> </a:t>
            </a:r>
            <a:r>
              <a:rPr lang="pt-BR" sz="1800" dirty="0" err="1"/>
              <a:t>between</a:t>
            </a:r>
            <a:r>
              <a:rPr lang="pt-BR" sz="1800" dirty="0"/>
              <a:t> </a:t>
            </a:r>
            <a:r>
              <a:rPr lang="pt-BR" sz="1800" dirty="0" err="1"/>
              <a:t>two</a:t>
            </a:r>
            <a:r>
              <a:rPr lang="pt-BR" sz="1800" dirty="0"/>
              <a:t> points </a:t>
            </a:r>
            <a:r>
              <a:rPr lang="pt-BR" sz="1800" b="1" dirty="0" err="1"/>
              <a:t>x</a:t>
            </a:r>
            <a:r>
              <a:rPr lang="pt-BR" sz="1800" dirty="0"/>
              <a:t> = (</a:t>
            </a:r>
            <a:r>
              <a:rPr lang="pt-BR" sz="1800" i="1" dirty="0"/>
              <a:t>x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x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x</a:t>
            </a:r>
            <a:r>
              <a:rPr lang="pt-BR" sz="1800" i="1" baseline="-25000" dirty="0" err="1"/>
              <a:t>n</a:t>
            </a:r>
            <a:r>
              <a:rPr lang="pt-BR" sz="1800" dirty="0"/>
              <a:t>) </a:t>
            </a:r>
            <a:r>
              <a:rPr lang="pt-BR" sz="1800" dirty="0" err="1"/>
              <a:t>and</a:t>
            </a:r>
            <a:r>
              <a:rPr lang="pt-BR" sz="1800" dirty="0"/>
              <a:t> </a:t>
            </a:r>
            <a:r>
              <a:rPr lang="pt-BR" sz="1800" b="1" dirty="0" err="1"/>
              <a:t>y</a:t>
            </a:r>
            <a:r>
              <a:rPr lang="pt-BR" sz="1800" dirty="0"/>
              <a:t> = (</a:t>
            </a:r>
            <a:r>
              <a:rPr lang="pt-BR" sz="1800" i="1" dirty="0"/>
              <a:t>y</a:t>
            </a:r>
            <a:r>
              <a:rPr lang="pt-BR" sz="1800" baseline="-25000" dirty="0"/>
              <a:t>1</a:t>
            </a:r>
            <a:r>
              <a:rPr lang="pt-BR" sz="1800" dirty="0"/>
              <a:t>, </a:t>
            </a:r>
            <a:r>
              <a:rPr lang="pt-BR" sz="1800" i="1" dirty="0"/>
              <a:t>y</a:t>
            </a:r>
            <a:r>
              <a:rPr lang="pt-BR" sz="1800" baseline="-25000" dirty="0"/>
              <a:t>2</a:t>
            </a:r>
            <a:r>
              <a:rPr lang="pt-BR" sz="1800" dirty="0"/>
              <a:t>, </a:t>
            </a:r>
            <a:r>
              <a:rPr lang="pt-BR" sz="1800" i="1" dirty="0"/>
              <a:t>…</a:t>
            </a:r>
            <a:r>
              <a:rPr lang="pt-BR" sz="1800" dirty="0"/>
              <a:t>, </a:t>
            </a:r>
            <a:r>
              <a:rPr lang="pt-BR" sz="1800" i="1" dirty="0" err="1"/>
              <a:t>y</a:t>
            </a:r>
            <a:r>
              <a:rPr lang="pt-BR" sz="1800" i="1" baseline="-25000" dirty="0" err="1"/>
              <a:t>n</a:t>
            </a:r>
            <a:r>
              <a:rPr lang="pt-BR" sz="1800" dirty="0"/>
              <a:t>) in </a:t>
            </a:r>
            <a:r>
              <a:rPr lang="pt-BR" sz="1800" i="1" dirty="0" err="1"/>
              <a:t>n</a:t>
            </a:r>
            <a:r>
              <a:rPr lang="pt-BR" sz="1800" dirty="0"/>
              <a:t>-dimensional </a:t>
            </a:r>
            <a:r>
              <a:rPr lang="pt-BR" sz="1800" dirty="0" err="1"/>
              <a:t>space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sum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distances</a:t>
            </a:r>
            <a:r>
              <a:rPr lang="pt-BR" sz="1800" dirty="0"/>
              <a:t> in </a:t>
            </a:r>
            <a:r>
              <a:rPr lang="pt-BR" sz="1800" dirty="0" err="1"/>
              <a:t>each</a:t>
            </a:r>
            <a:r>
              <a:rPr lang="pt-BR" sz="1800" dirty="0"/>
              <a:t> </a:t>
            </a:r>
            <a:r>
              <a:rPr lang="pt-BR" sz="1800" dirty="0" err="1"/>
              <a:t>dimension</a:t>
            </a:r>
            <a:r>
              <a:rPr lang="pt-BR" sz="1800" dirty="0"/>
              <a:t>.</a:t>
            </a:r>
          </a:p>
          <a:p>
            <a:pPr algn="just"/>
            <a:r>
              <a:rPr lang="pt-BR" sz="1800" dirty="0"/>
              <a:t>Manhattan </a:t>
            </a:r>
            <a:r>
              <a:rPr lang="pt-BR" sz="1800" dirty="0" err="1"/>
              <a:t>distance</a:t>
            </a:r>
            <a:r>
              <a:rPr lang="pt-BR" sz="1800" dirty="0"/>
              <a:t> (L1 </a:t>
            </a:r>
            <a:r>
              <a:rPr lang="pt-BR" sz="1800" dirty="0" err="1"/>
              <a:t>norm</a:t>
            </a:r>
            <a:r>
              <a:rPr lang="pt-BR" sz="1800" dirty="0"/>
              <a:t>) </a:t>
            </a:r>
            <a:r>
              <a:rPr lang="pt-BR" sz="1800" dirty="0" err="1"/>
              <a:t>may</a:t>
            </a:r>
            <a:r>
              <a:rPr lang="pt-BR" sz="1800" dirty="0"/>
              <a:t> </a:t>
            </a:r>
            <a:r>
              <a:rPr lang="pt-BR" sz="1800" dirty="0" err="1"/>
              <a:t>be</a:t>
            </a:r>
            <a:r>
              <a:rPr lang="pt-BR" sz="1800" dirty="0"/>
              <a:t> </a:t>
            </a:r>
            <a:r>
              <a:rPr lang="pt-BR" sz="1800" dirty="0" err="1"/>
              <a:t>preferable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Euclidean</a:t>
            </a:r>
            <a:r>
              <a:rPr lang="pt-BR" sz="1800" dirty="0"/>
              <a:t> </a:t>
            </a:r>
            <a:r>
              <a:rPr lang="pt-BR" sz="1800" dirty="0" err="1"/>
              <a:t>distance</a:t>
            </a:r>
            <a:r>
              <a:rPr lang="pt-BR" sz="1800" dirty="0"/>
              <a:t> (L2 </a:t>
            </a:r>
            <a:r>
              <a:rPr lang="pt-BR" sz="1800" dirty="0" err="1"/>
              <a:t>norm</a:t>
            </a:r>
            <a:r>
              <a:rPr lang="pt-BR" sz="1800" dirty="0"/>
              <a:t>) for </a:t>
            </a:r>
            <a:r>
              <a:rPr lang="pt-BR" sz="1800" dirty="0" err="1"/>
              <a:t>the</a:t>
            </a:r>
            <a:r>
              <a:rPr lang="pt-BR" sz="1800" dirty="0"/>
              <a:t> case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b="1" dirty="0"/>
              <a:t>high dimensional data.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6E4D1A-0D1F-F548-BB84-3B416927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712839"/>
            <a:ext cx="4097657" cy="13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099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1156</Words>
  <Application>Microsoft Macintosh PowerPoint</Application>
  <PresentationFormat>Widescreen</PresentationFormat>
  <Paragraphs>109</Paragraphs>
  <Slides>26</Slides>
  <Notes>15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Avenir Next LT Pro</vt:lpstr>
      <vt:lpstr>Calibri</vt:lpstr>
      <vt:lpstr>Neue Haas Grotesk Text Pro</vt:lpstr>
      <vt:lpstr>AccentBoxVTI</vt:lpstr>
      <vt:lpstr>A Data Fusion Approach for Identifying  Digital Dependency</vt:lpstr>
      <vt:lpstr>Context</vt:lpstr>
      <vt:lpstr>Related Work</vt:lpstr>
      <vt:lpstr>Proposed Solution</vt:lpstr>
      <vt:lpstr>Data Fusion</vt:lpstr>
      <vt:lpstr>Data Fusion</vt:lpstr>
      <vt:lpstr>Data fusion involves combining data to estimate or predict the state of some aspect of the universe.</vt:lpstr>
      <vt:lpstr>StudentLife Dataset</vt:lpstr>
      <vt:lpstr>Manhattan Distance</vt:lpstr>
      <vt:lpstr>Data Fusion Development</vt:lpstr>
      <vt:lpstr>Level 0 - Source Preprocessing</vt:lpstr>
      <vt:lpstr>Level 0 - Source Preprocessing</vt:lpstr>
      <vt:lpstr>Level 1 - Object Refinement</vt:lpstr>
      <vt:lpstr>Level 2 - Situation Assessment</vt:lpstr>
      <vt:lpstr>Level 2 - Situation Assessment</vt:lpstr>
      <vt:lpstr>Personas</vt:lpstr>
      <vt:lpstr>Level 3 - Impact assessment</vt:lpstr>
      <vt:lpstr>Level 3 - Impact assessment</vt:lpstr>
      <vt:lpstr>Level 3 - Impact assessment</vt:lpstr>
      <vt:lpstr>Level 4 - Process Refinement</vt:lpstr>
      <vt:lpstr>Running Code</vt:lpstr>
      <vt:lpstr>Results</vt:lpstr>
      <vt:lpstr>Apresentação do PowerPoint</vt:lpstr>
      <vt:lpstr>Apresentação do PowerPoint</vt:lpstr>
      <vt:lpstr>Conclusion</vt:lpstr>
      <vt:lpstr>https://github.com/GustavoSchroeder/Assignment-Data-Prospection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Technological Advancements and the Impact on Mental Health </dc:title>
  <dc:creator>Gustavo Lazarotto Schroeder</dc:creator>
  <cp:lastModifiedBy>Gustavo Lazarotto Schroeder</cp:lastModifiedBy>
  <cp:revision>50</cp:revision>
  <dcterms:created xsi:type="dcterms:W3CDTF">2021-03-16T00:31:57Z</dcterms:created>
  <dcterms:modified xsi:type="dcterms:W3CDTF">2021-06-30T01:03:32Z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2021-06-29T18:09:34Z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faf65338-1625-4681-b7c4-b79609884c2f</vt:lpwstr>
  </property>
  <property fmtid="{D5CDD505-2E9C-101B-9397-08002B2CF9AE}" pid="8" name="MSIP_Label_99deea41-824f-4c3c-afd5-7afdfc16eee8_ContentBits">
    <vt:lpwstr>2</vt:lpwstr>
  </property>
</Properties>
</file>