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4"/>
  </p:normalViewPr>
  <p:slideViewPr>
    <p:cSldViewPr snapToGrid="0" snapToObjects="1">
      <p:cViewPr varScale="1">
        <p:scale>
          <a:sx n="136" d="100"/>
          <a:sy n="136" d="100"/>
        </p:scale>
        <p:origin x="216" y="2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F5AC9-E013-7540-90DC-B2F90C5FF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2D7E1C-982D-2C45-AE0D-56EE1D1AA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CF2172-2052-5946-B3A4-F62B8093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7FD8-7647-544D-8D4B-E38D0094D47D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9711D2-065D-F749-8791-6FE80F56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E66CE8-7561-0442-A335-294DB2C5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CB26-B586-F64A-824A-D918A81BD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74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E15BC-7608-0F4A-8781-BB5EB24E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31DFD5-FC37-1D4A-80DF-CA9B35519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85FD13-60B2-5E4A-85EE-719C571B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7FD8-7647-544D-8D4B-E38D0094D47D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21F464-5072-A441-BF08-8BFA2F49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39EB62-D779-6041-A2A3-B01990E1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CB26-B586-F64A-824A-D918A81BD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86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F061B6-8DC2-1343-BF25-EC31BF980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17F807-5511-1E45-94BA-97E632FEF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EF844E-6BEA-D847-AB65-F5F7168B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7FD8-7647-544D-8D4B-E38D0094D47D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A79825-DED3-E844-BADB-9A6ED044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8F1565-C6B6-AE41-AC04-32AF9B8D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CB26-B586-F64A-824A-D918A81BD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83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6D69-AE6E-3641-88A2-496ADC3B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7E9E0-F368-CD4B-8480-7FC0FE4ED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EB793D-20F8-2F4E-BAE4-E0969C52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7FD8-7647-544D-8D4B-E38D0094D47D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D95CC6-4773-6E4C-891A-C27878F4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BFE8EC-D7B1-2B43-AE6C-B78D4969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CB26-B586-F64A-824A-D918A81BD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12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E551B-F605-0C49-B7CB-08FFA2E9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9DDD1C-EB79-FB46-B643-BFA886F23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5FD484-90F7-304D-8160-303FEC1C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7FD8-7647-544D-8D4B-E38D0094D47D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C27F3C-93D9-554F-8605-3B785C9A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530725-7598-DC48-8B00-793377F9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CB26-B586-F64A-824A-D918A81BD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84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263F1-075F-D341-A229-C2E59E38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854673-406F-0F4E-B1AE-AF0797B45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A63A0E-6602-CA47-9F5D-2C6F418A4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381C40-4B4C-BB42-BD94-22C2DCA0D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7FD8-7647-544D-8D4B-E38D0094D47D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575181-E2D2-8040-A0BD-51EDCC24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CD8388-708B-F94A-B6E6-D7BBFCE00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CB26-B586-F64A-824A-D918A81BD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38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D67EA-1569-DE46-897F-C010DCBF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50E7CD-3A0D-3B49-8FF8-931130322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51C4FD-AEBC-2843-93DB-067D12FAE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AE8200-548A-004F-8870-F83654753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FF14BF-6108-634C-A35F-1324D9130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76BF875-248C-114C-8464-316BC542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7FD8-7647-544D-8D4B-E38D0094D47D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76B5DC-8927-FA4C-B1AC-4CBA2D17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12BF6A-0008-7247-9C20-5055924A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CB26-B586-F64A-824A-D918A81BD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68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64556-41BF-0241-97EE-94471EBB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0F6F4A-A4DB-0447-95EF-D7DC0738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7FD8-7647-544D-8D4B-E38D0094D47D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C0AA2D-B811-F842-BD7D-264C4D2C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42E546-FFC6-DA4D-884E-C30363A6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CB26-B586-F64A-824A-D918A81BD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23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0A61F42-FBA3-8B48-9A36-8BA4AEA5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7FD8-7647-544D-8D4B-E38D0094D47D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B53832-3206-7C4A-8798-A6379117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941C5B-925D-054F-8F83-3A83B8D6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CB26-B586-F64A-824A-D918A81BD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39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9A64C-2CA7-2149-B064-8634D2EB6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4A28DC-21AA-9A4A-B8A6-819144B6C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DBF93A-9F9A-1645-A5E9-3442BC7F8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6A04EF-718E-6E45-8CF1-6BA61F21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7FD8-7647-544D-8D4B-E38D0094D47D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34E34D-969F-5249-AC08-0011529F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AB068C-6D09-8848-BB7F-E7C8EF85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CB26-B586-F64A-824A-D918A81BD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83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16ECE-7B2D-2749-8054-283B99E1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9494A0D-9942-D34F-BE6F-4F9571133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FCCF5D-5BB2-BD4F-B56A-EC6B9A316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53B5D-F4F9-9247-B98D-6435D7D8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7FD8-7647-544D-8D4B-E38D0094D47D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BCAABC-8C04-B442-B089-98934666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DAD85A-5A44-9A4F-B98A-608F780E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CB26-B586-F64A-824A-D918A81BD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97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ADE3BA-5D73-3748-96F0-1A6D509A5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EEBB71-2858-D040-9F27-A8A876450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E10C83-34F4-EF45-BBD6-B0AC48168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37FD8-7647-544D-8D4B-E38D0094D47D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79B3CE-39C2-FF44-9BF5-20A0D7A5C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70C860-AEEE-344D-9B32-E3C4B1D3F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3CB26-B586-F64A-824A-D918A81BD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05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B5507FD6-2969-5041-A93D-C525A30487D8}"/>
              </a:ext>
            </a:extLst>
          </p:cNvPr>
          <p:cNvSpPr/>
          <p:nvPr/>
        </p:nvSpPr>
        <p:spPr>
          <a:xfrm>
            <a:off x="4295477" y="2694889"/>
            <a:ext cx="3601039" cy="158370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(Fusion) Technology Intoxication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4BFE35-476B-4D48-B006-CC5AB7BB563A}"/>
              </a:ext>
            </a:extLst>
          </p:cNvPr>
          <p:cNvSpPr/>
          <p:nvPr/>
        </p:nvSpPr>
        <p:spPr>
          <a:xfrm>
            <a:off x="821702" y="886121"/>
            <a:ext cx="2072325" cy="15648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App Usage (Daily)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4ADADB-EA64-E849-8A05-709BC2DF0AEF}"/>
              </a:ext>
            </a:extLst>
          </p:cNvPr>
          <p:cNvSpPr/>
          <p:nvPr/>
        </p:nvSpPr>
        <p:spPr>
          <a:xfrm>
            <a:off x="821703" y="2713742"/>
            <a:ext cx="2072325" cy="15648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SMS Sent (Daily)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F69C51-22D8-1C40-B750-C26E0DFFFF52}"/>
              </a:ext>
            </a:extLst>
          </p:cNvPr>
          <p:cNvSpPr/>
          <p:nvPr/>
        </p:nvSpPr>
        <p:spPr>
          <a:xfrm>
            <a:off x="883503" y="4541363"/>
            <a:ext cx="2072325" cy="158370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Smartphone Use in Dark Enviroments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10D057-4562-B24E-A4A7-BB5656BAD9ED}"/>
              </a:ext>
            </a:extLst>
          </p:cNvPr>
          <p:cNvSpPr/>
          <p:nvPr/>
        </p:nvSpPr>
        <p:spPr>
          <a:xfrm>
            <a:off x="9020357" y="1912464"/>
            <a:ext cx="2072325" cy="15648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Sleep Time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F45F2D-CDDC-2E42-9B9F-FB4EA865F2E1}"/>
              </a:ext>
            </a:extLst>
          </p:cNvPr>
          <p:cNvSpPr/>
          <p:nvPr/>
        </p:nvSpPr>
        <p:spPr>
          <a:xfrm>
            <a:off x="9020357" y="3576341"/>
            <a:ext cx="2072325" cy="15648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Stress Level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DCC3F7-225B-A445-AA17-860B112598AA}"/>
              </a:ext>
            </a:extLst>
          </p:cNvPr>
          <p:cNvSpPr/>
          <p:nvPr/>
        </p:nvSpPr>
        <p:spPr>
          <a:xfrm>
            <a:off x="5054032" y="4996208"/>
            <a:ext cx="2072325" cy="156485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Perceived Stress Scale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11AAD8-8F5A-2542-B818-C7F1734E6159}"/>
              </a:ext>
            </a:extLst>
          </p:cNvPr>
          <p:cNvSpPr/>
          <p:nvPr/>
        </p:nvSpPr>
        <p:spPr>
          <a:xfrm>
            <a:off x="5054031" y="465449"/>
            <a:ext cx="2072325" cy="156485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Depression Scale - PHQ-9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518A290C-4A31-5F41-B31A-A08CC839D0CD}"/>
              </a:ext>
            </a:extLst>
          </p:cNvPr>
          <p:cNvCxnSpPr>
            <a:cxnSpLocks/>
            <a:stCxn id="7" idx="7"/>
            <a:endCxn id="4" idx="1"/>
          </p:cNvCxnSpPr>
          <p:nvPr/>
        </p:nvCxnSpPr>
        <p:spPr>
          <a:xfrm flipV="1">
            <a:off x="2652343" y="3486741"/>
            <a:ext cx="1643134" cy="12865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5DEFCDB-F069-5045-AD29-EEFF33BB6010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 flipV="1">
            <a:off x="2894028" y="3486741"/>
            <a:ext cx="1401449" cy="94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DA06102-547A-3848-AB1B-8541CB02076F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2590542" y="2221804"/>
            <a:ext cx="1704935" cy="12649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44B3B9AD-3C2C-8B4E-87E3-93B53721C580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6090195" y="4278592"/>
            <a:ext cx="5802" cy="7176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53F42C33-2240-1243-92DC-357911EC10CC}"/>
              </a:ext>
            </a:extLst>
          </p:cNvPr>
          <p:cNvCxnSpPr>
            <a:cxnSpLocks/>
            <a:stCxn id="4" idx="0"/>
            <a:endCxn id="11" idx="4"/>
          </p:cNvCxnSpPr>
          <p:nvPr/>
        </p:nvCxnSpPr>
        <p:spPr>
          <a:xfrm flipH="1" flipV="1">
            <a:off x="6090194" y="2030299"/>
            <a:ext cx="5803" cy="6645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AA2C3DB3-768C-2545-8958-A250297392F1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>
            <a:off x="7896516" y="3486741"/>
            <a:ext cx="1123841" cy="8720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AC7D9A28-EC69-9048-9D9D-0FB6F5BC3D75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7896516" y="2694889"/>
            <a:ext cx="1123841" cy="7918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76A9CAC3-7E0E-FF4F-BA69-8792BDB2EF6D}"/>
              </a:ext>
            </a:extLst>
          </p:cNvPr>
          <p:cNvSpPr/>
          <p:nvPr/>
        </p:nvSpPr>
        <p:spPr>
          <a:xfrm>
            <a:off x="8063061" y="6403158"/>
            <a:ext cx="1376313" cy="4430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Sensor Data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D719589-C667-EB4E-B5B9-214DCEED3629}"/>
              </a:ext>
            </a:extLst>
          </p:cNvPr>
          <p:cNvSpPr/>
          <p:nvPr/>
        </p:nvSpPr>
        <p:spPr>
          <a:xfrm>
            <a:off x="9439374" y="6403158"/>
            <a:ext cx="1376313" cy="4430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EMA Data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B5B5C203-F25D-E448-827F-931E15F9DD89}"/>
              </a:ext>
            </a:extLst>
          </p:cNvPr>
          <p:cNvSpPr/>
          <p:nvPr/>
        </p:nvSpPr>
        <p:spPr>
          <a:xfrm>
            <a:off x="10815687" y="6403158"/>
            <a:ext cx="1376313" cy="4430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Surveys</a:t>
            </a:r>
          </a:p>
        </p:txBody>
      </p:sp>
    </p:spTree>
    <p:extLst>
      <p:ext uri="{BB962C8B-B14F-4D97-AF65-F5344CB8AC3E}">
        <p14:creationId xmlns:p14="http://schemas.microsoft.com/office/powerpoint/2010/main" val="3577184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36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Lazarotto Schroeder</dc:creator>
  <cp:lastModifiedBy>Gustavo Lazarotto Schroeder</cp:lastModifiedBy>
  <cp:revision>5</cp:revision>
  <dcterms:created xsi:type="dcterms:W3CDTF">2021-06-17T23:14:01Z</dcterms:created>
  <dcterms:modified xsi:type="dcterms:W3CDTF">2021-06-17T23:39:53Z</dcterms:modified>
</cp:coreProperties>
</file>