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7" r:id="rId5"/>
    <p:sldId id="25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8F3B56-A119-4CA9-B597-77E2F7549452}" v="20" dt="2021-03-23T12:10:59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996EC-1892-42ED-91A0-074A56F744F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2F1A5-65E5-4B55-9412-9F4E46A013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30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2F1A5-65E5-4B55-9412-9F4E46A0134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36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B07F8-4AF7-4B48-B455-3FBBC6C1E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6CC191-B36E-AC4E-A4FB-8556ADF6A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679C2E-8A1A-AD42-A11F-0F7F7D2B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E537-C6F9-BE48-94C0-8858A4D85C48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3F85DD-4FF4-B442-9B73-140958FA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769199-DC97-0E40-9C25-6F8265E3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F76-B3C0-064F-BAE5-F91E3BF05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83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11595-CD79-454F-A174-36BEBA3D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9E0FB3-7185-3A44-9E0A-6A11F4771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D1BCC1-4EB2-F241-8EFD-1521E906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E537-C6F9-BE48-94C0-8858A4D85C48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899BEE-C331-C74D-8E7D-F057B14A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63C21C-6AAE-DE4E-A711-4F2F4200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F76-B3C0-064F-BAE5-F91E3BF05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97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A5A5C9-1890-F143-987D-251C3AD3F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0DDCDF-C5A2-BD45-A9E3-3707A289A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E8DE84-EE3C-7546-BBED-B058F38E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E537-C6F9-BE48-94C0-8858A4D85C48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9355DA-D0E6-BD40-8E30-6368C395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BCF161-C2CD-754B-A54A-16C2F60B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F76-B3C0-064F-BAE5-F91E3BF05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12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72D62-8E59-4E4C-8383-84AC0729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1E3D41-A9BC-1C42-88D6-796E000B1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17E2A6-134A-454E-BFFD-2B7BF862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E537-C6F9-BE48-94C0-8858A4D85C48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10A910-C130-794F-B823-03FB9962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F57F10-A6F8-434D-AE63-B7B508F5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F76-B3C0-064F-BAE5-F91E3BF05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9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C5778-ABA9-D842-92CC-EAEDC8A9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72B0E7-ED99-424B-BD57-D151CD887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D62271-42EB-E947-A25B-5D3B930C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E537-C6F9-BE48-94C0-8858A4D85C48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46F901-65F6-9B40-8A57-B7870831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95C85D-6B97-F94C-AF5B-BD31E890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F76-B3C0-064F-BAE5-F91E3BF05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18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70D3E-CD4D-C044-B970-16B5C796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34808-D318-414A-BEE9-30C7915C1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85636C-D772-3649-B4DD-C90B7E4BF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5B6FD9-3822-6742-8380-8FFA8D4A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E537-C6F9-BE48-94C0-8858A4D85C48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0FFE59-B5F3-AF4C-83B0-63160D6E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62E582-2C0A-344D-9BC4-70310F58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F76-B3C0-064F-BAE5-F91E3BF05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05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E02DF-1436-4444-A39E-9950AB6E3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4A8248-3ED6-C04C-B317-4E7FD36A5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9167E6-BE30-0843-B0E1-4A3806A05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5867D92-F5F9-B04E-BE81-D3A8F6774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B46473-4891-3744-AD5D-8AA136F4D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5318154-0535-A04C-99B4-1C46DB72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E537-C6F9-BE48-94C0-8858A4D85C48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8DA2A4-5F48-EF41-B903-D503F3EA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D688224-460A-014F-B279-CDF7B577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F76-B3C0-064F-BAE5-F91E3BF05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79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B16A7-8736-6646-B892-0CFF5DD8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F290B2-6CC9-8749-9C2A-EA3C8826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E537-C6F9-BE48-94C0-8858A4D85C48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F4A1AB-D201-4841-A68C-97D4D3C1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C86E73-8A7A-8046-AD4D-F5EFB27B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F76-B3C0-064F-BAE5-F91E3BF05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42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0836B67-02F3-244B-B8E4-DD3771D6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E537-C6F9-BE48-94C0-8858A4D85C48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C5B5C01-9E6B-2F4A-A2C7-C9DD8C6A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EF9F1E-B4B9-4C48-8D16-848D38A0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F76-B3C0-064F-BAE5-F91E3BF05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99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35CA6-A098-D543-9B3B-ED07F77E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72DB17-CC5E-354F-9201-7B831FD28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F6E6A4-5BEF-EF4B-9EF1-186F673B1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1A3C7D-A723-A44B-B997-7C373FA1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E537-C6F9-BE48-94C0-8858A4D85C48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ACB580-D896-0E49-A04E-A444E88C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4CA3CA-D0DD-904D-8FFC-A2C0F134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F76-B3C0-064F-BAE5-F91E3BF05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00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5D929-BBBA-4D49-AD04-0B5F1DE2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02ED83E-E9F5-2F47-93AA-7A00EE1BF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5164AF-386F-DE48-9A33-5B616609A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3F2C55-D214-354D-BB37-C3F692BD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E537-C6F9-BE48-94C0-8858A4D85C48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8A2AB8-7ECB-4A40-8AA4-66127202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9AC12C-DDAA-FD4E-928A-426D1FC2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7F76-B3C0-064F-BAE5-F91E3BF05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07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226C00-0DC4-394B-9DF3-6464B9BB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E92007-E024-2546-A38B-EA50F9D4D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EFB079-D46A-0A4C-9F51-AAA9FCF84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7E537-C6F9-BE48-94C0-8858A4D85C48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96959B-482A-8340-9D03-3B7C8B2EB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C8B697-1BC3-9D48-A817-216503C98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D7F76-B3C0-064F-BAE5-F91E3BF05D8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891313737,&quot;Placement&quot;:&quot;Footer&quot;}">
            <a:extLst>
              <a:ext uri="{FF2B5EF4-FFF2-40B4-BE49-F238E27FC236}">
                <a16:creationId xmlns:a16="http://schemas.microsoft.com/office/drawing/2014/main" id="{FE689C1D-EA5A-430B-8C2F-EA29417FCDDF}"/>
              </a:ext>
            </a:extLst>
          </p:cNvPr>
          <p:cNvSpPr txBox="1"/>
          <p:nvPr userDrawn="1"/>
        </p:nvSpPr>
        <p:spPr>
          <a:xfrm>
            <a:off x="4885989" y="6595656"/>
            <a:ext cx="242002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Classificação da informação: Uso Interno</a:t>
            </a:r>
          </a:p>
        </p:txBody>
      </p:sp>
    </p:spTree>
    <p:extLst>
      <p:ext uri="{BB962C8B-B14F-4D97-AF65-F5344CB8AC3E}">
        <p14:creationId xmlns:p14="http://schemas.microsoft.com/office/powerpoint/2010/main" val="280493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er, male icon - Free download on Iconfinder">
            <a:extLst>
              <a:ext uri="{FF2B5EF4-FFF2-40B4-BE49-F238E27FC236}">
                <a16:creationId xmlns:a16="http://schemas.microsoft.com/office/drawing/2014/main" id="{97DC84E8-16D9-A047-AEEC-698DCCF02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255" y="2385593"/>
            <a:ext cx="1771487" cy="17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A5FB493-38B9-684C-8925-F05F02712E61}"/>
              </a:ext>
            </a:extLst>
          </p:cNvPr>
          <p:cNvSpPr txBox="1"/>
          <p:nvPr/>
        </p:nvSpPr>
        <p:spPr>
          <a:xfrm>
            <a:off x="5609388" y="4150142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/>
              <a:t>Usuário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378D370-49EA-644F-A1EC-0B2C23030C8E}"/>
              </a:ext>
            </a:extLst>
          </p:cNvPr>
          <p:cNvSpPr/>
          <p:nvPr/>
        </p:nvSpPr>
        <p:spPr>
          <a:xfrm>
            <a:off x="1297445" y="2304132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Informações de Perfil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10A5734-A24B-8A41-A2F4-D60A2495E4F6}"/>
              </a:ext>
            </a:extLst>
          </p:cNvPr>
          <p:cNvSpPr/>
          <p:nvPr/>
        </p:nvSpPr>
        <p:spPr>
          <a:xfrm>
            <a:off x="1297444" y="2607143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Idade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22E9195-66D0-424F-9493-67989B906905}"/>
              </a:ext>
            </a:extLst>
          </p:cNvPr>
          <p:cNvSpPr/>
          <p:nvPr/>
        </p:nvSpPr>
        <p:spPr>
          <a:xfrm>
            <a:off x="1297443" y="2910154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Gênero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D8C669E-3D8B-084C-B3C2-DBA51B1A344C}"/>
              </a:ext>
            </a:extLst>
          </p:cNvPr>
          <p:cNvSpPr/>
          <p:nvPr/>
        </p:nvSpPr>
        <p:spPr>
          <a:xfrm>
            <a:off x="1297442" y="3222992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Rotina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20F1172-3DB2-954C-8F67-8A184AD74E4B}"/>
              </a:ext>
            </a:extLst>
          </p:cNvPr>
          <p:cNvSpPr/>
          <p:nvPr/>
        </p:nvSpPr>
        <p:spPr>
          <a:xfrm>
            <a:off x="1297442" y="3526003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Hobbies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FA4E547-E100-434A-BBCB-44A43DC8C2E1}"/>
              </a:ext>
            </a:extLst>
          </p:cNvPr>
          <p:cNvSpPr/>
          <p:nvPr/>
        </p:nvSpPr>
        <p:spPr>
          <a:xfrm>
            <a:off x="8724405" y="2318200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Contexto Diário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0BA3E4B-6FE4-FB41-9811-72775860281B}"/>
              </a:ext>
            </a:extLst>
          </p:cNvPr>
          <p:cNvSpPr/>
          <p:nvPr/>
        </p:nvSpPr>
        <p:spPr>
          <a:xfrm>
            <a:off x="8724404" y="2621211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Geolocalização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0708D27-32E4-BA47-A257-771B00A20630}"/>
              </a:ext>
            </a:extLst>
          </p:cNvPr>
          <p:cNvSpPr/>
          <p:nvPr/>
        </p:nvSpPr>
        <p:spPr>
          <a:xfrm>
            <a:off x="8724403" y="2924222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6. Screen Time / App Data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AFF70BD-9E0A-0244-998B-0F660E6F1CCA}"/>
              </a:ext>
            </a:extLst>
          </p:cNvPr>
          <p:cNvSpPr/>
          <p:nvPr/>
        </p:nvSpPr>
        <p:spPr>
          <a:xfrm>
            <a:off x="8724402" y="3234171"/>
            <a:ext cx="1953755" cy="303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Logado PSN ou Xbox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5B42214-1545-6042-AF0D-71ECC58BD49B}"/>
              </a:ext>
            </a:extLst>
          </p:cNvPr>
          <p:cNvSpPr/>
          <p:nvPr/>
        </p:nvSpPr>
        <p:spPr>
          <a:xfrm>
            <a:off x="8724402" y="3530052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Utilizando Computador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7845A3-12A5-E543-B8C2-3B1D40F25E25}"/>
              </a:ext>
            </a:extLst>
          </p:cNvPr>
          <p:cNvSpPr/>
          <p:nvPr/>
        </p:nvSpPr>
        <p:spPr>
          <a:xfrm>
            <a:off x="8724402" y="3847131"/>
            <a:ext cx="1953755" cy="41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Hora/Data – Ações Smartphone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A70EC9-89BB-A041-B941-95EF70C55506}"/>
              </a:ext>
            </a:extLst>
          </p:cNvPr>
          <p:cNvSpPr/>
          <p:nvPr/>
        </p:nvSpPr>
        <p:spPr>
          <a:xfrm>
            <a:off x="8724402" y="4262685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Numero de Passos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30FDDC6-B4A5-0E48-B42A-E21606B712EF}"/>
              </a:ext>
            </a:extLst>
          </p:cNvPr>
          <p:cNvSpPr/>
          <p:nvPr/>
        </p:nvSpPr>
        <p:spPr>
          <a:xfrm>
            <a:off x="8724402" y="4572634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Dirigindo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BC2EFD9-F8D5-D64B-83F3-3F25F143EBF7}"/>
              </a:ext>
            </a:extLst>
          </p:cNvPr>
          <p:cNvSpPr/>
          <p:nvPr/>
        </p:nvSpPr>
        <p:spPr>
          <a:xfrm>
            <a:off x="5119124" y="5512866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Contexto Fisiológico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BD5FE02-AB28-FA4B-B224-9756D1BD4803}"/>
              </a:ext>
            </a:extLst>
          </p:cNvPr>
          <p:cNvSpPr/>
          <p:nvPr/>
        </p:nvSpPr>
        <p:spPr>
          <a:xfrm>
            <a:off x="5119123" y="5815877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Batimentos Cardíacos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C070B18-D9D6-DB40-A1EB-37C2B41E0E06}"/>
              </a:ext>
            </a:extLst>
          </p:cNvPr>
          <p:cNvSpPr/>
          <p:nvPr/>
        </p:nvSpPr>
        <p:spPr>
          <a:xfrm>
            <a:off x="5119122" y="6129048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Pressão Arterial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C70A60FE-8D2E-B446-B17F-7BC558EE872F}"/>
              </a:ext>
            </a:extLst>
          </p:cNvPr>
          <p:cNvCxnSpPr/>
          <p:nvPr/>
        </p:nvCxnSpPr>
        <p:spPr>
          <a:xfrm flipH="1">
            <a:off x="3413760" y="3234171"/>
            <a:ext cx="17053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4BA305E7-DCAE-024C-83BF-886598353EAC}"/>
              </a:ext>
            </a:extLst>
          </p:cNvPr>
          <p:cNvCxnSpPr>
            <a:cxnSpLocks/>
          </p:cNvCxnSpPr>
          <p:nvPr/>
        </p:nvCxnSpPr>
        <p:spPr>
          <a:xfrm>
            <a:off x="7137924" y="3234171"/>
            <a:ext cx="14777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AF72EE1-3AB1-AA4A-89C3-3EB4517B499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64000" y="4519474"/>
            <a:ext cx="0" cy="875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3B4AB635-F83F-1D44-BCE3-720875449FB3}"/>
              </a:ext>
            </a:extLst>
          </p:cNvPr>
          <p:cNvSpPr/>
          <p:nvPr/>
        </p:nvSpPr>
        <p:spPr>
          <a:xfrm>
            <a:off x="1297441" y="368136"/>
            <a:ext cx="9380715" cy="1223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Históricos de Contextos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DC28864-F7EB-3C4C-8791-0F56319D8197}"/>
              </a:ext>
            </a:extLst>
          </p:cNvPr>
          <p:cNvSpPr/>
          <p:nvPr/>
        </p:nvSpPr>
        <p:spPr>
          <a:xfrm>
            <a:off x="8724401" y="4875645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Quantidade de Pessoas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8A0B273-C2A9-4381-A1C3-8A353DB457B0}"/>
              </a:ext>
            </a:extLst>
          </p:cNvPr>
          <p:cNvSpPr/>
          <p:nvPr/>
        </p:nvSpPr>
        <p:spPr>
          <a:xfrm>
            <a:off x="5119120" y="6436422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Padrão de Sono</a:t>
            </a:r>
          </a:p>
        </p:txBody>
      </p:sp>
    </p:spTree>
    <p:extLst>
      <p:ext uri="{BB962C8B-B14F-4D97-AF65-F5344CB8AC3E}">
        <p14:creationId xmlns:p14="http://schemas.microsoft.com/office/powerpoint/2010/main" val="259503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9DD867F3-5A2E-4A43-AB0B-EF42D102B7CB}"/>
              </a:ext>
            </a:extLst>
          </p:cNvPr>
          <p:cNvSpPr/>
          <p:nvPr/>
        </p:nvSpPr>
        <p:spPr>
          <a:xfrm>
            <a:off x="734738" y="334655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Informações de Perfil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47E8C32-CBDE-42F6-A46E-0BD68FA183C9}"/>
              </a:ext>
            </a:extLst>
          </p:cNvPr>
          <p:cNvSpPr/>
          <p:nvPr/>
        </p:nvSpPr>
        <p:spPr>
          <a:xfrm>
            <a:off x="734737" y="651734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1. Idade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C063299-2F53-431F-81E8-3BB07EB6523F}"/>
              </a:ext>
            </a:extLst>
          </p:cNvPr>
          <p:cNvSpPr/>
          <p:nvPr/>
        </p:nvSpPr>
        <p:spPr>
          <a:xfrm>
            <a:off x="734736" y="954745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2. Gênero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5387FD9-A365-4646-BCF1-4B319A2413AF}"/>
              </a:ext>
            </a:extLst>
          </p:cNvPr>
          <p:cNvSpPr/>
          <p:nvPr/>
        </p:nvSpPr>
        <p:spPr>
          <a:xfrm>
            <a:off x="734735" y="1267583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3. Rotina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D3BDF0A-9134-4E61-BF17-ABCF18FAFD21}"/>
              </a:ext>
            </a:extLst>
          </p:cNvPr>
          <p:cNvSpPr/>
          <p:nvPr/>
        </p:nvSpPr>
        <p:spPr>
          <a:xfrm>
            <a:off x="734735" y="1570594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4. Hobbies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A06F063-87CF-4047-8BC7-B03633E34442}"/>
              </a:ext>
            </a:extLst>
          </p:cNvPr>
          <p:cNvSpPr/>
          <p:nvPr/>
        </p:nvSpPr>
        <p:spPr>
          <a:xfrm>
            <a:off x="734735" y="1977146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Contexto Diário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C729F45-2057-4B72-9EE4-7999F9914FA6}"/>
              </a:ext>
            </a:extLst>
          </p:cNvPr>
          <p:cNvSpPr/>
          <p:nvPr/>
        </p:nvSpPr>
        <p:spPr>
          <a:xfrm>
            <a:off x="734734" y="2294225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5. Geolocalização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BB7778-F835-4A04-A6D4-14C6F37CDDD3}"/>
              </a:ext>
            </a:extLst>
          </p:cNvPr>
          <p:cNvSpPr/>
          <p:nvPr/>
        </p:nvSpPr>
        <p:spPr>
          <a:xfrm>
            <a:off x="734733" y="2607869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6. Screen Time / App Data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6E5DB54-71D7-4B97-A4D5-F9041092D5FF}"/>
              </a:ext>
            </a:extLst>
          </p:cNvPr>
          <p:cNvSpPr/>
          <p:nvPr/>
        </p:nvSpPr>
        <p:spPr>
          <a:xfrm>
            <a:off x="734732" y="2917818"/>
            <a:ext cx="1953755" cy="303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7. Login PSN ou Xbox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A36FDAA-D085-4FBF-A334-0158DE0D6424}"/>
              </a:ext>
            </a:extLst>
          </p:cNvPr>
          <p:cNvSpPr/>
          <p:nvPr/>
        </p:nvSpPr>
        <p:spPr>
          <a:xfrm>
            <a:off x="734732" y="3221282"/>
            <a:ext cx="1953755" cy="393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8. Hora/Data – Ações Smartphone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EBB0822-3920-4523-933A-133D314F10B2}"/>
              </a:ext>
            </a:extLst>
          </p:cNvPr>
          <p:cNvSpPr/>
          <p:nvPr/>
        </p:nvSpPr>
        <p:spPr>
          <a:xfrm>
            <a:off x="734732" y="3619988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9. Numero de Passos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A116238-4614-41C0-8782-CF020C666092}"/>
              </a:ext>
            </a:extLst>
          </p:cNvPr>
          <p:cNvSpPr/>
          <p:nvPr/>
        </p:nvSpPr>
        <p:spPr>
          <a:xfrm>
            <a:off x="734732" y="3929938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10. Dirigindo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5A67AEE-B677-40CF-93C5-B7E7C45A2528}"/>
              </a:ext>
            </a:extLst>
          </p:cNvPr>
          <p:cNvSpPr/>
          <p:nvPr/>
        </p:nvSpPr>
        <p:spPr>
          <a:xfrm>
            <a:off x="734731" y="4236507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11. Quantidade de Pessoas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0E72765-9890-4CC4-82BE-FDE5F3682429}"/>
              </a:ext>
            </a:extLst>
          </p:cNvPr>
          <p:cNvSpPr/>
          <p:nvPr/>
        </p:nvSpPr>
        <p:spPr>
          <a:xfrm>
            <a:off x="735621" y="4690867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Contexto Fisiológico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D3B26B7-8EFC-48BE-847B-2AFBE8CAE3C3}"/>
              </a:ext>
            </a:extLst>
          </p:cNvPr>
          <p:cNvSpPr/>
          <p:nvPr/>
        </p:nvSpPr>
        <p:spPr>
          <a:xfrm>
            <a:off x="735620" y="4993878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12. Batimentos Cardíacos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7E38D9F-B370-4573-A205-19AD9AE2D357}"/>
              </a:ext>
            </a:extLst>
          </p:cNvPr>
          <p:cNvSpPr/>
          <p:nvPr/>
        </p:nvSpPr>
        <p:spPr>
          <a:xfrm>
            <a:off x="735619" y="5307049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13. Pressão Arterial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6C76BD6-8C78-43A8-86C7-5D93308F3256}"/>
              </a:ext>
            </a:extLst>
          </p:cNvPr>
          <p:cNvSpPr/>
          <p:nvPr/>
        </p:nvSpPr>
        <p:spPr>
          <a:xfrm>
            <a:off x="2687611" y="652033"/>
            <a:ext cx="4893993" cy="303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Informação para entender qual o momento de vida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03EDE02-6C15-4CFD-8356-62FB747F7B79}"/>
              </a:ext>
            </a:extLst>
          </p:cNvPr>
          <p:cNvSpPr/>
          <p:nvPr/>
        </p:nvSpPr>
        <p:spPr>
          <a:xfrm>
            <a:off x="2687610" y="957201"/>
            <a:ext cx="4893993" cy="32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Masculino/Feminino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1B9051A-C9D2-44CD-8FF0-9270044452E8}"/>
              </a:ext>
            </a:extLst>
          </p:cNvPr>
          <p:cNvSpPr/>
          <p:nvPr/>
        </p:nvSpPr>
        <p:spPr>
          <a:xfrm>
            <a:off x="2688493" y="1588288"/>
            <a:ext cx="4893993" cy="281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O que o usuário faz em seu horário livre?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A65FDD9-0FF5-438D-B3C4-9F07334AFA5A}"/>
              </a:ext>
            </a:extLst>
          </p:cNvPr>
          <p:cNvSpPr/>
          <p:nvPr/>
        </p:nvSpPr>
        <p:spPr>
          <a:xfrm>
            <a:off x="2688493" y="1278099"/>
            <a:ext cx="4893993" cy="303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Horário de Trabalho/Locomoção/Lazer/Família...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C044709-0D56-4121-85EC-E4AB0BF99ECE}"/>
              </a:ext>
            </a:extLst>
          </p:cNvPr>
          <p:cNvSpPr/>
          <p:nvPr/>
        </p:nvSpPr>
        <p:spPr>
          <a:xfrm>
            <a:off x="2688494" y="2294701"/>
            <a:ext cx="4893993" cy="303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Aonde o usuário está no momento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FEF468D-15B5-4D3C-8366-7F2A6A679B3C}"/>
              </a:ext>
            </a:extLst>
          </p:cNvPr>
          <p:cNvSpPr/>
          <p:nvPr/>
        </p:nvSpPr>
        <p:spPr>
          <a:xfrm>
            <a:off x="2688493" y="2595400"/>
            <a:ext cx="4893993" cy="320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Tempo gasto no Smartphone/Computador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3C55B4E-9C26-4550-8FDB-B169A2DA7FEC}"/>
              </a:ext>
            </a:extLst>
          </p:cNvPr>
          <p:cNvSpPr/>
          <p:nvPr/>
        </p:nvSpPr>
        <p:spPr>
          <a:xfrm>
            <a:off x="2689376" y="2917209"/>
            <a:ext cx="4893993" cy="303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Utilizando PSN ou Xbox / Tempo decorrido utilizando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8D89C9B-55CD-4026-9682-15ECF07D67AB}"/>
              </a:ext>
            </a:extLst>
          </p:cNvPr>
          <p:cNvSpPr/>
          <p:nvPr/>
        </p:nvSpPr>
        <p:spPr>
          <a:xfrm>
            <a:off x="2686728" y="3218884"/>
            <a:ext cx="4893993" cy="409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Informação temporal do uso de equipamentos eletrônicos – Status Smartphone / Notificação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E2158F7-B940-4C72-8F48-954EC84EAE94}"/>
              </a:ext>
            </a:extLst>
          </p:cNvPr>
          <p:cNvSpPr/>
          <p:nvPr/>
        </p:nvSpPr>
        <p:spPr>
          <a:xfrm>
            <a:off x="2686727" y="3622197"/>
            <a:ext cx="4893993" cy="303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Usuário se deslocando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C915588-F4FF-40D5-961A-B91F3DAC3F31}"/>
              </a:ext>
            </a:extLst>
          </p:cNvPr>
          <p:cNvSpPr/>
          <p:nvPr/>
        </p:nvSpPr>
        <p:spPr>
          <a:xfrm>
            <a:off x="2687610" y="4250712"/>
            <a:ext cx="4893993" cy="298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Quantidade de pessoas ao redor do usuário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0814D82-8FC0-4166-B2E3-95E062EF5354}"/>
              </a:ext>
            </a:extLst>
          </p:cNvPr>
          <p:cNvSpPr/>
          <p:nvPr/>
        </p:nvSpPr>
        <p:spPr>
          <a:xfrm>
            <a:off x="2687610" y="3923020"/>
            <a:ext cx="4893993" cy="327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Usuário se deslocando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CBB88C4-0158-4BDB-9F18-5725E208F2E3}"/>
              </a:ext>
            </a:extLst>
          </p:cNvPr>
          <p:cNvSpPr/>
          <p:nvPr/>
        </p:nvSpPr>
        <p:spPr>
          <a:xfrm>
            <a:off x="2686726" y="5005158"/>
            <a:ext cx="4893993" cy="611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Nível de Stress do Usuário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93FE7E30-947F-42A1-982A-83C87BA6A4AE}"/>
              </a:ext>
            </a:extLst>
          </p:cNvPr>
          <p:cNvSpPr/>
          <p:nvPr/>
        </p:nvSpPr>
        <p:spPr>
          <a:xfrm>
            <a:off x="7986724" y="2326008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Phubbing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074FB86-1281-412C-830D-6690760366B6}"/>
              </a:ext>
            </a:extLst>
          </p:cNvPr>
          <p:cNvSpPr/>
          <p:nvPr/>
        </p:nvSpPr>
        <p:spPr>
          <a:xfrm>
            <a:off x="9940479" y="2323434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3, 6, 8, 11 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893AF245-F05B-48B3-9A34-5C5C3650A789}"/>
              </a:ext>
            </a:extLst>
          </p:cNvPr>
          <p:cNvSpPr/>
          <p:nvPr/>
        </p:nvSpPr>
        <p:spPr>
          <a:xfrm>
            <a:off x="7986724" y="2633382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Nomophonia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A6BC9318-83B8-4CCF-81C7-3E1CAD9A5908}"/>
              </a:ext>
            </a:extLst>
          </p:cNvPr>
          <p:cNvSpPr/>
          <p:nvPr/>
        </p:nvSpPr>
        <p:spPr>
          <a:xfrm>
            <a:off x="9940479" y="2630808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12, 13, 8, 6, 10, 3, 4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03A7C4CB-79A4-4A5A-8B02-0C1EA0FBF251}"/>
              </a:ext>
            </a:extLst>
          </p:cNvPr>
          <p:cNvSpPr/>
          <p:nvPr/>
        </p:nvSpPr>
        <p:spPr>
          <a:xfrm>
            <a:off x="7986724" y="2940756"/>
            <a:ext cx="1953755" cy="456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Utiliza meios eletrônicos durante locomoção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7D53B314-FD03-4C9D-94C5-2E66A2576529}"/>
              </a:ext>
            </a:extLst>
          </p:cNvPr>
          <p:cNvSpPr/>
          <p:nvPr/>
        </p:nvSpPr>
        <p:spPr>
          <a:xfrm>
            <a:off x="9940479" y="2937851"/>
            <a:ext cx="1953755" cy="459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5, 6, 8, 9, 10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17797408-A094-4BA7-AC0E-F033CCDA0B61}"/>
              </a:ext>
            </a:extLst>
          </p:cNvPr>
          <p:cNvSpPr/>
          <p:nvPr/>
        </p:nvSpPr>
        <p:spPr>
          <a:xfrm>
            <a:off x="7986723" y="3385021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Vicio em Jogos Digitais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B534F49-0E46-4FA3-A5A4-B95A68A12826}"/>
              </a:ext>
            </a:extLst>
          </p:cNvPr>
          <p:cNvSpPr/>
          <p:nvPr/>
        </p:nvSpPr>
        <p:spPr>
          <a:xfrm>
            <a:off x="9940478" y="3385022"/>
            <a:ext cx="1953756" cy="30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1, 2, 3, 4, 5, 7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B31FEA1B-061F-4AAC-BB4E-CC2844DD2529}"/>
              </a:ext>
            </a:extLst>
          </p:cNvPr>
          <p:cNvSpPr/>
          <p:nvPr/>
        </p:nvSpPr>
        <p:spPr>
          <a:xfrm>
            <a:off x="7986724" y="3694291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Uso de Social Media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915F66C4-A795-4668-A28A-32D8291DB55E}"/>
              </a:ext>
            </a:extLst>
          </p:cNvPr>
          <p:cNvSpPr/>
          <p:nvPr/>
        </p:nvSpPr>
        <p:spPr>
          <a:xfrm>
            <a:off x="9940479" y="3694291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5, 6, 8, 12, 13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AF7AC6BA-8A02-4F70-A963-6D44B647098C}"/>
              </a:ext>
            </a:extLst>
          </p:cNvPr>
          <p:cNvSpPr/>
          <p:nvPr/>
        </p:nvSpPr>
        <p:spPr>
          <a:xfrm>
            <a:off x="7986724" y="4015733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Uso de Internet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D0895005-72D7-47CF-B6A4-BB41222F2479}"/>
              </a:ext>
            </a:extLst>
          </p:cNvPr>
          <p:cNvSpPr/>
          <p:nvPr/>
        </p:nvSpPr>
        <p:spPr>
          <a:xfrm>
            <a:off x="9940479" y="4015733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5, 6, 8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F67C8D59-E833-4DF9-A318-378885D8BF12}"/>
              </a:ext>
            </a:extLst>
          </p:cNvPr>
          <p:cNvSpPr/>
          <p:nvPr/>
        </p:nvSpPr>
        <p:spPr>
          <a:xfrm>
            <a:off x="732971" y="5614209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14. Padrão de Sono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2DDD3B1C-CD20-4206-AF88-06770F22C8D4}"/>
              </a:ext>
            </a:extLst>
          </p:cNvPr>
          <p:cNvSpPr/>
          <p:nvPr/>
        </p:nvSpPr>
        <p:spPr>
          <a:xfrm>
            <a:off x="2689376" y="5610663"/>
            <a:ext cx="4893993" cy="298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Qualidade do sono do usuário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0CFBC7C7-02C1-4EF8-942A-AA0FDC93B67E}"/>
              </a:ext>
            </a:extLst>
          </p:cNvPr>
          <p:cNvSpPr/>
          <p:nvPr/>
        </p:nvSpPr>
        <p:spPr>
          <a:xfrm>
            <a:off x="7986722" y="4323107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Vício em Smartphone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FA46D958-CD1C-450A-91A6-3956625B6F2E}"/>
              </a:ext>
            </a:extLst>
          </p:cNvPr>
          <p:cNvSpPr/>
          <p:nvPr/>
        </p:nvSpPr>
        <p:spPr>
          <a:xfrm>
            <a:off x="9940479" y="4323106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1, 3, 4, 6, 8, 9, 10, 14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C6693663-B5D9-4BE0-B53E-1AACD17F915D}"/>
              </a:ext>
            </a:extLst>
          </p:cNvPr>
          <p:cNvSpPr/>
          <p:nvPr/>
        </p:nvSpPr>
        <p:spPr>
          <a:xfrm>
            <a:off x="7986724" y="4630479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Fear of Missing Out FOMO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B3B28DAB-543E-4534-8A18-14C6FA249A87}"/>
              </a:ext>
            </a:extLst>
          </p:cNvPr>
          <p:cNvSpPr/>
          <p:nvPr/>
        </p:nvSpPr>
        <p:spPr>
          <a:xfrm>
            <a:off x="9940479" y="4630110"/>
            <a:ext cx="1953755" cy="30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8, 6, 12, 13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01ADE439-32FE-436C-AAD5-A081F5C0D6A8}"/>
              </a:ext>
            </a:extLst>
          </p:cNvPr>
          <p:cNvSpPr/>
          <p:nvPr/>
        </p:nvSpPr>
        <p:spPr>
          <a:xfrm>
            <a:off x="7986721" y="1977147"/>
            <a:ext cx="3907513" cy="352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Identificação</a:t>
            </a:r>
          </a:p>
        </p:txBody>
      </p:sp>
    </p:spTree>
    <p:extLst>
      <p:ext uri="{BB962C8B-B14F-4D97-AF65-F5344CB8AC3E}">
        <p14:creationId xmlns:p14="http://schemas.microsoft.com/office/powerpoint/2010/main" val="41528439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7259A7A22B534788E615949D7B0D06" ma:contentTypeVersion="14" ma:contentTypeDescription="Create a new document." ma:contentTypeScope="" ma:versionID="42e3707baee4151730d3e64b6f6615a3">
  <xsd:schema xmlns:xsd="http://www.w3.org/2001/XMLSchema" xmlns:xs="http://www.w3.org/2001/XMLSchema" xmlns:p="http://schemas.microsoft.com/office/2006/metadata/properties" xmlns:ns1="http://schemas.microsoft.com/sharepoint/v3" xmlns:ns3="c1040d6f-6df0-48f4-90be-fc7e0d5f7387" xmlns:ns4="40709f42-17df-49e3-b81c-3929c9432136" targetNamespace="http://schemas.microsoft.com/office/2006/metadata/properties" ma:root="true" ma:fieldsID="689249d02f0c101b7ead3d6c64b6b802" ns1:_="" ns3:_="" ns4:_="">
    <xsd:import namespace="http://schemas.microsoft.com/sharepoint/v3"/>
    <xsd:import namespace="c1040d6f-6df0-48f4-90be-fc7e0d5f7387"/>
    <xsd:import namespace="40709f42-17df-49e3-b81c-3929c94321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1:_ip_UnifiedCompliancePolicyProperties" minOccurs="0"/>
                <xsd:element ref="ns1:_ip_UnifiedCompliancePolicyUIAction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040d6f-6df0-48f4-90be-fc7e0d5f738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709f42-17df-49e3-b81c-3929c94321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51F738-269F-4359-B428-ABF8294090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1040d6f-6df0-48f4-90be-fc7e0d5f7387"/>
    <ds:schemaRef ds:uri="40709f42-17df-49e3-b81c-3929c94321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E61ACC-E757-4395-A217-C41397AB0AD5}">
  <ds:schemaRefs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c1040d6f-6df0-48f4-90be-fc7e0d5f7387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40709f42-17df-49e3-b81c-3929c9432136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F570EC2-69EB-469A-A531-9B19239CA0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4330</TotalTime>
  <Words>308</Words>
  <Application>Microsoft Macintosh PowerPoint</Application>
  <PresentationFormat>Widescreen</PresentationFormat>
  <Paragraphs>68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Lazarotto Schroeder</dc:creator>
  <cp:lastModifiedBy>Gustavo Lazarotto Schroeder</cp:lastModifiedBy>
  <cp:revision>16</cp:revision>
  <dcterms:created xsi:type="dcterms:W3CDTF">2021-03-20T12:29:21Z</dcterms:created>
  <dcterms:modified xsi:type="dcterms:W3CDTF">2021-03-25T00:34:12Z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eea41-824f-4c3c-afd5-7afdfc16eee8_Enabled">
    <vt:lpwstr>True</vt:lpwstr>
  </property>
  <property fmtid="{D5CDD505-2E9C-101B-9397-08002B2CF9AE}" pid="3" name="MSIP_Label_99deea41-824f-4c3c-afd5-7afdfc16eee8_SiteId">
    <vt:lpwstr>3223964c-6e1f-48ba-b705-423351281a8c</vt:lpwstr>
  </property>
  <property fmtid="{D5CDD505-2E9C-101B-9397-08002B2CF9AE}" pid="4" name="MSIP_Label_99deea41-824f-4c3c-afd5-7afdfc16eee8_Owner">
    <vt:lpwstr>gustavo_schroeder@sicredi.com.br</vt:lpwstr>
  </property>
  <property fmtid="{D5CDD505-2E9C-101B-9397-08002B2CF9AE}" pid="5" name="MSIP_Label_99deea41-824f-4c3c-afd5-7afdfc16eee8_SetDate">
    <vt:lpwstr>2021-03-23T12:13:19.2408300Z</vt:lpwstr>
  </property>
  <property fmtid="{D5CDD505-2E9C-101B-9397-08002B2CF9AE}" pid="6" name="MSIP_Label_99deea41-824f-4c3c-afd5-7afdfc16eee8_Name">
    <vt:lpwstr>Uso Interno</vt:lpwstr>
  </property>
  <property fmtid="{D5CDD505-2E9C-101B-9397-08002B2CF9AE}" pid="7" name="MSIP_Label_99deea41-824f-4c3c-afd5-7afdfc16eee8_Application">
    <vt:lpwstr>Microsoft Azure Information Protection</vt:lpwstr>
  </property>
  <property fmtid="{D5CDD505-2E9C-101B-9397-08002B2CF9AE}" pid="8" name="MSIP_Label_99deea41-824f-4c3c-afd5-7afdfc16eee8_ActionId">
    <vt:lpwstr>af468162-9226-49e5-a193-ac7f4551642b</vt:lpwstr>
  </property>
  <property fmtid="{D5CDD505-2E9C-101B-9397-08002B2CF9AE}" pid="9" name="MSIP_Label_99deea41-824f-4c3c-afd5-7afdfc16eee8_Extended_MSFT_Method">
    <vt:lpwstr>Automatic</vt:lpwstr>
  </property>
  <property fmtid="{D5CDD505-2E9C-101B-9397-08002B2CF9AE}" pid="10" name="Sensitivity">
    <vt:lpwstr>Uso Interno</vt:lpwstr>
  </property>
  <property fmtid="{D5CDD505-2E9C-101B-9397-08002B2CF9AE}" pid="11" name="ContentTypeId">
    <vt:lpwstr>0x010100EA7259A7A22B534788E615949D7B0D06</vt:lpwstr>
  </property>
</Properties>
</file>