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09FD8-60AC-D646-9329-9D813C03F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AF646E-7D97-00B3-BA1F-CFEA89A4D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BED83A-5FFF-1501-9154-76CA8DB04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5DFA-EF4E-4DCE-96EB-87405B413CAD}" type="datetimeFigureOut">
              <a:rPr lang="es-PE" smtClean="0"/>
              <a:t>13/11/2023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C10C65-6728-AC4D-A0A5-A04F3E97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81750F-01B4-A820-7B22-F17FEE75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5D1A-3F56-4080-8434-591EC6905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682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15179-4407-84F2-847E-68575DDCC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9AA6B4-A625-2728-0986-C8234CA9C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263F00-E52E-E528-8116-304B2AD2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5DFA-EF4E-4DCE-96EB-87405B413CAD}" type="datetimeFigureOut">
              <a:rPr lang="es-PE" smtClean="0"/>
              <a:t>13/11/2023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688E4B-C817-BC13-B1E4-1CF98E23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C9A6A0-51E7-1E8B-7E90-B964BA55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5D1A-3F56-4080-8434-591EC6905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998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B89276-844A-23B9-A231-632FBB0B1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EA77BC-0DB3-9A83-B17F-9CE31B5EE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F94A31-E69C-5B81-4B28-57DDDE59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5DFA-EF4E-4DCE-96EB-87405B413CAD}" type="datetimeFigureOut">
              <a:rPr lang="es-PE" smtClean="0"/>
              <a:t>13/11/2023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965365-6889-BC65-1E1C-3E52FDDA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8738CD-D311-37D0-82A6-CC27CC5F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5D1A-3F56-4080-8434-591EC6905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972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6D875-4C00-B417-5957-07EA29FD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97B3E4-DA6D-0252-DFE9-957D6D534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07BE1E-41C9-FB8D-D6B5-C97B74FF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5DFA-EF4E-4DCE-96EB-87405B413CAD}" type="datetimeFigureOut">
              <a:rPr lang="es-PE" smtClean="0"/>
              <a:t>13/11/2023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ED78C4-04A8-6E97-2D17-6D078A05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28B1F6-5B62-819E-8738-AF80B921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5D1A-3F56-4080-8434-591EC6905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603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5CD04-4464-FF6B-89EC-DACE8F55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D1F553-A536-4ACB-D89E-73A511040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EA1176-35C6-1F3B-B03A-8E2633B3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5DFA-EF4E-4DCE-96EB-87405B413CAD}" type="datetimeFigureOut">
              <a:rPr lang="es-PE" smtClean="0"/>
              <a:t>13/11/2023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CCCE54-B9DB-9FAB-D509-811174BE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DA653C-E3E7-2242-3EFC-0CC38D02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5D1A-3F56-4080-8434-591EC6905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210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53D83-F4DC-558F-AD29-120A7A4A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1D5767-3500-E3AB-A467-E68CFE9C4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F53B76-7A8C-B670-0938-6B888CC85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FB2FF2-5B81-38E7-F78C-1582878B3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5DFA-EF4E-4DCE-96EB-87405B413CAD}" type="datetimeFigureOut">
              <a:rPr lang="es-PE" smtClean="0"/>
              <a:t>13/11/2023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4B5A07-F0FE-B97F-9FE5-0DBDEF1A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4AACA4-E2C7-EEB6-95E7-0B3B1BAA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5D1A-3F56-4080-8434-591EC6905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097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E5C5C-FE2E-2955-7977-DDFBA9ECB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F96F22-D9B2-896B-A5B5-361DAB469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A12661-308A-0275-6276-3AAA51896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057AD6-4B76-E0DB-23EC-907282DC3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E514BF5-89AD-3D07-4214-64C0C7437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6321631-1858-4325-6FAD-063CA28C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5DFA-EF4E-4DCE-96EB-87405B413CAD}" type="datetimeFigureOut">
              <a:rPr lang="es-PE" smtClean="0"/>
              <a:t>13/11/2023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FE868FA-866C-010B-0BAF-63F254A95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667A94-4BCA-6A57-2D42-9A602C79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5D1A-3F56-4080-8434-591EC6905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284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EA576-6482-FFA0-93CF-D775268F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B479E3-8600-17A5-5D93-5264244B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5DFA-EF4E-4DCE-96EB-87405B413CAD}" type="datetimeFigureOut">
              <a:rPr lang="es-PE" smtClean="0"/>
              <a:t>13/11/2023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727E83-422A-61EF-7E4F-B9BCB858C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EE8469-CD4F-10BB-8D3B-38DD181C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5D1A-3F56-4080-8434-591EC6905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119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39A5C88-43F0-A4CC-AD3A-76FDDE77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5DFA-EF4E-4DCE-96EB-87405B413CAD}" type="datetimeFigureOut">
              <a:rPr lang="es-PE" smtClean="0"/>
              <a:t>13/11/2023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77C43B3-87DA-1DDA-6944-683B11E9D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396270-9130-53A3-5DBD-513AE45D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5D1A-3F56-4080-8434-591EC6905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756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F3785-0544-F21A-6B01-C56F2D4E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BCBC5F-3431-69B1-1980-62A318BE7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F59C32-9701-C7B4-203D-A8CD96C85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7FB176-62D7-2EAE-17BF-04DB7B9B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5DFA-EF4E-4DCE-96EB-87405B413CAD}" type="datetimeFigureOut">
              <a:rPr lang="es-PE" smtClean="0"/>
              <a:t>13/11/2023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C899C4-CDB4-6A7D-4B92-C1BD338E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F7A6CF-1EF8-7D01-04E7-7E96BC41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5D1A-3F56-4080-8434-591EC6905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452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42A39-A018-B681-AE49-12961544C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58B389-D417-DE2D-B339-255264027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99BDD8-FA14-ED66-3237-78FD71130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210B59-4EE9-AA31-2D61-29591E07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5DFA-EF4E-4DCE-96EB-87405B413CAD}" type="datetimeFigureOut">
              <a:rPr lang="es-PE" smtClean="0"/>
              <a:t>13/11/2023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13A6FB-7F61-E628-4C75-22D43DE7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744354-A7A9-68DC-2463-BA8D3F8B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5D1A-3F56-4080-8434-591EC6905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380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28E25CF-A0CB-CD25-FDF6-AD8E44D5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C66967-9409-F7AD-27EB-207F2939B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37B193-77D5-5897-DDD5-9C98E00891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55DFA-EF4E-4DCE-96EB-87405B413CAD}" type="datetimeFigureOut">
              <a:rPr lang="es-PE" smtClean="0"/>
              <a:t>13/11/2023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2BED38-DAA2-F440-D16C-FCC2A0145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013617-053E-D951-DCD2-EB7D84240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35D1A-3F56-4080-8434-591EC6905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408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6665A-D021-2B6D-6AB3-F9365F52B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Ronald Gustavo Siancas Garay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C1BFCA-35F1-92AC-D669-F44FB75A3E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u202020594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9753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C4A57-9EC5-C9DE-2192-5B279C63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15" y="105066"/>
            <a:ext cx="10515600" cy="1325563"/>
          </a:xfrm>
        </p:spPr>
        <p:txBody>
          <a:bodyPr/>
          <a:lstStyle/>
          <a:p>
            <a:r>
              <a:rPr lang="es-ES" dirty="0" err="1"/>
              <a:t>Deploys</a:t>
            </a:r>
            <a:r>
              <a:rPr lang="es-ES" dirty="0"/>
              <a:t> Python</a:t>
            </a: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916E662-D04F-EB71-3A6F-D205732E2696}"/>
              </a:ext>
            </a:extLst>
          </p:cNvPr>
          <p:cNvSpPr txBox="1">
            <a:spLocks/>
          </p:cNvSpPr>
          <p:nvPr/>
        </p:nvSpPr>
        <p:spPr>
          <a:xfrm>
            <a:off x="456850" y="1096367"/>
            <a:ext cx="2004269" cy="1000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/>
              <a:t>Productos</a:t>
            </a:r>
            <a:endParaRPr lang="es-PE" sz="24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726CB9D-8634-4DA8-65DB-A477155B2442}"/>
              </a:ext>
            </a:extLst>
          </p:cNvPr>
          <p:cNvSpPr txBox="1">
            <a:spLocks/>
          </p:cNvSpPr>
          <p:nvPr/>
        </p:nvSpPr>
        <p:spPr>
          <a:xfrm>
            <a:off x="6096000" y="1162286"/>
            <a:ext cx="2004269" cy="1000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/>
              <a:t>Aliados</a:t>
            </a:r>
            <a:endParaRPr lang="es-PE" sz="2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C0CBA5-E639-BB1A-D797-6EB89B65F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6" y="1969682"/>
            <a:ext cx="4516866" cy="24261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70F7E17-3F76-6B7D-7C07-9513BEFAE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858" y="1855624"/>
            <a:ext cx="5181837" cy="272952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EBB0F23-4458-D455-399B-E0F6ADFE2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961" y="3737007"/>
            <a:ext cx="4682047" cy="263443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38AAEAB-FA3D-6113-6553-EA3A61697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9506" y="3631543"/>
            <a:ext cx="4682047" cy="281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26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5B09C68-9F0B-73EB-BA40-06F42B9F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15" y="105066"/>
            <a:ext cx="5461932" cy="868057"/>
          </a:xfrm>
        </p:spPr>
        <p:txBody>
          <a:bodyPr/>
          <a:lstStyle/>
          <a:p>
            <a:r>
              <a:rPr lang="es-ES" dirty="0"/>
              <a:t>Entidades creadas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8EA4FB2-DDE2-54D3-7289-530CDE76C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15" y="973123"/>
            <a:ext cx="2730178" cy="10609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9CBB093-438A-1090-232A-8B916C10B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911" y="778438"/>
            <a:ext cx="4378668" cy="360694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15BDC8C-2E00-B463-2CB1-7DCE63DDA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85" y="2740723"/>
            <a:ext cx="4097499" cy="286950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54B941B-F521-27EF-977E-2160BDF564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200" y="3545632"/>
            <a:ext cx="5856610" cy="2738048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8BBCD598-2D9E-DED7-6C50-C4CB51919F96}"/>
              </a:ext>
            </a:extLst>
          </p:cNvPr>
          <p:cNvSpPr txBox="1"/>
          <p:nvPr/>
        </p:nvSpPr>
        <p:spPr>
          <a:xfrm>
            <a:off x="9649106" y="2136282"/>
            <a:ext cx="2276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Se crean las entidades necesitadas con sus respectivos atributos para que a la hora de hacer los </a:t>
            </a:r>
            <a:r>
              <a:rPr lang="es-ES" sz="1400" dirty="0" err="1"/>
              <a:t>querys</a:t>
            </a:r>
            <a:r>
              <a:rPr lang="es-ES" sz="1400" dirty="0"/>
              <a:t> se reciba dichos valores en dichas clases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198459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A5AE972-E43C-84DF-8D9D-C7BC22B3895A}"/>
              </a:ext>
            </a:extLst>
          </p:cNvPr>
          <p:cNvSpPr txBox="1">
            <a:spLocks/>
          </p:cNvSpPr>
          <p:nvPr/>
        </p:nvSpPr>
        <p:spPr>
          <a:xfrm>
            <a:off x="217415" y="105066"/>
            <a:ext cx="5461932" cy="868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HTTP </a:t>
            </a:r>
            <a:r>
              <a:rPr lang="es-ES" dirty="0" err="1"/>
              <a:t>query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2DF9998-1AD9-B8F6-B77E-413A416FA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29" y="1394872"/>
            <a:ext cx="9257006" cy="333499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D102D69-553A-27BF-5A67-D678B50D5F4F}"/>
              </a:ext>
            </a:extLst>
          </p:cNvPr>
          <p:cNvSpPr txBox="1"/>
          <p:nvPr/>
        </p:nvSpPr>
        <p:spPr>
          <a:xfrm>
            <a:off x="9649106" y="2136282"/>
            <a:ext cx="2276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Esta clase sirve para usar un </a:t>
            </a:r>
            <a:r>
              <a:rPr lang="es-ES" sz="1400" dirty="0" err="1"/>
              <a:t>RestTemplate</a:t>
            </a:r>
            <a:r>
              <a:rPr lang="es-ES" sz="1400" dirty="0"/>
              <a:t> el cual nos sirve con la función </a:t>
            </a:r>
            <a:r>
              <a:rPr lang="es-ES" sz="1400" dirty="0" err="1"/>
              <a:t>RealizarGet</a:t>
            </a:r>
            <a:r>
              <a:rPr lang="es-ES" sz="1400" dirty="0"/>
              <a:t> la cual me devuelve un valor en base al </a:t>
            </a:r>
            <a:r>
              <a:rPr lang="es-ES" sz="1400" dirty="0" err="1"/>
              <a:t>al</a:t>
            </a:r>
            <a:r>
              <a:rPr lang="es-ES" sz="1400" dirty="0"/>
              <a:t> api colocado.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233343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61A9498-3040-F09A-1CE5-5D3402E6AD2A}"/>
              </a:ext>
            </a:extLst>
          </p:cNvPr>
          <p:cNvSpPr txBox="1">
            <a:spLocks/>
          </p:cNvSpPr>
          <p:nvPr/>
        </p:nvSpPr>
        <p:spPr>
          <a:xfrm>
            <a:off x="217415" y="105066"/>
            <a:ext cx="5461932" cy="868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Controlador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FA89ABD-C91B-F0F8-7DB3-AECA9A62B0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43"/>
          <a:stretch/>
        </p:blipFill>
        <p:spPr>
          <a:xfrm>
            <a:off x="217415" y="973123"/>
            <a:ext cx="5635276" cy="403510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285756C-EDE6-C58D-AE6D-6ED767941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372" y="867707"/>
            <a:ext cx="5508242" cy="424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3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94CF6AD-767A-EC2F-BBE5-457A0CA63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547" y="399496"/>
            <a:ext cx="5180164" cy="435133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B402728-17DC-A422-BEF2-6B623A23B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244" y="562063"/>
            <a:ext cx="7105308" cy="370580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795C458-0F0B-5C2E-47A9-86AF66DD19E4}"/>
              </a:ext>
            </a:extLst>
          </p:cNvPr>
          <p:cNvSpPr txBox="1"/>
          <p:nvPr/>
        </p:nvSpPr>
        <p:spPr>
          <a:xfrm>
            <a:off x="242930" y="4913401"/>
            <a:ext cx="78776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En el </a:t>
            </a:r>
            <a:r>
              <a:rPr lang="es-ES" sz="1400" dirty="0" err="1"/>
              <a:t>controller</a:t>
            </a:r>
            <a:r>
              <a:rPr lang="es-ES" sz="1400" dirty="0"/>
              <a:t> lo que se hace es primero se hace una función la cual mediante una </a:t>
            </a:r>
            <a:r>
              <a:rPr lang="es-ES" sz="1400" dirty="0" err="1"/>
              <a:t>url</a:t>
            </a:r>
            <a:r>
              <a:rPr lang="es-ES" sz="1400" dirty="0"/>
              <a:t> me retorna todos los valores de dicha </a:t>
            </a:r>
            <a:r>
              <a:rPr lang="es-ES" sz="1400" dirty="0" err="1"/>
              <a:t>url</a:t>
            </a:r>
            <a:r>
              <a:rPr lang="es-ES" sz="1400" dirty="0"/>
              <a:t> llamada </a:t>
            </a:r>
            <a:r>
              <a:rPr lang="es-ES" sz="1400" dirty="0" err="1"/>
              <a:t>realizarGet</a:t>
            </a:r>
            <a:r>
              <a:rPr lang="es-ES" sz="1400" dirty="0"/>
              <a:t>()</a:t>
            </a:r>
          </a:p>
          <a:p>
            <a:endParaRPr lang="es-ES" sz="1400" dirty="0"/>
          </a:p>
          <a:p>
            <a:r>
              <a:rPr lang="es-ES" sz="1400" dirty="0"/>
              <a:t>Luego se crea dos </a:t>
            </a:r>
            <a:r>
              <a:rPr lang="es-ES" sz="1400" dirty="0" err="1"/>
              <a:t>funciónes</a:t>
            </a:r>
            <a:r>
              <a:rPr lang="es-ES" sz="1400" dirty="0"/>
              <a:t> que pide un </a:t>
            </a:r>
            <a:r>
              <a:rPr lang="es-ES" sz="1400" dirty="0" err="1"/>
              <a:t>String</a:t>
            </a:r>
            <a:r>
              <a:rPr lang="es-ES" sz="1400" dirty="0"/>
              <a:t> </a:t>
            </a:r>
            <a:r>
              <a:rPr lang="es-ES" sz="1400" dirty="0" err="1"/>
              <a:t>jsonResponse</a:t>
            </a:r>
            <a:r>
              <a:rPr lang="es-ES" sz="1400" dirty="0"/>
              <a:t> el cual se convertirá en una Lista de Productos o Aliados, </a:t>
            </a:r>
            <a:r>
              <a:rPr lang="es-ES" sz="1400" dirty="0" err="1"/>
              <a:t>obtenerProductosdeRespuesta</a:t>
            </a:r>
            <a:r>
              <a:rPr lang="es-ES" sz="1400" dirty="0"/>
              <a:t>()  y </a:t>
            </a:r>
            <a:r>
              <a:rPr lang="es-ES" sz="1400" dirty="0" err="1"/>
              <a:t>obtenerAliadosdeRespuesta</a:t>
            </a:r>
            <a:r>
              <a:rPr lang="es-ES" sz="1400" dirty="0"/>
              <a:t>()</a:t>
            </a:r>
          </a:p>
          <a:p>
            <a:endParaRPr lang="es-ES" sz="1400" dirty="0"/>
          </a:p>
          <a:p>
            <a:r>
              <a:rPr lang="es-ES" sz="1400" dirty="0"/>
              <a:t>Se crean dos funciones para </a:t>
            </a:r>
            <a:r>
              <a:rPr lang="es-ES" sz="1400" dirty="0" err="1"/>
              <a:t>trasnformar</a:t>
            </a:r>
            <a:r>
              <a:rPr lang="es-ES" sz="1400" dirty="0"/>
              <a:t> dichas listas a un </a:t>
            </a:r>
            <a:r>
              <a:rPr lang="es-ES" sz="1400" dirty="0" err="1"/>
              <a:t>html</a:t>
            </a:r>
            <a:r>
              <a:rPr lang="es-ES" sz="1400" dirty="0"/>
              <a:t>, en este caso una tabla, Funciones: </a:t>
            </a:r>
            <a:r>
              <a:rPr lang="es-ES" sz="1400" dirty="0" err="1"/>
              <a:t>crearTablaHTML</a:t>
            </a:r>
            <a:r>
              <a:rPr lang="es-ES" sz="1400" dirty="0"/>
              <a:t>() y </a:t>
            </a:r>
            <a:r>
              <a:rPr lang="es-ES" sz="1400" dirty="0" err="1"/>
              <a:t>crearTablaHTMLProductos</a:t>
            </a:r>
            <a:r>
              <a:rPr lang="es-ES" sz="1400" dirty="0"/>
              <a:t>()</a:t>
            </a:r>
            <a:endParaRPr lang="es-PE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B8960E0-A8D1-F5AB-EDD0-E1F346A95441}"/>
              </a:ext>
            </a:extLst>
          </p:cNvPr>
          <p:cNvSpPr txBox="1"/>
          <p:nvPr/>
        </p:nvSpPr>
        <p:spPr>
          <a:xfrm>
            <a:off x="8370898" y="4538222"/>
            <a:ext cx="34636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Por ultimo se crea una función llamada POST, llamada </a:t>
            </a:r>
            <a:r>
              <a:rPr lang="es-ES" sz="1400" dirty="0" err="1"/>
              <a:t>postquery</a:t>
            </a:r>
            <a:r>
              <a:rPr lang="es-ES" sz="1400" dirty="0"/>
              <a:t>, cuando hace dicho post primero valida si esta correcto, luego valida si dicha </a:t>
            </a:r>
            <a:r>
              <a:rPr lang="es-ES" sz="1400" dirty="0" err="1"/>
              <a:t>url</a:t>
            </a:r>
            <a:r>
              <a:rPr lang="es-ES" sz="1400" dirty="0"/>
              <a:t> con el codigo lleva a algún lado, por ultimo luego de validar eso mediante un .</a:t>
            </a:r>
            <a:r>
              <a:rPr lang="es-ES" sz="1400" dirty="0" err="1"/>
              <a:t>contains</a:t>
            </a:r>
            <a:r>
              <a:rPr lang="es-ES" sz="1400" dirty="0"/>
              <a:t>() valida si contiene la palabra “productos”, si ese es el caso llama a las respectivas funciones de productos, en caso contrario llama a las funciones para aliados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358440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A5AABB4-6AE5-6B46-937F-38C380FB27C9}"/>
              </a:ext>
            </a:extLst>
          </p:cNvPr>
          <p:cNvSpPr txBox="1">
            <a:spLocks/>
          </p:cNvSpPr>
          <p:nvPr/>
        </p:nvSpPr>
        <p:spPr>
          <a:xfrm>
            <a:off x="217415" y="105067"/>
            <a:ext cx="2492229" cy="842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Pruebas 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F63B4F9-C66D-03C6-7DC1-97187925D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89" y="1040820"/>
            <a:ext cx="9620966" cy="176931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10A3A61-EF8F-E246-CD45-57AB4C232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532" y="3193278"/>
            <a:ext cx="53530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5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706F500-03C7-81A5-EF88-481C0DFC4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49" y="527565"/>
            <a:ext cx="11034319" cy="239711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1B52A08-BFF3-E3A6-B469-1C787A02A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130" y="3320272"/>
            <a:ext cx="68675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37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225</Words>
  <Application>Microsoft Office PowerPoint</Application>
  <PresentationFormat>Panorámica</PresentationFormat>
  <Paragraphs>17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Ronald Gustavo Siancas Garay</vt:lpstr>
      <vt:lpstr>Deploys Python</vt:lpstr>
      <vt:lpstr>Entidades creadas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Ronald Gustavo Siancas Garay</dc:title>
  <dc:creator>Gustavo Siancas</dc:creator>
  <cp:lastModifiedBy>Gustavo Siancas</cp:lastModifiedBy>
  <cp:revision>1</cp:revision>
  <dcterms:created xsi:type="dcterms:W3CDTF">2023-11-14T00:14:41Z</dcterms:created>
  <dcterms:modified xsi:type="dcterms:W3CDTF">2023-11-14T00:42:20Z</dcterms:modified>
</cp:coreProperties>
</file>