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2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8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4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84D28-0F93-46FA-9126-F65F22A59332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66C54-054E-4AAB-93A8-394941F048E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63536" y="4453466"/>
            <a:ext cx="100584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Grupo: Gustavo e </a:t>
            </a:r>
            <a:r>
              <a:rPr lang="pt-BR" sz="3600" dirty="0" err="1" smtClean="0"/>
              <a:t>douglas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195943"/>
            <a:ext cx="10058400" cy="42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29848"/>
            <a:ext cx="10058400" cy="1450757"/>
          </a:xfrm>
        </p:spPr>
        <p:txBody>
          <a:bodyPr/>
          <a:lstStyle/>
          <a:p>
            <a:r>
              <a:rPr lang="pt-BR" dirty="0" smtClean="0"/>
              <a:t>Criado por:  </a:t>
            </a:r>
            <a:r>
              <a:rPr lang="pt-BR" b="1" dirty="0" smtClean="0"/>
              <a:t>Guido van </a:t>
            </a:r>
            <a:r>
              <a:rPr lang="pt-BR" b="1" dirty="0" err="1" smtClean="0"/>
              <a:t>Rossum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64" y="1885451"/>
            <a:ext cx="2681816" cy="4022725"/>
          </a:xfrm>
        </p:spPr>
      </p:pic>
      <p:sp>
        <p:nvSpPr>
          <p:cNvPr id="5" name="CaixaDeTexto 4"/>
          <p:cNvSpPr txBox="1"/>
          <p:nvPr/>
        </p:nvSpPr>
        <p:spPr>
          <a:xfrm>
            <a:off x="1097280" y="2181496"/>
            <a:ext cx="7171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Nasceu na </a:t>
            </a:r>
            <a:r>
              <a:rPr lang="pt-BR" sz="2400" b="1" dirty="0" smtClean="0"/>
              <a:t>Holanda</a:t>
            </a:r>
            <a:r>
              <a:rPr lang="pt-BR" sz="2400" dirty="0" smtClean="0"/>
              <a:t> e tem </a:t>
            </a:r>
            <a:r>
              <a:rPr lang="pt-BR" sz="2400" b="1" dirty="0" smtClean="0"/>
              <a:t>66</a:t>
            </a:r>
            <a:r>
              <a:rPr lang="pt-BR" sz="2400" dirty="0" smtClean="0"/>
              <a:t> </a:t>
            </a:r>
            <a:r>
              <a:rPr lang="pt-BR" sz="2400" b="1" dirty="0" smtClean="0"/>
              <a:t>anos</a:t>
            </a:r>
            <a:r>
              <a:rPr lang="pt-BR" sz="2400" dirty="0" smtClean="0"/>
              <a:t> de 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Teve a ideia em 1989 baseado na linguagem de programação </a:t>
            </a:r>
            <a:r>
              <a:rPr lang="pt-BR" sz="2400" b="1" dirty="0" smtClean="0"/>
              <a:t>ABC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Foi publicado em </a:t>
            </a:r>
            <a:r>
              <a:rPr lang="pt-BR" sz="2400" b="1" dirty="0" smtClean="0"/>
              <a:t>1991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Nome foi uma homenagem ao grupo de comedia britânico chamado </a:t>
            </a:r>
            <a:r>
              <a:rPr lang="pt-BR" sz="2400" b="1" dirty="0" err="1" smtClean="0"/>
              <a:t>Monty</a:t>
            </a:r>
            <a:r>
              <a:rPr lang="pt-BR" sz="2400" b="1" dirty="0" smtClean="0"/>
              <a:t> Python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286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Características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63" y="1127806"/>
            <a:ext cx="6400800" cy="4528411"/>
          </a:xfrm>
        </p:spPr>
      </p:pic>
      <p:sp>
        <p:nvSpPr>
          <p:cNvPr id="5" name="CaixaDeTexto 4"/>
          <p:cNvSpPr txBox="1"/>
          <p:nvPr/>
        </p:nvSpPr>
        <p:spPr>
          <a:xfrm>
            <a:off x="483326" y="2129246"/>
            <a:ext cx="48855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É uma linguagem </a:t>
            </a:r>
            <a:r>
              <a:rPr lang="pt-BR" sz="2200" b="1" dirty="0" smtClean="0"/>
              <a:t>interpretada </a:t>
            </a:r>
            <a:r>
              <a:rPr lang="pt-BR" sz="2200" dirty="0" smtClean="0"/>
              <a:t>porém passa por um processo de </a:t>
            </a:r>
            <a:r>
              <a:rPr lang="pt-BR" sz="2200" b="1" dirty="0" smtClean="0"/>
              <a:t>compilação</a:t>
            </a:r>
            <a:r>
              <a:rPr lang="pt-BR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Muito similar ao Java possui uma maquina virtual </a:t>
            </a:r>
            <a:r>
              <a:rPr lang="pt-BR" sz="2200" b="1" dirty="0" smtClean="0"/>
              <a:t>PVM (Python Virtual </a:t>
            </a:r>
            <a:r>
              <a:rPr lang="pt-BR" sz="2200" b="1" dirty="0" err="1" smtClean="0"/>
              <a:t>Machine</a:t>
            </a:r>
            <a:r>
              <a:rPr lang="pt-BR" sz="22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Diferente de muitas linguagens de programação o </a:t>
            </a:r>
            <a:r>
              <a:rPr lang="pt-BR" sz="2200" b="1" dirty="0" smtClean="0"/>
              <a:t>Python</a:t>
            </a:r>
            <a:r>
              <a:rPr lang="pt-BR" sz="2200" dirty="0" smtClean="0"/>
              <a:t> não utiliza </a:t>
            </a:r>
            <a:r>
              <a:rPr lang="pt-BR" sz="2200" b="1" dirty="0" smtClean="0"/>
              <a:t>( 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Utiliza </a:t>
            </a:r>
            <a:r>
              <a:rPr lang="pt-BR" sz="2200" dirty="0" err="1" smtClean="0"/>
              <a:t>indentação</a:t>
            </a:r>
            <a:r>
              <a:rPr lang="pt-BR" sz="2200" dirty="0" smtClean="0"/>
              <a:t> por espaços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Não utiliza de chaves </a:t>
            </a:r>
            <a:r>
              <a:rPr lang="pt-BR" sz="2200" b="1" dirty="0" smtClean="0"/>
              <a:t>{ } </a:t>
            </a:r>
            <a:r>
              <a:rPr lang="pt-BR" sz="2200" dirty="0" smtClean="0"/>
              <a:t>para delimitar o inicio e o fim do código.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6375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Execução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97280" y="2027506"/>
            <a:ext cx="415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Por ser semelhante ao Java é necessário também instalar o </a:t>
            </a:r>
            <a:r>
              <a:rPr lang="pt-BR" sz="2200" b="1" dirty="0" smtClean="0"/>
              <a:t>Python </a:t>
            </a:r>
            <a:r>
              <a:rPr lang="pt-BR" sz="2200" dirty="0" smtClean="0"/>
              <a:t>no seu computador para poder rodar códigos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O Python é suportado para </a:t>
            </a:r>
            <a:r>
              <a:rPr lang="pt-BR" sz="2200" b="1" dirty="0" smtClean="0"/>
              <a:t>Windows, Linux, </a:t>
            </a:r>
            <a:r>
              <a:rPr lang="pt-BR" sz="2200" b="1" dirty="0" err="1" smtClean="0"/>
              <a:t>macOS</a:t>
            </a:r>
            <a:r>
              <a:rPr lang="pt-BR" sz="2200" b="1" dirty="0" smtClean="0"/>
              <a:t> </a:t>
            </a:r>
            <a:r>
              <a:rPr lang="pt-BR" sz="2200" dirty="0" smtClean="0"/>
              <a:t>e alguns outros sistemas operacionais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3" y="1346190"/>
            <a:ext cx="6831875" cy="37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Tipagem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4" y="1737360"/>
            <a:ext cx="6583681" cy="3596903"/>
          </a:xfrm>
        </p:spPr>
      </p:pic>
      <p:sp>
        <p:nvSpPr>
          <p:cNvPr id="6" name="CaixaDeTexto 5"/>
          <p:cNvSpPr txBox="1"/>
          <p:nvPr/>
        </p:nvSpPr>
        <p:spPr>
          <a:xfrm>
            <a:off x="1188719" y="2272937"/>
            <a:ext cx="4232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Python é uma linguagem que possui uma </a:t>
            </a:r>
            <a:r>
              <a:rPr lang="pt-BR" sz="2200" b="1" dirty="0" err="1" smtClean="0"/>
              <a:t>tipagem</a:t>
            </a:r>
            <a:r>
              <a:rPr lang="pt-BR" sz="2200" b="1" dirty="0" smtClean="0"/>
              <a:t> forte</a:t>
            </a:r>
            <a:r>
              <a:rPr lang="pt-BR" sz="2200" dirty="0" smtClean="0"/>
              <a:t> e </a:t>
            </a:r>
            <a:r>
              <a:rPr lang="pt-BR" sz="2200" b="1" dirty="0" smtClean="0"/>
              <a:t>dinâmica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Não é preciso definir o </a:t>
            </a:r>
            <a:r>
              <a:rPr lang="pt-BR" sz="2200" b="1" dirty="0" smtClean="0"/>
              <a:t>tipo do dado</a:t>
            </a:r>
            <a:r>
              <a:rPr lang="pt-BR" sz="2200" dirty="0" smtClean="0"/>
              <a:t> é automaticamente definido pelo próprio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Pode alterar uma variável </a:t>
            </a:r>
            <a:r>
              <a:rPr lang="pt-BR" sz="2200" b="1" dirty="0" smtClean="0"/>
              <a:t>durante a execução</a:t>
            </a:r>
            <a:r>
              <a:rPr lang="pt-BR" sz="2200" dirty="0" smtClean="0"/>
              <a:t> do código sem causar </a:t>
            </a:r>
            <a:r>
              <a:rPr lang="pt-BR" sz="2200" dirty="0" err="1" smtClean="0"/>
              <a:t>exception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739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Paradigma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91" y="1985553"/>
            <a:ext cx="6581519" cy="36820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7279" y="2194560"/>
            <a:ext cx="3984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Python é uma linguagem </a:t>
            </a:r>
            <a:r>
              <a:rPr lang="pt-BR" sz="2200" b="1" dirty="0" err="1" smtClean="0"/>
              <a:t>multiparadigma</a:t>
            </a:r>
            <a:r>
              <a:rPr lang="pt-BR" sz="2200" dirty="0" smtClean="0"/>
              <a:t> que possui três paradigmas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 smtClean="0"/>
              <a:t>Programação imperativa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 smtClean="0"/>
              <a:t>Paradigma funcional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 smtClean="0"/>
              <a:t>Paradigma de orientação  a objetos</a:t>
            </a:r>
          </a:p>
        </p:txBody>
      </p:sp>
    </p:spTree>
    <p:extLst>
      <p:ext uri="{BB962C8B-B14F-4D97-AF65-F5344CB8AC3E}">
        <p14:creationId xmlns:p14="http://schemas.microsoft.com/office/powerpoint/2010/main" val="193969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Front-</a:t>
            </a:r>
            <a:r>
              <a:rPr lang="pt-BR" b="1" dirty="0" err="1" smtClean="0"/>
              <a:t>end</a:t>
            </a:r>
            <a:r>
              <a:rPr lang="pt-BR" b="1" dirty="0" smtClean="0"/>
              <a:t> ou Back-</a:t>
            </a:r>
            <a:r>
              <a:rPr lang="pt-BR" b="1" dirty="0" err="1" smtClean="0"/>
              <a:t>end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2" y="1984201"/>
            <a:ext cx="6935288" cy="39043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2777" y="2338251"/>
            <a:ext cx="39972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Python é essencialmente desenvolvido para ser utilizado como </a:t>
            </a:r>
            <a:r>
              <a:rPr lang="pt-BR" sz="2200" b="1" dirty="0" err="1" smtClean="0"/>
              <a:t>back-end</a:t>
            </a:r>
            <a:endParaRPr lang="pt-BR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/>
              <a:t>Porém existem frameworks como o </a:t>
            </a:r>
            <a:r>
              <a:rPr lang="pt-BR" sz="2200" b="1" dirty="0" err="1" smtClean="0"/>
              <a:t>Django</a:t>
            </a:r>
            <a:r>
              <a:rPr lang="pt-BR" sz="2200" dirty="0" smtClean="0"/>
              <a:t> ou </a:t>
            </a:r>
            <a:r>
              <a:rPr lang="pt-BR" sz="2200" b="1" dirty="0" err="1" smtClean="0"/>
              <a:t>Flask</a:t>
            </a:r>
            <a:r>
              <a:rPr lang="pt-BR" sz="2200" b="1" dirty="0" smtClean="0"/>
              <a:t> </a:t>
            </a:r>
            <a:r>
              <a:rPr lang="pt-BR" sz="2200" dirty="0" smtClean="0"/>
              <a:t>que permitem o desenvolvimento web ou seja </a:t>
            </a:r>
            <a:r>
              <a:rPr lang="pt-BR" sz="2200" b="1" dirty="0" smtClean="0"/>
              <a:t>front-</a:t>
            </a:r>
            <a:r>
              <a:rPr lang="pt-BR" sz="2200" b="1" dirty="0" err="1" smtClean="0"/>
              <a:t>end</a:t>
            </a:r>
            <a:r>
              <a:rPr lang="pt-BR" sz="2200" dirty="0" smtClean="0"/>
              <a:t> em Python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946211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229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Apresentação do PowerPoint</vt:lpstr>
      <vt:lpstr>Criado por:  Guido van Rossum</vt:lpstr>
      <vt:lpstr>Características</vt:lpstr>
      <vt:lpstr>Execução</vt:lpstr>
      <vt:lpstr>Tipagem</vt:lpstr>
      <vt:lpstr>Paradigma</vt:lpstr>
      <vt:lpstr>Front-end ou Back-end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2022-02-15T23:19:57Z</dcterms:created>
  <dcterms:modified xsi:type="dcterms:W3CDTF">2022-02-16T00:15:18Z</dcterms:modified>
</cp:coreProperties>
</file>